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9" r:id="rId4"/>
    <p:sldId id="263" r:id="rId5"/>
    <p:sldId id="260" r:id="rId6"/>
    <p:sldId id="258" r:id="rId7"/>
    <p:sldId id="264" r:id="rId8"/>
    <p:sldId id="265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13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617C628-7493-4536-8219-03632D8D74E9}" type="datetimeFigureOut">
              <a:rPr lang="zh-TW" altLang="en-US" smtClean="0"/>
              <a:pPr/>
              <a:t>2016/6/22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A65759-A2DD-4CDC-975E-666AF1CBE8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17C628-7493-4536-8219-03632D8D74E9}" type="datetimeFigureOut">
              <a:rPr lang="zh-TW" altLang="en-US" smtClean="0"/>
              <a:pPr/>
              <a:t>2016/6/22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65759-A2DD-4CDC-975E-666AF1CBE8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17C628-7493-4536-8219-03632D8D74E9}" type="datetimeFigureOut">
              <a:rPr lang="zh-TW" altLang="en-US" smtClean="0"/>
              <a:pPr/>
              <a:t>2016/6/22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65759-A2DD-4CDC-975E-666AF1CBE8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17C628-7493-4536-8219-03632D8D74E9}" type="datetimeFigureOut">
              <a:rPr lang="zh-TW" altLang="en-US" smtClean="0"/>
              <a:pPr/>
              <a:t>2016/6/22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65759-A2DD-4CDC-975E-666AF1CBE8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17C628-7493-4536-8219-03632D8D74E9}" type="datetimeFigureOut">
              <a:rPr lang="zh-TW" altLang="en-US" smtClean="0"/>
              <a:pPr/>
              <a:t>2016/6/22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65759-A2DD-4CDC-975E-666AF1CBE8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17C628-7493-4536-8219-03632D8D74E9}" type="datetimeFigureOut">
              <a:rPr lang="zh-TW" altLang="en-US" smtClean="0"/>
              <a:pPr/>
              <a:t>2016/6/22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65759-A2DD-4CDC-975E-666AF1CBE8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17C628-7493-4536-8219-03632D8D74E9}" type="datetimeFigureOut">
              <a:rPr lang="zh-TW" altLang="en-US" smtClean="0"/>
              <a:pPr/>
              <a:t>2016/6/22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65759-A2DD-4CDC-975E-666AF1CBE8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17C628-7493-4536-8219-03632D8D74E9}" type="datetimeFigureOut">
              <a:rPr lang="zh-TW" altLang="en-US" smtClean="0"/>
              <a:pPr/>
              <a:t>2016/6/22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65759-A2DD-4CDC-975E-666AF1CBE8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17C628-7493-4536-8219-03632D8D74E9}" type="datetimeFigureOut">
              <a:rPr lang="zh-TW" altLang="en-US" smtClean="0"/>
              <a:pPr/>
              <a:t>2016/6/22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65759-A2DD-4CDC-975E-666AF1CBE8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617C628-7493-4536-8219-03632D8D74E9}" type="datetimeFigureOut">
              <a:rPr lang="zh-TW" altLang="en-US" smtClean="0"/>
              <a:pPr/>
              <a:t>2016/6/22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65759-A2DD-4CDC-975E-666AF1CBE8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17C628-7493-4536-8219-03632D8D74E9}" type="datetimeFigureOut">
              <a:rPr lang="zh-TW" altLang="en-US" smtClean="0"/>
              <a:pPr/>
              <a:t>2016/6/22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A65759-A2DD-4CDC-975E-666AF1CBE8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617C628-7493-4536-8219-03632D8D74E9}" type="datetimeFigureOut">
              <a:rPr lang="zh-TW" altLang="en-US" smtClean="0"/>
              <a:pPr/>
              <a:t>2016/6/22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A65759-A2DD-4CDC-975E-666AF1CBE8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薪資計算</a:t>
            </a:r>
            <a:r>
              <a:rPr lang="en-US" altLang="zh-TW" smtClean="0"/>
              <a:t>app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資管四  林政維</a:t>
            </a:r>
            <a:endParaRPr lang="en-US" altLang="zh-TW" dirty="0" smtClean="0"/>
          </a:p>
          <a:p>
            <a:r>
              <a:rPr lang="zh-TW" altLang="en-US" dirty="0" smtClean="0"/>
              <a:t>資管四  李冠翰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905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一個簡易的形式式讓員工大概知道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自己能領到多少錢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增加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老闆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、人資部分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pic>
        <p:nvPicPr>
          <p:cNvPr id="1026" name="Picture 2" descr="http://pic.58pic.com/58pic/12/96/19/47258PICwU3.jpg?_upd=tr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119585"/>
            <a:ext cx="3422492" cy="37384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頁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面分為老闆、人資、員工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每個頁面依權限不同給予不同功能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使用者可以得知應得月薪為多少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系統介紹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主頁面區分使用者不同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身分，根據使用者的身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分選擇後，再進行後續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操作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628800"/>
            <a:ext cx="2880320" cy="438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固定底薪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每小時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每月工作總時數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特殊加給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加班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全勤獎金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最終薪資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老闆頁面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能夠修改基本薪資和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特殊獎金；特殊獎金包含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加班、節慶加班、，分別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有不同的金額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7" y="1556792"/>
            <a:ext cx="2880000" cy="447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人資頁面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能夠修改上班時數，若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上班時數小於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130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小時，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將會以紅字顯示；若大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於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160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小時便算是全勤，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將會有全勤獎金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556792"/>
            <a:ext cx="288032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員工頁面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僅顯示各項資料，含基本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薪資、上班時數、全勤獎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金有無，特殊獎金有無，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無法進行修改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556792"/>
            <a:ext cx="2880319" cy="44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287</TotalTime>
  <Words>104</Words>
  <Application>Microsoft Office PowerPoint</Application>
  <PresentationFormat>如螢幕大小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匯合</vt:lpstr>
      <vt:lpstr>薪資計算app</vt:lpstr>
      <vt:lpstr>動機</vt:lpstr>
      <vt:lpstr>系統介紹</vt:lpstr>
      <vt:lpstr>投影片 4</vt:lpstr>
      <vt:lpstr>投影片 5</vt:lpstr>
      <vt:lpstr>投影片 6</vt:lpstr>
      <vt:lpstr>投影片 7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575808</cp:lastModifiedBy>
  <cp:revision>30</cp:revision>
  <dcterms:created xsi:type="dcterms:W3CDTF">2016-05-19T02:25:04Z</dcterms:created>
  <dcterms:modified xsi:type="dcterms:W3CDTF">2016-06-22T12:08:43Z</dcterms:modified>
</cp:coreProperties>
</file>