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7C628-7493-4536-8219-03632D8D74E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A65759-A2DD-4CDC-975E-666AF1CBE8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薪資計算</a:t>
            </a:r>
            <a:r>
              <a:rPr lang="en-US" altLang="zh-TW" smtClean="0"/>
              <a:t>app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0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使用者可以計算出應得平均月薪為多少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固定底薪  </a:t>
            </a:r>
            <a:r>
              <a:rPr lang="en-US" altLang="zh-TW" dirty="0" smtClean="0"/>
              <a:t>+</a:t>
            </a:r>
            <a:r>
              <a:rPr lang="zh-TW" altLang="en-US" dirty="0" smtClean="0"/>
              <a:t>每月時數薪資</a:t>
            </a:r>
            <a:r>
              <a:rPr lang="en-US" altLang="zh-TW" dirty="0" smtClean="0"/>
              <a:t>+</a:t>
            </a:r>
            <a:r>
              <a:rPr lang="zh-TW" altLang="en-US" dirty="0" smtClean="0"/>
              <a:t> 特殊加給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19145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941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</TotalTime>
  <Words>22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中庸</vt:lpstr>
      <vt:lpstr>薪資計算app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2016-05-19T02:25:04Z</dcterms:created>
  <dcterms:modified xsi:type="dcterms:W3CDTF">2016-05-19T02:40:34Z</dcterms:modified>
</cp:coreProperties>
</file>