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9" autoAdjust="0"/>
    <p:restoredTop sz="94660"/>
  </p:normalViewPr>
  <p:slideViewPr>
    <p:cSldViewPr snapToGrid="0">
      <p:cViewPr varScale="1">
        <p:scale>
          <a:sx n="96" d="100"/>
          <a:sy n="9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B4A14-0800-4E67-B172-202CD678E40D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8782C-91CF-4228-99DA-991701E04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6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3D71-FB27-43BA-AC00-ACDD055827F8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009A-8764-40F3-B1C1-715164284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3D71-FB27-43BA-AC00-ACDD055827F8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009A-8764-40F3-B1C1-715164284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2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3D71-FB27-43BA-AC00-ACDD055827F8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009A-8764-40F3-B1C1-715164284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3D71-FB27-43BA-AC00-ACDD055827F8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009A-8764-40F3-B1C1-715164284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06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3D71-FB27-43BA-AC00-ACDD055827F8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009A-8764-40F3-B1C1-715164284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3D71-FB27-43BA-AC00-ACDD055827F8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009A-8764-40F3-B1C1-715164284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3D71-FB27-43BA-AC00-ACDD055827F8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009A-8764-40F3-B1C1-715164284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0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3D71-FB27-43BA-AC00-ACDD055827F8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009A-8764-40F3-B1C1-715164284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94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3D71-FB27-43BA-AC00-ACDD055827F8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009A-8764-40F3-B1C1-715164284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8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3D71-FB27-43BA-AC00-ACDD055827F8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009A-8764-40F3-B1C1-715164284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9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3D71-FB27-43BA-AC00-ACDD055827F8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009A-8764-40F3-B1C1-715164284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3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3D71-FB27-43BA-AC00-ACDD055827F8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009A-8764-40F3-B1C1-715164284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348" y="145260"/>
            <a:ext cx="410173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ko-KR" altLang="en-US" dirty="0" smtClean="0"/>
              <a:t>등록 </a:t>
            </a:r>
            <a:r>
              <a:rPr lang="ko-KR" altLang="en-US" dirty="0" err="1" smtClean="0"/>
              <a:t>응용편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5903" y="798402"/>
            <a:ext cx="3749040" cy="50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5903" y="1473316"/>
            <a:ext cx="3749040" cy="50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903" y="2709932"/>
            <a:ext cx="3749040" cy="3104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903" y="872424"/>
            <a:ext cx="34377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문의 제목을 입력하세요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903" y="1547337"/>
            <a:ext cx="34377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고객명을 입력하세요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903" y="2082914"/>
            <a:ext cx="3749040" cy="50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5903" y="2156935"/>
            <a:ext cx="35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패스워드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자리 이상 입력하세요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903" y="2773460"/>
            <a:ext cx="35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문의 내용을 입력하세요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7084" y="1913097"/>
            <a:ext cx="5509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[2</a:t>
            </a:r>
            <a:r>
              <a:rPr lang="ko-KR" altLang="en-US" dirty="0" err="1" smtClean="0"/>
              <a:t>번문제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패스워드 입력은</a:t>
            </a:r>
            <a:endParaRPr lang="en-US" altLang="ko-KR" dirty="0" smtClean="0"/>
          </a:p>
          <a:p>
            <a:r>
              <a:rPr lang="en-US" altLang="ko-KR" dirty="0" smtClean="0"/>
              <a:t>password</a:t>
            </a:r>
            <a:r>
              <a:rPr lang="ko-KR" altLang="en-US" dirty="0" smtClean="0"/>
              <a:t>로 암호화 처리 되어 저장 되도록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07084" y="733813"/>
            <a:ext cx="491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</a:t>
            </a:r>
            <a:r>
              <a:rPr lang="ko-KR" altLang="en-US" dirty="0" err="1" smtClean="0"/>
              <a:t>번문제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 smtClean="0"/>
              <a:t>입력사항에</a:t>
            </a:r>
            <a:r>
              <a:rPr lang="ko-KR" altLang="en-US" dirty="0" smtClean="0"/>
              <a:t> 맞게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 되도록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60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539" y="258417"/>
            <a:ext cx="10893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숙제</a:t>
            </a:r>
            <a:r>
              <a:rPr lang="en-US" altLang="ko-KR" dirty="0"/>
              <a:t>1</a:t>
            </a:r>
            <a:endParaRPr lang="ko-KR" altLang="en-US" dirty="0"/>
          </a:p>
          <a:p>
            <a:r>
              <a:rPr lang="en-US" altLang="ko-KR" dirty="0"/>
              <a:t>"</a:t>
            </a:r>
            <a:r>
              <a:rPr lang="ko-KR" altLang="en-US" dirty="0"/>
              <a:t>개인정보 수집 및 </a:t>
            </a:r>
            <a:r>
              <a:rPr lang="ko-KR" altLang="en-US" dirty="0" err="1"/>
              <a:t>이용동의</a:t>
            </a:r>
            <a:r>
              <a:rPr lang="ko-KR" altLang="en-US" dirty="0"/>
              <a:t> </a:t>
            </a:r>
            <a:r>
              <a:rPr lang="en-US" altLang="ko-KR" dirty="0"/>
              <a:t>(Y/N)"</a:t>
            </a:r>
            <a:endParaRPr lang="ko-KR" altLang="en-US" dirty="0"/>
          </a:p>
          <a:p>
            <a:r>
              <a:rPr lang="en-US" altLang="ko-KR" dirty="0"/>
              <a:t>"</a:t>
            </a:r>
            <a:r>
              <a:rPr lang="ko-KR" altLang="en-US" dirty="0"/>
              <a:t>이메일 수집 및 </a:t>
            </a:r>
            <a:r>
              <a:rPr lang="ko-KR" altLang="en-US" dirty="0" err="1"/>
              <a:t>이용동의</a:t>
            </a:r>
            <a:r>
              <a:rPr lang="ko-KR" altLang="en-US" dirty="0"/>
              <a:t> </a:t>
            </a:r>
            <a:r>
              <a:rPr lang="en-US" altLang="ko-KR" dirty="0"/>
              <a:t>(Y/N)"</a:t>
            </a:r>
            <a:endParaRPr lang="ko-KR" altLang="en-US" dirty="0"/>
          </a:p>
          <a:p>
            <a:r>
              <a:rPr lang="en-US" altLang="ko-KR" dirty="0"/>
              <a:t>"</a:t>
            </a:r>
            <a:r>
              <a:rPr lang="ko-KR" altLang="en-US" dirty="0"/>
              <a:t>통합서비스 약관 </a:t>
            </a:r>
            <a:r>
              <a:rPr lang="ko-KR" altLang="en-US" dirty="0" err="1"/>
              <a:t>이용동의</a:t>
            </a:r>
            <a:r>
              <a:rPr lang="ko-KR" altLang="en-US" dirty="0"/>
              <a:t> </a:t>
            </a:r>
            <a:r>
              <a:rPr lang="en-US" altLang="ko-KR" dirty="0"/>
              <a:t>(Y/N)"</a:t>
            </a:r>
            <a:endParaRPr lang="ko-KR" altLang="en-US" dirty="0"/>
          </a:p>
          <a:p>
            <a:r>
              <a:rPr lang="ko-KR" altLang="en-US" dirty="0"/>
              <a:t>해당 동의를 모두 </a:t>
            </a:r>
            <a:r>
              <a:rPr lang="en-US" altLang="ko-KR" dirty="0"/>
              <a:t>Y</a:t>
            </a:r>
            <a:r>
              <a:rPr lang="ko-KR" altLang="en-US" dirty="0"/>
              <a:t>를 하였을 경우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서비스 이용약관에 모두 동의 하셨습니다</a:t>
            </a:r>
            <a:r>
              <a:rPr lang="en-US" altLang="ko-KR" dirty="0"/>
              <a:t>." </a:t>
            </a:r>
            <a:endParaRPr lang="en-US" altLang="ko-KR" dirty="0" smtClean="0"/>
          </a:p>
          <a:p>
            <a:r>
              <a:rPr lang="ko-KR" altLang="en-US" dirty="0" smtClean="0"/>
              <a:t>콘솔이 출력 단</a:t>
            </a:r>
            <a:r>
              <a:rPr lang="en-US" altLang="ko-KR" dirty="0"/>
              <a:t>, </a:t>
            </a:r>
            <a:r>
              <a:rPr lang="ko-KR" altLang="en-US" dirty="0"/>
              <a:t>하나라도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ko-KR" altLang="en-US" dirty="0" err="1"/>
              <a:t>적용시</a:t>
            </a:r>
            <a:r>
              <a:rPr lang="ko-KR" altLang="en-US" dirty="0"/>
              <a:t> 다시 처음부터 약관 동의 내용이 출력 되도록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숙제</a:t>
            </a:r>
            <a:r>
              <a:rPr lang="en-US" altLang="ko-KR" dirty="0" smtClean="0"/>
              <a:t>2</a:t>
            </a:r>
            <a:endParaRPr lang="en-US" altLang="ko-KR" dirty="0"/>
          </a:p>
          <a:p>
            <a:r>
              <a:rPr lang="ko-KR" altLang="en-US" dirty="0"/>
              <a:t>구구단 </a:t>
            </a:r>
            <a:r>
              <a:rPr lang="en-US" altLang="ko-KR" dirty="0"/>
              <a:t>7~9</a:t>
            </a:r>
            <a:r>
              <a:rPr lang="ko-KR" altLang="en-US" dirty="0"/>
              <a:t>단까지 단</a:t>
            </a:r>
            <a:r>
              <a:rPr lang="en-US" altLang="ko-KR" dirty="0"/>
              <a:t>, </a:t>
            </a:r>
            <a:r>
              <a:rPr lang="ko-KR" altLang="en-US" dirty="0"/>
              <a:t>각 구구단 </a:t>
            </a:r>
            <a:r>
              <a:rPr lang="ko-KR" altLang="en-US" dirty="0" err="1"/>
              <a:t>곱셈값은</a:t>
            </a:r>
            <a:endParaRPr lang="ko-KR" altLang="en-US" dirty="0"/>
          </a:p>
          <a:p>
            <a:r>
              <a:rPr lang="en-US" altLang="ko-KR" dirty="0"/>
              <a:t>5</a:t>
            </a:r>
            <a:r>
              <a:rPr lang="ko-KR" altLang="en-US" dirty="0"/>
              <a:t>까지만 나오도록 합니다</a:t>
            </a:r>
            <a:r>
              <a:rPr lang="en-US" altLang="ko-KR" dirty="0"/>
              <a:t>. 7*1=7 ~ 7*5=35 8*1=8... 9*5=45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제약</a:t>
            </a:r>
            <a:r>
              <a:rPr lang="en-US" altLang="ko-KR" dirty="0"/>
              <a:t>(</a:t>
            </a:r>
            <a:r>
              <a:rPr lang="en-US" altLang="ko-KR" dirty="0" err="1"/>
              <a:t>do~while</a:t>
            </a:r>
            <a:r>
              <a:rPr lang="en-US" altLang="ko-KR" dirty="0"/>
              <a:t>, while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2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20717" y="509872"/>
            <a:ext cx="11682249" cy="5591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98992" y="96207"/>
            <a:ext cx="395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설문조사 프로그램 제작하기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숙제</a:t>
            </a:r>
            <a:r>
              <a:rPr lang="en-US" altLang="ko-KR" dirty="0" smtClean="0"/>
              <a:t>3]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492" y="659693"/>
            <a:ext cx="724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2023</a:t>
            </a:r>
            <a:r>
              <a:rPr lang="ko-KR" altLang="en-US" b="1" dirty="0" smtClean="0"/>
              <a:t>년도 </a:t>
            </a:r>
            <a:r>
              <a:rPr lang="ko-KR" altLang="en-US" b="1" dirty="0" err="1" smtClean="0"/>
              <a:t>기후위기</a:t>
            </a:r>
            <a:r>
              <a:rPr lang="ko-KR" altLang="en-US" b="1" dirty="0" smtClean="0"/>
              <a:t> 설문조사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각 문항에 한가지만 선택 됩니다</a:t>
            </a:r>
            <a:r>
              <a:rPr lang="en-US" altLang="ko-KR" b="1" dirty="0" smtClean="0"/>
              <a:t>.)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676679" y="1712200"/>
            <a:ext cx="378823" cy="378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46941" y="1712200"/>
            <a:ext cx="893550" cy="382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남성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94173" y="1704495"/>
            <a:ext cx="378823" cy="378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64435" y="1704495"/>
            <a:ext cx="893550" cy="382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여성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585612" y="1800679"/>
            <a:ext cx="195943" cy="1959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5240" y="1196718"/>
            <a:ext cx="228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당신의 성별은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8100" y="3457598"/>
            <a:ext cx="420384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현재 기후 위기 단계 수준은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5240" y="2407938"/>
            <a:ext cx="228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당신의 연령층은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72658" y="2907122"/>
            <a:ext cx="378823" cy="378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42920" y="2907122"/>
            <a:ext cx="893550" cy="382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대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127909" y="2904154"/>
            <a:ext cx="378823" cy="378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98171" y="2904154"/>
            <a:ext cx="893550" cy="382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대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498628" y="2920573"/>
            <a:ext cx="378823" cy="378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68890" y="2920573"/>
            <a:ext cx="893550" cy="382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r>
              <a:rPr lang="ko-KR" altLang="en-US" dirty="0" smtClean="0"/>
              <a:t>대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811942" y="2899417"/>
            <a:ext cx="378823" cy="378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82204" y="2899417"/>
            <a:ext cx="893550" cy="382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</a:t>
            </a:r>
            <a:r>
              <a:rPr lang="ko-KR" altLang="en-US" dirty="0" smtClean="0"/>
              <a:t>대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6250613" y="2881030"/>
            <a:ext cx="378823" cy="378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660192" y="2881030"/>
            <a:ext cx="15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r>
              <a:rPr lang="en-US" altLang="ko-KR" smtClean="0"/>
              <a:t>0</a:t>
            </a:r>
            <a:r>
              <a:rPr lang="ko-KR" altLang="en-US" dirty="0" smtClean="0"/>
              <a:t>대 이상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672658" y="4008663"/>
            <a:ext cx="378823" cy="378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42919" y="4008663"/>
            <a:ext cx="18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매우심각하다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76990" y="4517231"/>
            <a:ext cx="378823" cy="378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47252" y="4517231"/>
            <a:ext cx="142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심각하다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76990" y="5002507"/>
            <a:ext cx="378823" cy="378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47251" y="5002507"/>
            <a:ext cx="115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보통이다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6990" y="5487290"/>
            <a:ext cx="378823" cy="378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147251" y="5487290"/>
            <a:ext cx="33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심각하지 않은 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25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977" y="167713"/>
            <a:ext cx="272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MEMBER-SHIP(</a:t>
            </a:r>
            <a:r>
              <a:rPr lang="ko-KR" altLang="en-US" dirty="0" smtClean="0"/>
              <a:t>숙제</a:t>
            </a:r>
            <a:r>
              <a:rPr lang="en-US" altLang="ko-KR" dirty="0" smtClean="0"/>
              <a:t>4)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141" y="760782"/>
            <a:ext cx="209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형태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314554" y="1141171"/>
            <a:ext cx="146304" cy="146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6227" y="1071275"/>
            <a:ext cx="130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일반고객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1777595" y="1128499"/>
            <a:ext cx="146304" cy="146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45846" y="1071274"/>
            <a:ext cx="130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사업자 고객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314554" y="1141171"/>
            <a:ext cx="146304" cy="146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2141" y="1567902"/>
            <a:ext cx="209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 아이디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14554" y="1907655"/>
            <a:ext cx="2757830" cy="32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2141" y="2404283"/>
            <a:ext cx="209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회원 패스워드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14554" y="2744036"/>
            <a:ext cx="2757830" cy="32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2141" y="3240664"/>
            <a:ext cx="209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 이름 및 회사명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314554" y="3580417"/>
            <a:ext cx="2757830" cy="32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2141" y="4032175"/>
            <a:ext cx="286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전화번호 또는 휴대전화번호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숫자만 입력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314554" y="4371928"/>
            <a:ext cx="2757830" cy="32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2141" y="4878541"/>
            <a:ext cx="229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이메일 주소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14554" y="5218294"/>
            <a:ext cx="2757830" cy="32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12141" y="5721034"/>
            <a:ext cx="229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사업자 번호</a:t>
            </a:r>
            <a:r>
              <a:rPr lang="en-US" altLang="ko-KR" sz="1200" dirty="0" smtClean="0"/>
              <a:t>(10</a:t>
            </a:r>
            <a:r>
              <a:rPr lang="ko-KR" altLang="en-US" sz="1200" dirty="0" smtClean="0"/>
              <a:t>자리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14554" y="6060787"/>
            <a:ext cx="2757830" cy="32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91686" y="1348273"/>
            <a:ext cx="7015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일반고객</a:t>
            </a:r>
            <a:r>
              <a:rPr lang="ko-KR" altLang="en-US" dirty="0" smtClean="0"/>
              <a:t> 과 사업자 고객으로 나누어 지며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사업자 고객을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사업자 번호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자리 질문이 나옵니다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 고객일 경우 이메일 까지만 입력하면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회원 패스워드는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로 암호화 처리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43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255</Words>
  <Application>Microsoft Office PowerPoint</Application>
  <PresentationFormat>와이드스크린</PresentationFormat>
  <Paragraphs>59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2021-10-27T03:53:41Z</dcterms:created>
  <dcterms:modified xsi:type="dcterms:W3CDTF">2023-08-25T08:19:29Z</dcterms:modified>
</cp:coreProperties>
</file>