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4" r:id="rId3"/>
    <p:sldId id="265" r:id="rId4"/>
    <p:sldId id="267" r:id="rId5"/>
    <p:sldId id="270" r:id="rId6"/>
    <p:sldId id="271" r:id="rId7"/>
    <p:sldId id="272" r:id="rId8"/>
    <p:sldId id="273" r:id="rId9"/>
    <p:sldId id="274" r:id="rId10"/>
    <p:sldId id="276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590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86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75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24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270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549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4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01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273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30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0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12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66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64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30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6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D3F1C-F85C-4288-9E2D-8F60695AF0AA}" type="datetimeFigureOut">
              <a:rPr lang="zh-TW" altLang="en-US" smtClean="0"/>
              <a:t>2021/4/27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57AA2-D538-4507-89DA-0A511D0D0C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12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+mn-ea"/>
                <a:ea typeface="+mn-ea"/>
              </a:rPr>
              <a:t>Stress / g-sensor</a:t>
            </a:r>
            <a:r>
              <a:rPr lang="zh-TW" altLang="en-US" dirty="0" smtClean="0">
                <a:latin typeface="+mn-ea"/>
                <a:ea typeface="+mn-ea"/>
              </a:rPr>
              <a:t>設定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63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施力在踏板不同位置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應力如何補償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001786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210677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91660" y="1964064"/>
            <a:ext cx="1698891" cy="1634731"/>
            <a:chOff x="891660" y="1964064"/>
            <a:chExt cx="1698891" cy="1634731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/>
          <p:cNvCxnSpPr/>
          <p:nvPr/>
        </p:nvCxnSpPr>
        <p:spPr>
          <a:xfrm flipH="1">
            <a:off x="1106186" y="33849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315077" y="55092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3642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5731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92979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5068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760526" y="1964064"/>
            <a:ext cx="1698891" cy="1634731"/>
            <a:chOff x="891660" y="1964064"/>
            <a:chExt cx="1698891" cy="1634731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角矩形 49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134551" y="1964064"/>
            <a:ext cx="1698891" cy="1634731"/>
            <a:chOff x="891660" y="1964064"/>
            <a:chExt cx="1698891" cy="1634731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角矩形 53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9056664" y="1964064"/>
            <a:ext cx="1698891" cy="1634731"/>
            <a:chOff x="891660" y="1964064"/>
            <a:chExt cx="1698891" cy="1634731"/>
          </a:xfrm>
        </p:grpSpPr>
        <p:cxnSp>
          <p:nvCxnSpPr>
            <p:cNvPr id="56" name="直線接點 55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圓角矩形 57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617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2085975"/>
            <a:ext cx="95345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0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任何時候可以知道實功與虛功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15" name="群組 14"/>
          <p:cNvGrpSpPr/>
          <p:nvPr/>
        </p:nvGrpSpPr>
        <p:grpSpPr>
          <a:xfrm>
            <a:off x="5919216" y="2101966"/>
            <a:ext cx="4649853" cy="4209934"/>
            <a:chOff x="2322576" y="2517648"/>
            <a:chExt cx="4649853" cy="4209934"/>
          </a:xfrm>
        </p:grpSpPr>
        <p:grpSp>
          <p:nvGrpSpPr>
            <p:cNvPr id="16" name="群組 15"/>
            <p:cNvGrpSpPr/>
            <p:nvPr/>
          </p:nvGrpSpPr>
          <p:grpSpPr>
            <a:xfrm rot="21106819">
              <a:off x="2354949" y="2517648"/>
              <a:ext cx="4617480" cy="1706880"/>
              <a:chOff x="2354949" y="2517648"/>
              <a:chExt cx="4617480" cy="1706880"/>
            </a:xfrm>
          </p:grpSpPr>
          <p:sp>
            <p:nvSpPr>
              <p:cNvPr id="20" name="向右箭號 19"/>
              <p:cNvSpPr/>
              <p:nvPr/>
            </p:nvSpPr>
            <p:spPr>
              <a:xfrm rot="9634360">
                <a:off x="2486320" y="3041915"/>
                <a:ext cx="4486109" cy="3024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>
                <a:stCxn id="20" idx="3"/>
              </p:cNvCxnSpPr>
              <p:nvPr/>
            </p:nvCxnSpPr>
            <p:spPr>
              <a:xfrm>
                <a:off x="2614030" y="3939190"/>
                <a:ext cx="14398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stCxn id="20" idx="3"/>
              </p:cNvCxnSpPr>
              <p:nvPr/>
            </p:nvCxnSpPr>
            <p:spPr>
              <a:xfrm flipV="1">
                <a:off x="2614030" y="2517648"/>
                <a:ext cx="0" cy="14215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圓角矩形 22"/>
              <p:cNvSpPr/>
              <p:nvPr/>
            </p:nvSpPr>
            <p:spPr>
              <a:xfrm>
                <a:off x="2354949" y="3652507"/>
                <a:ext cx="518160" cy="499872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弧形 23"/>
              <p:cNvSpPr/>
              <p:nvPr/>
            </p:nvSpPr>
            <p:spPr>
              <a:xfrm>
                <a:off x="3333935" y="3652507"/>
                <a:ext cx="232225" cy="572021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文字方塊 24"/>
              <p:cNvSpPr txBox="1"/>
              <p:nvPr/>
            </p:nvSpPr>
            <p:spPr>
              <a:xfrm>
                <a:off x="3566160" y="355742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17" name="直線單箭頭接點 16"/>
            <p:cNvCxnSpPr/>
            <p:nvPr/>
          </p:nvCxnSpPr>
          <p:spPr>
            <a:xfrm flipH="1">
              <a:off x="2666498" y="4226392"/>
              <a:ext cx="44554" cy="250119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2711052" y="4227521"/>
              <a:ext cx="336948" cy="242321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H="1">
              <a:off x="2322576" y="4238326"/>
              <a:ext cx="397262" cy="7764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022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任何時候可以知道實功與虛功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5720510" y="1699747"/>
            <a:ext cx="4830271" cy="5158253"/>
            <a:chOff x="3373550" y="1444753"/>
            <a:chExt cx="4830271" cy="5158253"/>
          </a:xfrm>
        </p:grpSpPr>
        <p:grpSp>
          <p:nvGrpSpPr>
            <p:cNvPr id="5" name="群組 4"/>
            <p:cNvGrpSpPr/>
            <p:nvPr/>
          </p:nvGrpSpPr>
          <p:grpSpPr>
            <a:xfrm rot="19049865">
              <a:off x="3586341" y="1444753"/>
              <a:ext cx="4617480" cy="1706880"/>
              <a:chOff x="2354949" y="2517648"/>
              <a:chExt cx="4617480" cy="1706880"/>
            </a:xfrm>
          </p:grpSpPr>
          <p:sp>
            <p:nvSpPr>
              <p:cNvPr id="9" name="向右箭號 8"/>
              <p:cNvSpPr/>
              <p:nvPr/>
            </p:nvSpPr>
            <p:spPr>
              <a:xfrm rot="9634360">
                <a:off x="2486320" y="3041915"/>
                <a:ext cx="4486109" cy="3024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" name="直線接點 9"/>
              <p:cNvCxnSpPr>
                <a:stCxn id="9" idx="3"/>
              </p:cNvCxnSpPr>
              <p:nvPr/>
            </p:nvCxnSpPr>
            <p:spPr>
              <a:xfrm>
                <a:off x="2614030" y="3939190"/>
                <a:ext cx="14398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/>
              <p:cNvCxnSpPr>
                <a:stCxn id="9" idx="3"/>
              </p:cNvCxnSpPr>
              <p:nvPr/>
            </p:nvCxnSpPr>
            <p:spPr>
              <a:xfrm flipV="1">
                <a:off x="2614030" y="2517648"/>
                <a:ext cx="0" cy="14215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圓角矩形 11"/>
              <p:cNvSpPr/>
              <p:nvPr/>
            </p:nvSpPr>
            <p:spPr>
              <a:xfrm>
                <a:off x="2354949" y="3652507"/>
                <a:ext cx="518160" cy="499872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弧形 12"/>
              <p:cNvSpPr/>
              <p:nvPr/>
            </p:nvSpPr>
            <p:spPr>
              <a:xfrm>
                <a:off x="3333935" y="3652507"/>
                <a:ext cx="232225" cy="572021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文字方塊 13"/>
              <p:cNvSpPr txBox="1"/>
              <p:nvPr/>
            </p:nvSpPr>
            <p:spPr>
              <a:xfrm>
                <a:off x="3566160" y="355742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" name="直線單箭頭接點 5"/>
            <p:cNvCxnSpPr/>
            <p:nvPr/>
          </p:nvCxnSpPr>
          <p:spPr>
            <a:xfrm flipH="1">
              <a:off x="4745510" y="4101816"/>
              <a:ext cx="44554" cy="250119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3373550" y="4111011"/>
              <a:ext cx="1416514" cy="1424157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/>
            <p:cNvCxnSpPr/>
            <p:nvPr/>
          </p:nvCxnSpPr>
          <p:spPr>
            <a:xfrm>
              <a:off x="4798850" y="4121816"/>
              <a:ext cx="1313522" cy="128533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90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出廠測量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stress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4765034" y="4151250"/>
            <a:ext cx="143981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4765034" y="2729708"/>
            <a:ext cx="0" cy="1421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圓角矩形 6"/>
          <p:cNvSpPr/>
          <p:nvPr/>
        </p:nvSpPr>
        <p:spPr>
          <a:xfrm>
            <a:off x="4505954" y="3864567"/>
            <a:ext cx="518160" cy="4998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/>
          <p:cNvSpPr/>
          <p:nvPr/>
        </p:nvSpPr>
        <p:spPr>
          <a:xfrm>
            <a:off x="5112970" y="2928031"/>
            <a:ext cx="1003017" cy="1435083"/>
          </a:xfrm>
          <a:prstGeom prst="arc">
            <a:avLst>
              <a:gd name="adj1" fmla="val 21218490"/>
              <a:gd name="adj2" fmla="val 3505273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118314" y="36139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765034" y="3261360"/>
            <a:ext cx="2077726" cy="87745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3836082" y="4966321"/>
            <a:ext cx="393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stress sensor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相差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809529" y="2879596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G-sensor 0</a:t>
            </a:r>
            <a:r>
              <a:rPr lang="zh-TW" altLang="en-US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66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天地校正可以知道</a:t>
            </a:r>
            <a:r>
              <a:rPr lang="en-US" altLang="zh-TW" dirty="0" smtClean="0"/>
              <a:t>stress</a:t>
            </a:r>
            <a:r>
              <a:rPr lang="zh-TW" altLang="en-US" dirty="0" smtClean="0"/>
              <a:t>與曲柄角度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7470897" y="62605"/>
            <a:ext cx="2818652" cy="6624707"/>
            <a:chOff x="5041641" y="-10547"/>
            <a:chExt cx="2818652" cy="6624707"/>
          </a:xfrm>
        </p:grpSpPr>
        <p:grpSp>
          <p:nvGrpSpPr>
            <p:cNvPr id="5" name="群組 4"/>
            <p:cNvGrpSpPr/>
            <p:nvPr/>
          </p:nvGrpSpPr>
          <p:grpSpPr>
            <a:xfrm rot="17329150">
              <a:off x="3586341" y="1444753"/>
              <a:ext cx="4617480" cy="1706880"/>
              <a:chOff x="2354949" y="2517648"/>
              <a:chExt cx="4617480" cy="1706880"/>
            </a:xfrm>
          </p:grpSpPr>
          <p:sp>
            <p:nvSpPr>
              <p:cNvPr id="8" name="向右箭號 7"/>
              <p:cNvSpPr/>
              <p:nvPr/>
            </p:nvSpPr>
            <p:spPr>
              <a:xfrm rot="9634360">
                <a:off x="2486320" y="3041915"/>
                <a:ext cx="4486109" cy="3024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/>
              <p:cNvCxnSpPr>
                <a:stCxn id="8" idx="3"/>
              </p:cNvCxnSpPr>
              <p:nvPr/>
            </p:nvCxnSpPr>
            <p:spPr>
              <a:xfrm>
                <a:off x="2614030" y="3939190"/>
                <a:ext cx="14398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單箭頭接點 9"/>
              <p:cNvCxnSpPr>
                <a:stCxn id="8" idx="3"/>
              </p:cNvCxnSpPr>
              <p:nvPr/>
            </p:nvCxnSpPr>
            <p:spPr>
              <a:xfrm flipV="1">
                <a:off x="2614030" y="2517648"/>
                <a:ext cx="0" cy="14215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圓角矩形 10"/>
              <p:cNvSpPr/>
              <p:nvPr/>
            </p:nvSpPr>
            <p:spPr>
              <a:xfrm>
                <a:off x="2354949" y="3652507"/>
                <a:ext cx="518160" cy="499872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弧形 11"/>
              <p:cNvSpPr/>
              <p:nvPr/>
            </p:nvSpPr>
            <p:spPr>
              <a:xfrm>
                <a:off x="3333935" y="3652507"/>
                <a:ext cx="232225" cy="572021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3566160" y="355742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6" name="直線單箭頭接點 5"/>
            <p:cNvCxnSpPr>
              <a:stCxn id="8" idx="3"/>
            </p:cNvCxnSpPr>
            <p:nvPr/>
          </p:nvCxnSpPr>
          <p:spPr>
            <a:xfrm>
              <a:off x="5771629" y="4421540"/>
              <a:ext cx="0" cy="2192620"/>
            </a:xfrm>
            <a:prstGeom prst="straightConnector1">
              <a:avLst/>
            </a:prstGeom>
            <a:ln w="762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6003695" y="5474208"/>
              <a:ext cx="1856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G-sensor 180</a:t>
              </a:r>
              <a:r>
                <a:rPr lang="zh-TW" altLang="en-US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度</a:t>
              </a:r>
              <a:endPara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55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任何時候可以知道實功與虛功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5" name="群組 44"/>
          <p:cNvGrpSpPr/>
          <p:nvPr/>
        </p:nvGrpSpPr>
        <p:grpSpPr>
          <a:xfrm>
            <a:off x="1650049" y="2517648"/>
            <a:ext cx="5322380" cy="3234540"/>
            <a:chOff x="1650049" y="2517648"/>
            <a:chExt cx="5322380" cy="3234540"/>
          </a:xfrm>
        </p:grpSpPr>
        <p:grpSp>
          <p:nvGrpSpPr>
            <p:cNvPr id="46" name="群組 45"/>
            <p:cNvGrpSpPr/>
            <p:nvPr/>
          </p:nvGrpSpPr>
          <p:grpSpPr>
            <a:xfrm rot="1123707">
              <a:off x="2354949" y="2517648"/>
              <a:ext cx="4617480" cy="1706880"/>
              <a:chOff x="2354949" y="2517648"/>
              <a:chExt cx="4617480" cy="1706880"/>
            </a:xfrm>
          </p:grpSpPr>
          <p:sp>
            <p:nvSpPr>
              <p:cNvPr id="50" name="向右箭號 49"/>
              <p:cNvSpPr/>
              <p:nvPr/>
            </p:nvSpPr>
            <p:spPr>
              <a:xfrm rot="9634360">
                <a:off x="2486320" y="3041915"/>
                <a:ext cx="4486109" cy="3024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/>
              <p:cNvCxnSpPr>
                <a:stCxn id="50" idx="3"/>
              </p:cNvCxnSpPr>
              <p:nvPr/>
            </p:nvCxnSpPr>
            <p:spPr>
              <a:xfrm>
                <a:off x="2614030" y="3939190"/>
                <a:ext cx="14398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>
                <a:stCxn id="50" idx="3"/>
              </p:cNvCxnSpPr>
              <p:nvPr/>
            </p:nvCxnSpPr>
            <p:spPr>
              <a:xfrm flipV="1">
                <a:off x="2614030" y="2517648"/>
                <a:ext cx="0" cy="14215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圓角矩形 52"/>
              <p:cNvSpPr/>
              <p:nvPr/>
            </p:nvSpPr>
            <p:spPr>
              <a:xfrm>
                <a:off x="2354949" y="3652507"/>
                <a:ext cx="518160" cy="499872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3333935" y="3652507"/>
                <a:ext cx="232225" cy="572021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5" name="文字方塊 54"/>
              <p:cNvSpPr txBox="1"/>
              <p:nvPr/>
            </p:nvSpPr>
            <p:spPr>
              <a:xfrm>
                <a:off x="3566160" y="355742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47" name="直線單箭頭接點 46"/>
            <p:cNvCxnSpPr/>
            <p:nvPr/>
          </p:nvCxnSpPr>
          <p:spPr>
            <a:xfrm flipH="1">
              <a:off x="2507393" y="3250998"/>
              <a:ext cx="44554" cy="250119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 flipH="1">
              <a:off x="1650049" y="3266482"/>
              <a:ext cx="893112" cy="218811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>
              <a:off x="2551947" y="3277287"/>
              <a:ext cx="804171" cy="2736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028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任何時候可以知道實功與虛功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26" name="群組 25"/>
          <p:cNvGrpSpPr/>
          <p:nvPr/>
        </p:nvGrpSpPr>
        <p:grpSpPr>
          <a:xfrm>
            <a:off x="3746752" y="1825625"/>
            <a:ext cx="3477257" cy="4617480"/>
            <a:chOff x="2039872" y="1062348"/>
            <a:chExt cx="3477257" cy="4617480"/>
          </a:xfrm>
        </p:grpSpPr>
        <p:grpSp>
          <p:nvGrpSpPr>
            <p:cNvPr id="27" name="群組 26"/>
            <p:cNvGrpSpPr/>
            <p:nvPr/>
          </p:nvGrpSpPr>
          <p:grpSpPr>
            <a:xfrm rot="3496573">
              <a:off x="2354949" y="2517648"/>
              <a:ext cx="4617480" cy="1706880"/>
              <a:chOff x="2354949" y="2517648"/>
              <a:chExt cx="4617480" cy="1706880"/>
            </a:xfrm>
          </p:grpSpPr>
          <p:sp>
            <p:nvSpPr>
              <p:cNvPr id="31" name="向右箭號 30"/>
              <p:cNvSpPr/>
              <p:nvPr/>
            </p:nvSpPr>
            <p:spPr>
              <a:xfrm rot="9634360">
                <a:off x="2486320" y="3041915"/>
                <a:ext cx="4486109" cy="30242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2" name="直線接點 31"/>
              <p:cNvCxnSpPr>
                <a:stCxn id="31" idx="3"/>
              </p:cNvCxnSpPr>
              <p:nvPr/>
            </p:nvCxnSpPr>
            <p:spPr>
              <a:xfrm>
                <a:off x="2614030" y="3939190"/>
                <a:ext cx="143981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單箭頭接點 32"/>
              <p:cNvCxnSpPr>
                <a:stCxn id="31" idx="3"/>
              </p:cNvCxnSpPr>
              <p:nvPr/>
            </p:nvCxnSpPr>
            <p:spPr>
              <a:xfrm flipV="1">
                <a:off x="2614030" y="2517648"/>
                <a:ext cx="0" cy="14215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圓角矩形 33"/>
              <p:cNvSpPr/>
              <p:nvPr/>
            </p:nvSpPr>
            <p:spPr>
              <a:xfrm>
                <a:off x="2354949" y="3652507"/>
                <a:ext cx="518160" cy="499872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弧形 34"/>
              <p:cNvSpPr/>
              <p:nvPr/>
            </p:nvSpPr>
            <p:spPr>
              <a:xfrm>
                <a:off x="3333935" y="3652507"/>
                <a:ext cx="232225" cy="572021"/>
              </a:xfrm>
              <a:prstGeom prst="arc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6" name="文字方塊 35"/>
              <p:cNvSpPr txBox="1"/>
              <p:nvPr/>
            </p:nvSpPr>
            <p:spPr>
              <a:xfrm>
                <a:off x="3566160" y="3557426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30</a:t>
                </a:r>
                <a:r>
                  <a:rPr lang="zh-TW" altLang="en-US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度</a:t>
                </a:r>
                <a:endPara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28" name="直線單箭頭接點 27"/>
            <p:cNvCxnSpPr/>
            <p:nvPr/>
          </p:nvCxnSpPr>
          <p:spPr>
            <a:xfrm flipH="1">
              <a:off x="3089406" y="1926384"/>
              <a:ext cx="44554" cy="250119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>
              <a:stCxn id="31" idx="3"/>
            </p:cNvCxnSpPr>
            <p:nvPr/>
          </p:nvCxnSpPr>
          <p:spPr>
            <a:xfrm flipH="1">
              <a:off x="2039872" y="1926385"/>
              <a:ext cx="1062832" cy="708835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>
              <a:off x="3111490" y="1937190"/>
              <a:ext cx="1200368" cy="191574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49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任何時候可以知道實功與虛功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7" name="群組 36"/>
          <p:cNvGrpSpPr/>
          <p:nvPr/>
        </p:nvGrpSpPr>
        <p:grpSpPr>
          <a:xfrm>
            <a:off x="3787260" y="2040264"/>
            <a:ext cx="4617480" cy="3922059"/>
            <a:chOff x="2354949" y="2517648"/>
            <a:chExt cx="4617480" cy="3922059"/>
          </a:xfrm>
        </p:grpSpPr>
        <p:sp>
          <p:nvSpPr>
            <p:cNvPr id="38" name="向右箭號 37"/>
            <p:cNvSpPr/>
            <p:nvPr/>
          </p:nvSpPr>
          <p:spPr>
            <a:xfrm rot="9634360">
              <a:off x="2486320" y="3041915"/>
              <a:ext cx="4486109" cy="30242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9" name="直線接點 38"/>
            <p:cNvCxnSpPr>
              <a:stCxn id="38" idx="3"/>
            </p:cNvCxnSpPr>
            <p:nvPr/>
          </p:nvCxnSpPr>
          <p:spPr>
            <a:xfrm>
              <a:off x="2614030" y="3939190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/>
            <p:cNvCxnSpPr>
              <a:stCxn id="38" idx="3"/>
            </p:cNvCxnSpPr>
            <p:nvPr/>
          </p:nvCxnSpPr>
          <p:spPr>
            <a:xfrm flipV="1">
              <a:off x="2614030" y="2517648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圓角矩形 40"/>
            <p:cNvSpPr/>
            <p:nvPr/>
          </p:nvSpPr>
          <p:spPr>
            <a:xfrm>
              <a:off x="2354949" y="3652507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/>
            <p:cNvSpPr/>
            <p:nvPr/>
          </p:nvSpPr>
          <p:spPr>
            <a:xfrm>
              <a:off x="3333935" y="3652507"/>
              <a:ext cx="232225" cy="572021"/>
            </a:xfrm>
            <a:prstGeom prst="arc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566160" y="35574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30</a:t>
              </a:r>
              <a:r>
                <a:rPr lang="zh-TW" altLang="en-US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度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44" name="直線單箭頭接點 43"/>
            <p:cNvCxnSpPr/>
            <p:nvPr/>
          </p:nvCxnSpPr>
          <p:spPr>
            <a:xfrm flipH="1">
              <a:off x="2569475" y="3938517"/>
              <a:ext cx="44554" cy="2501190"/>
            </a:xfrm>
            <a:prstGeom prst="straightConnector1">
              <a:avLst/>
            </a:prstGeom>
            <a:ln w="762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9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單箭頭接點 20"/>
          <p:cNvCxnSpPr/>
          <p:nvPr/>
        </p:nvCxnSpPr>
        <p:spPr>
          <a:xfrm flipV="1">
            <a:off x="4595322" y="2103120"/>
            <a:ext cx="0" cy="1957192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595322" y="4060312"/>
            <a:ext cx="2064558" cy="0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Stress</a:t>
            </a:r>
            <a:r>
              <a:rPr lang="zh-TW" altLang="en-US" dirty="0" smtClean="0"/>
              <a:t>非正交補償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>
          <a:xfrm rot="12899">
            <a:off x="4595317" y="4063014"/>
            <a:ext cx="143981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595323" y="2532240"/>
            <a:ext cx="260153" cy="152807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 rot="12899">
            <a:off x="4336380" y="3773630"/>
            <a:ext cx="518160" cy="4998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 rot="12899">
            <a:off x="4125398" y="2860168"/>
            <a:ext cx="1426735" cy="2471163"/>
          </a:xfrm>
          <a:prstGeom prst="arc">
            <a:avLst>
              <a:gd name="adj1" fmla="val 16200000"/>
              <a:gd name="adj2" fmla="val 21257371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 rot="12899">
            <a:off x="5395782" y="31116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78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595322" y="4058087"/>
            <a:ext cx="260154" cy="0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4586893" y="2562960"/>
            <a:ext cx="7960" cy="1437812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 rot="12899">
            <a:off x="4730131" y="14640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4725400" y="1797974"/>
            <a:ext cx="129331" cy="922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88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Stress</a:t>
            </a:r>
            <a:r>
              <a:rPr lang="zh-TW" altLang="en-US" dirty="0" smtClean="0"/>
              <a:t>在不同角度合力是否一致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 rot="2258215">
            <a:off x="4046341" y="2531494"/>
            <a:ext cx="1698891" cy="1634731"/>
            <a:chOff x="3787260" y="2040264"/>
            <a:chExt cx="1698891" cy="1634731"/>
          </a:xfrm>
        </p:grpSpPr>
        <p:cxnSp>
          <p:nvCxnSpPr>
            <p:cNvPr id="17" name="直線接點 16"/>
            <p:cNvCxnSpPr/>
            <p:nvPr/>
          </p:nvCxnSpPr>
          <p:spPr>
            <a:xfrm>
              <a:off x="4046341" y="34618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4046341" y="20402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圓角矩形 19"/>
            <p:cNvSpPr/>
            <p:nvPr/>
          </p:nvSpPr>
          <p:spPr>
            <a:xfrm>
              <a:off x="3787260" y="31751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24" name="直線單箭頭接點 23"/>
          <p:cNvCxnSpPr/>
          <p:nvPr/>
        </p:nvCxnSpPr>
        <p:spPr>
          <a:xfrm flipH="1">
            <a:off x="4001786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210677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6" name="直線接點 25"/>
          <p:cNvCxnSpPr/>
          <p:nvPr/>
        </p:nvCxnSpPr>
        <p:spPr>
          <a:xfrm>
            <a:off x="1150741" y="3385606"/>
            <a:ext cx="1439810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1150741" y="1964064"/>
            <a:ext cx="0" cy="14215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圓角矩形 29"/>
          <p:cNvSpPr/>
          <p:nvPr/>
        </p:nvSpPr>
        <p:spPr>
          <a:xfrm>
            <a:off x="891660" y="3098923"/>
            <a:ext cx="518160" cy="499872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/>
          <p:nvPr/>
        </p:nvCxnSpPr>
        <p:spPr>
          <a:xfrm flipH="1">
            <a:off x="1106186" y="33849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315077" y="55092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 rot="5400000">
            <a:off x="6155044" y="3224914"/>
            <a:ext cx="1698891" cy="1634731"/>
            <a:chOff x="3787260" y="2040264"/>
            <a:chExt cx="1698891" cy="1634731"/>
          </a:xfrm>
        </p:grpSpPr>
        <p:cxnSp>
          <p:nvCxnSpPr>
            <p:cNvPr id="35" name="直線接點 34"/>
            <p:cNvCxnSpPr/>
            <p:nvPr/>
          </p:nvCxnSpPr>
          <p:spPr>
            <a:xfrm>
              <a:off x="4046341" y="34618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35"/>
            <p:cNvCxnSpPr/>
            <p:nvPr/>
          </p:nvCxnSpPr>
          <p:spPr>
            <a:xfrm flipV="1">
              <a:off x="4046341" y="20402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圓角矩形 36"/>
            <p:cNvSpPr/>
            <p:nvPr/>
          </p:nvSpPr>
          <p:spPr>
            <a:xfrm>
              <a:off x="3787260" y="31751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8" name="直線單箭頭接點 37"/>
          <p:cNvCxnSpPr/>
          <p:nvPr/>
        </p:nvCxnSpPr>
        <p:spPr>
          <a:xfrm flipH="1">
            <a:off x="63642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5731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 rot="7548040">
            <a:off x="8601064" y="3488391"/>
            <a:ext cx="1698891" cy="1634731"/>
            <a:chOff x="3787260" y="2040264"/>
            <a:chExt cx="1698891" cy="1634731"/>
          </a:xfrm>
        </p:grpSpPr>
        <p:cxnSp>
          <p:nvCxnSpPr>
            <p:cNvPr id="41" name="直線接點 40"/>
            <p:cNvCxnSpPr/>
            <p:nvPr/>
          </p:nvCxnSpPr>
          <p:spPr>
            <a:xfrm>
              <a:off x="4046341" y="34618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/>
            <p:nvPr/>
          </p:nvCxnSpPr>
          <p:spPr>
            <a:xfrm flipV="1">
              <a:off x="4046341" y="20402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圓角矩形 42"/>
            <p:cNvSpPr/>
            <p:nvPr/>
          </p:nvSpPr>
          <p:spPr>
            <a:xfrm>
              <a:off x="3787260" y="31751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44" name="直線單箭頭接點 43"/>
          <p:cNvCxnSpPr/>
          <p:nvPr/>
        </p:nvCxnSpPr>
        <p:spPr>
          <a:xfrm flipH="1">
            <a:off x="92979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5068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5679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Stress</a:t>
            </a:r>
            <a:r>
              <a:rPr lang="zh-TW" altLang="en-US" dirty="0" smtClean="0"/>
              <a:t>在不同應力是否線性</a:t>
            </a:r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4001786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4210677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91660" y="1964064"/>
            <a:ext cx="1698891" cy="1634731"/>
            <a:chOff x="891660" y="1964064"/>
            <a:chExt cx="1698891" cy="1634731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圓角矩形 29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1" name="直線單箭頭接點 30"/>
          <p:cNvCxnSpPr/>
          <p:nvPr/>
        </p:nvCxnSpPr>
        <p:spPr>
          <a:xfrm flipH="1">
            <a:off x="1106186" y="33849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315077" y="55092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63642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65731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9297924" y="3461133"/>
            <a:ext cx="44554" cy="2501190"/>
          </a:xfrm>
          <a:prstGeom prst="straightConnector1">
            <a:avLst/>
          </a:prstGeom>
          <a:ln w="762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9506815" y="5585460"/>
            <a:ext cx="124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40kg</a:t>
            </a:r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7" name="群組 46"/>
          <p:cNvGrpSpPr/>
          <p:nvPr/>
        </p:nvGrpSpPr>
        <p:grpSpPr>
          <a:xfrm>
            <a:off x="3760526" y="1964064"/>
            <a:ext cx="1698891" cy="1634731"/>
            <a:chOff x="891660" y="1964064"/>
            <a:chExt cx="1698891" cy="1634731"/>
          </a:xfrm>
        </p:grpSpPr>
        <p:cxnSp>
          <p:nvCxnSpPr>
            <p:cNvPr id="48" name="直線接點 47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圓角矩形 49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134551" y="1964064"/>
            <a:ext cx="1698891" cy="1634731"/>
            <a:chOff x="891660" y="1964064"/>
            <a:chExt cx="1698891" cy="1634731"/>
          </a:xfrm>
        </p:grpSpPr>
        <p:cxnSp>
          <p:nvCxnSpPr>
            <p:cNvPr id="52" name="直線接點 51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圓角矩形 53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5" name="群組 54"/>
          <p:cNvGrpSpPr/>
          <p:nvPr/>
        </p:nvGrpSpPr>
        <p:grpSpPr>
          <a:xfrm>
            <a:off x="9056664" y="1964064"/>
            <a:ext cx="1698891" cy="1634731"/>
            <a:chOff x="891660" y="1964064"/>
            <a:chExt cx="1698891" cy="1634731"/>
          </a:xfrm>
        </p:grpSpPr>
        <p:cxnSp>
          <p:nvCxnSpPr>
            <p:cNvPr id="56" name="直線接點 55"/>
            <p:cNvCxnSpPr/>
            <p:nvPr/>
          </p:nvCxnSpPr>
          <p:spPr>
            <a:xfrm>
              <a:off x="1150741" y="3385606"/>
              <a:ext cx="1439810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 flipV="1">
              <a:off x="1150741" y="1964064"/>
              <a:ext cx="0" cy="14215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圓角矩形 57"/>
            <p:cNvSpPr/>
            <p:nvPr/>
          </p:nvSpPr>
          <p:spPr>
            <a:xfrm>
              <a:off x="891660" y="3098923"/>
              <a:ext cx="518160" cy="499872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34182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1068</TotalTime>
  <Words>133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Trebuchet MS</vt:lpstr>
      <vt:lpstr>Wingdings 3</vt:lpstr>
      <vt:lpstr>多面向</vt:lpstr>
      <vt:lpstr>Stress / g-sensor設定</vt:lpstr>
      <vt:lpstr>出廠測量stress與g-sensor角度</vt:lpstr>
      <vt:lpstr>天地校正可以知道stress與曲柄角度</vt:lpstr>
      <vt:lpstr>任何時候可以知道實功與虛功</vt:lpstr>
      <vt:lpstr>任何時候可以知道實功與虛功</vt:lpstr>
      <vt:lpstr>任何時候可以知道實功與虛功</vt:lpstr>
      <vt:lpstr>Stress非正交補償</vt:lpstr>
      <vt:lpstr>Stress在不同角度合力是否一致</vt:lpstr>
      <vt:lpstr>Stress在不同應力是否線性</vt:lpstr>
      <vt:lpstr>施力在踏板不同位置Stress應力如何補償</vt:lpstr>
      <vt:lpstr>PowerPoint 簡報</vt:lpstr>
      <vt:lpstr>任何時候可以知道實功與虛功</vt:lpstr>
      <vt:lpstr>任何時候可以知道實功與虛功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帳戶</dc:creator>
  <cp:lastModifiedBy>Microsoft 帳戶</cp:lastModifiedBy>
  <cp:revision>13</cp:revision>
  <dcterms:created xsi:type="dcterms:W3CDTF">2021-04-27T06:16:55Z</dcterms:created>
  <dcterms:modified xsi:type="dcterms:W3CDTF">2021-04-28T02:16:44Z</dcterms:modified>
</cp:coreProperties>
</file>