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5" r:id="rId3"/>
    <p:sldId id="279" r:id="rId4"/>
    <p:sldId id="277" r:id="rId5"/>
    <p:sldId id="278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59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8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7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9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4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0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3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3F1C-F85C-4288-9E2D-8F60695AF0AA}" type="datetimeFigureOut">
              <a:rPr lang="zh-TW" altLang="en-US" smtClean="0"/>
              <a:t>2021/5/3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Stress / g-sensor</a:t>
            </a:r>
            <a:r>
              <a:rPr lang="zh-TW" altLang="en-US" dirty="0" smtClean="0">
                <a:latin typeface="+mn-ea"/>
                <a:ea typeface="+mn-ea"/>
              </a:rPr>
              <a:t>設定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軸都是做實功、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軸都是做虛功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951" y="55473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2" name="群組 51"/>
          <p:cNvGrpSpPr/>
          <p:nvPr/>
        </p:nvGrpSpPr>
        <p:grpSpPr>
          <a:xfrm>
            <a:off x="1335287" y="3119522"/>
            <a:ext cx="1055792" cy="1004073"/>
            <a:chOff x="8296318" y="3035809"/>
            <a:chExt cx="1055792" cy="1004073"/>
          </a:xfrm>
        </p:grpSpPr>
        <p:grpSp>
          <p:nvGrpSpPr>
            <p:cNvPr id="43" name="群組 42"/>
            <p:cNvGrpSpPr/>
            <p:nvPr/>
          </p:nvGrpSpPr>
          <p:grpSpPr>
            <a:xfrm rot="7458175">
              <a:off x="8562680" y="3330050"/>
              <a:ext cx="482958" cy="459103"/>
              <a:chOff x="759853" y="3290754"/>
              <a:chExt cx="482958" cy="459103"/>
            </a:xfrm>
          </p:grpSpPr>
          <p:cxnSp>
            <p:nvCxnSpPr>
              <p:cNvPr id="44" name="直線接點 43"/>
              <p:cNvCxnSpPr/>
              <p:nvPr/>
            </p:nvCxnSpPr>
            <p:spPr>
              <a:xfrm>
                <a:off x="766293" y="3290754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>
              <a:xfrm>
                <a:off x="1242811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>
              <a:xfrm>
                <a:off x="766293" y="3743619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759853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/>
            <p:cNvSpPr txBox="1"/>
            <p:nvPr/>
          </p:nvSpPr>
          <p:spPr>
            <a:xfrm>
              <a:off x="8819697" y="3035809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x+</a:t>
              </a:r>
              <a:endParaRPr lang="zh-TW" altLang="en-US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397787" y="3670550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X-</a:t>
              </a:r>
              <a:endParaRPr lang="zh-TW" altLang="en-US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8951038" y="355421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Y-</a:t>
              </a:r>
              <a:endParaRPr lang="zh-TW" altLang="en-US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8296318" y="314915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y+</a:t>
              </a:r>
              <a:endParaRPr lang="zh-TW" altLang="en-US" dirty="0"/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1457392" y="27750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左腳</a:t>
            </a:r>
            <a:endParaRPr lang="zh-TW" altLang="en-US" dirty="0"/>
          </a:p>
        </p:txBody>
      </p:sp>
      <p:grpSp>
        <p:nvGrpSpPr>
          <p:cNvPr id="55" name="群組 54"/>
          <p:cNvGrpSpPr/>
          <p:nvPr/>
        </p:nvGrpSpPr>
        <p:grpSpPr>
          <a:xfrm rot="13183991">
            <a:off x="2831581" y="3394400"/>
            <a:ext cx="482958" cy="459103"/>
            <a:chOff x="759853" y="3290754"/>
            <a:chExt cx="482958" cy="459103"/>
          </a:xfrm>
        </p:grpSpPr>
        <p:cxnSp>
          <p:nvCxnSpPr>
            <p:cNvPr id="60" name="直線接點 59"/>
            <p:cNvCxnSpPr/>
            <p:nvPr/>
          </p:nvCxnSpPr>
          <p:spPr>
            <a:xfrm>
              <a:off x="766293" y="3290754"/>
              <a:ext cx="4765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>
              <a:off x="1242811" y="3290754"/>
              <a:ext cx="0" cy="459103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766293" y="3743619"/>
              <a:ext cx="4765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759853" y="3290754"/>
              <a:ext cx="0" cy="459103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/>
          <p:cNvSpPr txBox="1"/>
          <p:nvPr/>
        </p:nvSpPr>
        <p:spPr>
          <a:xfrm>
            <a:off x="3088598" y="3100159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x+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666688" y="37349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x-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219939" y="361856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y+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2565219" y="3213501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y-</a:t>
            </a:r>
            <a:endParaRPr lang="zh-TW" altLang="en-US" dirty="0"/>
          </a:p>
        </p:txBody>
      </p:sp>
      <p:sp>
        <p:nvSpPr>
          <p:cNvPr id="64" name="弧形 63"/>
          <p:cNvSpPr/>
          <p:nvPr/>
        </p:nvSpPr>
        <p:spPr>
          <a:xfrm flipH="1">
            <a:off x="1716601" y="3514180"/>
            <a:ext cx="382918" cy="412322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弧形 65"/>
          <p:cNvSpPr/>
          <p:nvPr/>
        </p:nvSpPr>
        <p:spPr>
          <a:xfrm>
            <a:off x="2813969" y="3492618"/>
            <a:ext cx="412641" cy="412322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714245" y="27750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右腳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55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軸都是做實功、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軸都是做虛功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951" y="55473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324494" y="3658715"/>
            <a:ext cx="1835239" cy="186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3757251" y="3447425"/>
            <a:ext cx="1642056" cy="202461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2870614" y="3178641"/>
            <a:ext cx="3058733" cy="2824899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74605" y="329075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踏板方向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04336" y="333381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Gsensor</a:t>
            </a:r>
            <a:r>
              <a:rPr lang="zh-TW" altLang="en-US" dirty="0" smtClean="0"/>
              <a:t>方向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363510">
            <a:off x="3414864" y="5269978"/>
            <a:ext cx="1659810" cy="30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 rot="17901776">
            <a:off x="2785842" y="3507507"/>
            <a:ext cx="2058964" cy="2266877"/>
            <a:chOff x="2957612" y="3107719"/>
            <a:chExt cx="2058964" cy="2266877"/>
          </a:xfrm>
        </p:grpSpPr>
        <p:grpSp>
          <p:nvGrpSpPr>
            <p:cNvPr id="26" name="群組 25"/>
            <p:cNvGrpSpPr/>
            <p:nvPr/>
          </p:nvGrpSpPr>
          <p:grpSpPr>
            <a:xfrm rot="17616511">
              <a:off x="2853655" y="3211676"/>
              <a:ext cx="2266877" cy="2058964"/>
              <a:chOff x="1815921" y="3333817"/>
              <a:chExt cx="1976433" cy="1804808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815921" y="4559121"/>
                <a:ext cx="163561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endCxn id="25" idx="2"/>
              </p:cNvCxnSpPr>
              <p:nvPr/>
            </p:nvCxnSpPr>
            <p:spPr>
              <a:xfrm rot="3063408" flipH="1" flipV="1">
                <a:off x="1981612" y="4034554"/>
                <a:ext cx="1255125" cy="9530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3492272" y="43744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x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457931" y="3333817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y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 rot="1575060">
              <a:off x="3994195" y="4353735"/>
              <a:ext cx="482958" cy="459103"/>
              <a:chOff x="759853" y="3290754"/>
              <a:chExt cx="482958" cy="459103"/>
            </a:xfrm>
          </p:grpSpPr>
          <p:cxnSp>
            <p:nvCxnSpPr>
              <p:cNvPr id="37" name="直線接點 36"/>
              <p:cNvCxnSpPr/>
              <p:nvPr/>
            </p:nvCxnSpPr>
            <p:spPr>
              <a:xfrm>
                <a:off x="766293" y="3290754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1242811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766293" y="3743619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759853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文字方塊 68"/>
          <p:cNvSpPr txBox="1"/>
          <p:nvPr/>
        </p:nvSpPr>
        <p:spPr>
          <a:xfrm>
            <a:off x="714327" y="444738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校正時角度</a:t>
            </a:r>
            <a:r>
              <a:rPr lang="en-US" altLang="zh-TW" dirty="0" smtClean="0">
                <a:solidFill>
                  <a:srgbClr val="FF0000"/>
                </a:solidFill>
              </a:rPr>
              <a:t>30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7068859" y="2099649"/>
            <a:ext cx="2587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軸正值：</a:t>
            </a:r>
            <a:r>
              <a:rPr lang="en-US" altLang="zh-TW" dirty="0" smtClean="0"/>
              <a:t>X*sin(30)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軸負值：</a:t>
            </a:r>
            <a:r>
              <a:rPr lang="en-US" altLang="zh-TW" dirty="0" smtClean="0"/>
              <a:t>X*sin(30)</a:t>
            </a:r>
            <a:endParaRPr lang="zh-TW" altLang="en-US" dirty="0"/>
          </a:p>
          <a:p>
            <a:r>
              <a:rPr lang="en-US" altLang="zh-TW" dirty="0"/>
              <a:t>y</a:t>
            </a:r>
            <a:r>
              <a:rPr lang="zh-TW" altLang="en-US" dirty="0"/>
              <a:t>軸正值：</a:t>
            </a:r>
            <a:r>
              <a:rPr lang="en-US" altLang="zh-TW" dirty="0" smtClean="0"/>
              <a:t>Y*sin(30+90)</a:t>
            </a:r>
            <a:endParaRPr lang="zh-TW" altLang="en-US" dirty="0"/>
          </a:p>
          <a:p>
            <a:r>
              <a:rPr lang="en-US" altLang="zh-TW" dirty="0" smtClean="0"/>
              <a:t>y</a:t>
            </a:r>
            <a:r>
              <a:rPr lang="zh-TW" altLang="en-US" dirty="0"/>
              <a:t>軸負值：</a:t>
            </a:r>
            <a:r>
              <a:rPr lang="en-US" altLang="zh-TW" dirty="0" smtClean="0"/>
              <a:t>Y*sin(30+90)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5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軸都是做實功、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軸都是做虛功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951" y="55473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 rot="16200000">
            <a:off x="3324494" y="3658715"/>
            <a:ext cx="1835239" cy="186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3757251" y="3447425"/>
            <a:ext cx="1642056" cy="202461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2870614" y="3178641"/>
            <a:ext cx="3058733" cy="2824899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74605" y="329075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踏板方向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04336" y="333381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Gsensor</a:t>
            </a:r>
            <a:r>
              <a:rPr lang="zh-TW" altLang="en-US" dirty="0" smtClean="0"/>
              <a:t>方向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363510">
            <a:off x="3414864" y="5269978"/>
            <a:ext cx="1659810" cy="30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 rot="12372412">
            <a:off x="3269307" y="3892335"/>
            <a:ext cx="2058964" cy="2266877"/>
            <a:chOff x="2957612" y="3107719"/>
            <a:chExt cx="2058964" cy="2266877"/>
          </a:xfrm>
        </p:grpSpPr>
        <p:grpSp>
          <p:nvGrpSpPr>
            <p:cNvPr id="26" name="群組 25"/>
            <p:cNvGrpSpPr/>
            <p:nvPr/>
          </p:nvGrpSpPr>
          <p:grpSpPr>
            <a:xfrm rot="17616511">
              <a:off x="2853655" y="3211676"/>
              <a:ext cx="2266877" cy="2058964"/>
              <a:chOff x="1815921" y="3333817"/>
              <a:chExt cx="1976433" cy="1804808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815921" y="4559121"/>
                <a:ext cx="163561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endCxn id="25" idx="2"/>
              </p:cNvCxnSpPr>
              <p:nvPr/>
            </p:nvCxnSpPr>
            <p:spPr>
              <a:xfrm rot="3063408" flipH="1" flipV="1">
                <a:off x="1981612" y="4034554"/>
                <a:ext cx="1255125" cy="9530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3492272" y="43744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x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457931" y="3333817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y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 rot="1575060">
              <a:off x="3994195" y="4353735"/>
              <a:ext cx="482958" cy="459103"/>
              <a:chOff x="759853" y="3290754"/>
              <a:chExt cx="482958" cy="459103"/>
            </a:xfrm>
          </p:grpSpPr>
          <p:cxnSp>
            <p:nvCxnSpPr>
              <p:cNvPr id="37" name="直線接點 36"/>
              <p:cNvCxnSpPr/>
              <p:nvPr/>
            </p:nvCxnSpPr>
            <p:spPr>
              <a:xfrm>
                <a:off x="766293" y="3290754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1242811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766293" y="3743619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759853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字方塊 53"/>
          <p:cNvSpPr txBox="1"/>
          <p:nvPr/>
        </p:nvSpPr>
        <p:spPr>
          <a:xfrm>
            <a:off x="714327" y="444738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校正時角度</a:t>
            </a:r>
            <a:r>
              <a:rPr lang="en-US" altLang="zh-TW" dirty="0" smtClean="0">
                <a:solidFill>
                  <a:srgbClr val="FF0000"/>
                </a:solidFill>
              </a:rPr>
              <a:t>120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068859" y="2099649"/>
            <a:ext cx="2624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軸正值：</a:t>
            </a:r>
            <a:r>
              <a:rPr lang="en-US" altLang="zh-TW" dirty="0" smtClean="0"/>
              <a:t>X*sin(120)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軸負值：</a:t>
            </a:r>
            <a:r>
              <a:rPr lang="en-US" altLang="zh-TW" dirty="0" smtClean="0"/>
              <a:t>X*sin(120)</a:t>
            </a:r>
            <a:endParaRPr lang="zh-TW" altLang="en-US" dirty="0"/>
          </a:p>
          <a:p>
            <a:r>
              <a:rPr lang="en-US" altLang="zh-TW" dirty="0"/>
              <a:t>y</a:t>
            </a:r>
            <a:r>
              <a:rPr lang="zh-TW" altLang="en-US" dirty="0"/>
              <a:t>軸正值：</a:t>
            </a:r>
            <a:r>
              <a:rPr lang="en-US" altLang="zh-TW" dirty="0" smtClean="0"/>
              <a:t>Y*sin(120+90)</a:t>
            </a:r>
          </a:p>
          <a:p>
            <a:r>
              <a:rPr lang="en-US" altLang="zh-TW" dirty="0" smtClean="0"/>
              <a:t>y</a:t>
            </a:r>
            <a:r>
              <a:rPr lang="zh-TW" altLang="en-US" dirty="0"/>
              <a:t>軸負值：</a:t>
            </a:r>
            <a:r>
              <a:rPr lang="en-US" altLang="zh-TW" smtClean="0"/>
              <a:t>Y*sin(120+90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37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軸都是做實功、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軸都是做虛功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951" y="55473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 rot="16200000">
            <a:off x="3324494" y="3658715"/>
            <a:ext cx="1835239" cy="186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3757251" y="3447425"/>
            <a:ext cx="1642056" cy="202461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2870614" y="3178641"/>
            <a:ext cx="3058733" cy="2824899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74605" y="329075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踏板方向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04336" y="333381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Gsensor</a:t>
            </a:r>
            <a:r>
              <a:rPr lang="zh-TW" altLang="en-US" dirty="0" smtClean="0"/>
              <a:t>方向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363510">
            <a:off x="3414864" y="5269978"/>
            <a:ext cx="1659810" cy="30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 rot="7479797">
            <a:off x="3637713" y="3456286"/>
            <a:ext cx="2058964" cy="2266877"/>
            <a:chOff x="2957612" y="3107719"/>
            <a:chExt cx="2058964" cy="2266877"/>
          </a:xfrm>
        </p:grpSpPr>
        <p:grpSp>
          <p:nvGrpSpPr>
            <p:cNvPr id="26" name="群組 25"/>
            <p:cNvGrpSpPr/>
            <p:nvPr/>
          </p:nvGrpSpPr>
          <p:grpSpPr>
            <a:xfrm rot="17616511">
              <a:off x="2853655" y="3211676"/>
              <a:ext cx="2266877" cy="2058964"/>
              <a:chOff x="1815921" y="3333817"/>
              <a:chExt cx="1976433" cy="1804808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815921" y="4559121"/>
                <a:ext cx="163561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endCxn id="25" idx="2"/>
              </p:cNvCxnSpPr>
              <p:nvPr/>
            </p:nvCxnSpPr>
            <p:spPr>
              <a:xfrm rot="3063408" flipH="1" flipV="1">
                <a:off x="1981612" y="4034554"/>
                <a:ext cx="1255125" cy="9530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3492272" y="43744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x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457931" y="3333817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y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 rot="1575060">
              <a:off x="3994195" y="4353735"/>
              <a:ext cx="482958" cy="459103"/>
              <a:chOff x="759853" y="3290754"/>
              <a:chExt cx="482958" cy="459103"/>
            </a:xfrm>
          </p:grpSpPr>
          <p:cxnSp>
            <p:nvCxnSpPr>
              <p:cNvPr id="37" name="直線接點 36"/>
              <p:cNvCxnSpPr/>
              <p:nvPr/>
            </p:nvCxnSpPr>
            <p:spPr>
              <a:xfrm>
                <a:off x="766293" y="3290754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1242811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766293" y="3743619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759853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字方塊 53"/>
          <p:cNvSpPr txBox="1"/>
          <p:nvPr/>
        </p:nvSpPr>
        <p:spPr>
          <a:xfrm>
            <a:off x="714327" y="444738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校正時角度</a:t>
            </a:r>
            <a:r>
              <a:rPr lang="en-US" altLang="zh-TW" dirty="0" smtClean="0">
                <a:solidFill>
                  <a:srgbClr val="FF0000"/>
                </a:solidFill>
              </a:rPr>
              <a:t>210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068859" y="2099649"/>
            <a:ext cx="2624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軸正值：</a:t>
            </a:r>
            <a:r>
              <a:rPr lang="en-US" altLang="zh-TW" dirty="0" smtClean="0"/>
              <a:t>X*sin(210)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軸負值：</a:t>
            </a:r>
            <a:r>
              <a:rPr lang="en-US" altLang="zh-TW" dirty="0" smtClean="0"/>
              <a:t>X*sin(210)</a:t>
            </a:r>
            <a:endParaRPr lang="zh-TW" altLang="en-US" dirty="0"/>
          </a:p>
          <a:p>
            <a:r>
              <a:rPr lang="en-US" altLang="zh-TW" dirty="0"/>
              <a:t>y</a:t>
            </a:r>
            <a:r>
              <a:rPr lang="zh-TW" altLang="en-US" dirty="0"/>
              <a:t>軸正值：</a:t>
            </a:r>
            <a:r>
              <a:rPr lang="en-US" altLang="zh-TW" dirty="0" smtClean="0"/>
              <a:t>Y*sin(210+90)</a:t>
            </a:r>
          </a:p>
          <a:p>
            <a:r>
              <a:rPr lang="en-US" altLang="zh-TW" dirty="0" smtClean="0"/>
              <a:t>y</a:t>
            </a:r>
            <a:r>
              <a:rPr lang="zh-TW" altLang="en-US" dirty="0"/>
              <a:t>軸負值：</a:t>
            </a:r>
            <a:r>
              <a:rPr lang="en-US" altLang="zh-TW" dirty="0" smtClean="0"/>
              <a:t>Y*sin(</a:t>
            </a:r>
            <a:r>
              <a:rPr lang="en-US" altLang="zh-TW" dirty="0"/>
              <a:t>210+</a:t>
            </a:r>
            <a:r>
              <a:rPr lang="en-US" altLang="zh-TW" dirty="0" smtClean="0"/>
              <a:t>90)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2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軸都是做實功、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軸都是做虛功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432951" y="5547360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180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3324494" y="3658715"/>
            <a:ext cx="1835239" cy="186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>
            <a:off x="3757251" y="3447425"/>
            <a:ext cx="1642056" cy="2024615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2870614" y="3178641"/>
            <a:ext cx="3058733" cy="2824899"/>
          </a:xfrm>
          <a:prstGeom prst="arc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74605" y="329075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踏板方向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304336" y="333381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Gsensor</a:t>
            </a:r>
            <a:r>
              <a:rPr lang="zh-TW" altLang="en-US" dirty="0" smtClean="0"/>
              <a:t>方向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5363510">
            <a:off x="3414864" y="5269978"/>
            <a:ext cx="1659810" cy="30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957612" y="3107719"/>
            <a:ext cx="2058964" cy="2266877"/>
            <a:chOff x="2957612" y="3107719"/>
            <a:chExt cx="2058964" cy="2266877"/>
          </a:xfrm>
        </p:grpSpPr>
        <p:grpSp>
          <p:nvGrpSpPr>
            <p:cNvPr id="26" name="群組 25"/>
            <p:cNvGrpSpPr/>
            <p:nvPr/>
          </p:nvGrpSpPr>
          <p:grpSpPr>
            <a:xfrm rot="17616511">
              <a:off x="2853655" y="3211676"/>
              <a:ext cx="2266877" cy="2058964"/>
              <a:chOff x="1815921" y="3333817"/>
              <a:chExt cx="1976433" cy="1804808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815921" y="4559121"/>
                <a:ext cx="163561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>
                <a:endCxn id="25" idx="2"/>
              </p:cNvCxnSpPr>
              <p:nvPr/>
            </p:nvCxnSpPr>
            <p:spPr>
              <a:xfrm rot="3063408" flipH="1" flipV="1">
                <a:off x="1981612" y="4034554"/>
                <a:ext cx="1255125" cy="9530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3492272" y="4374455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x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2457931" y="3333817"/>
                <a:ext cx="304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y</a:t>
                </a:r>
                <a:endParaRPr lang="zh-TW" altLang="en-US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 rot="1575060">
              <a:off x="3994195" y="4353735"/>
              <a:ext cx="482958" cy="459103"/>
              <a:chOff x="759853" y="3290754"/>
              <a:chExt cx="482958" cy="459103"/>
            </a:xfrm>
          </p:grpSpPr>
          <p:cxnSp>
            <p:nvCxnSpPr>
              <p:cNvPr id="37" name="直線接點 36"/>
              <p:cNvCxnSpPr/>
              <p:nvPr/>
            </p:nvCxnSpPr>
            <p:spPr>
              <a:xfrm>
                <a:off x="766293" y="3290754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>
                <a:off x="1242811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766293" y="3743619"/>
                <a:ext cx="476518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759853" y="3290754"/>
                <a:ext cx="0" cy="45910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文字方塊 53"/>
          <p:cNvSpPr txBox="1"/>
          <p:nvPr/>
        </p:nvSpPr>
        <p:spPr>
          <a:xfrm>
            <a:off x="714327" y="444738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校正時角度</a:t>
            </a:r>
            <a:r>
              <a:rPr lang="en-US" altLang="zh-TW" dirty="0" smtClean="0">
                <a:solidFill>
                  <a:srgbClr val="FF0000"/>
                </a:solidFill>
              </a:rPr>
              <a:t>330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068859" y="2099649"/>
            <a:ext cx="2624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軸正值：</a:t>
            </a:r>
            <a:r>
              <a:rPr lang="en-US" altLang="zh-TW" dirty="0" smtClean="0"/>
              <a:t>X*sin(330)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軸負值：</a:t>
            </a:r>
            <a:r>
              <a:rPr lang="en-US" altLang="zh-TW" dirty="0" smtClean="0"/>
              <a:t>X*sin(330)</a:t>
            </a:r>
            <a:endParaRPr lang="zh-TW" altLang="en-US" dirty="0"/>
          </a:p>
          <a:p>
            <a:r>
              <a:rPr lang="en-US" altLang="zh-TW" dirty="0"/>
              <a:t>y</a:t>
            </a:r>
            <a:r>
              <a:rPr lang="zh-TW" altLang="en-US" dirty="0"/>
              <a:t>軸正值：</a:t>
            </a:r>
            <a:r>
              <a:rPr lang="en-US" altLang="zh-TW" dirty="0" smtClean="0"/>
              <a:t>Y*sin(330+90)</a:t>
            </a:r>
          </a:p>
          <a:p>
            <a:r>
              <a:rPr lang="en-US" altLang="zh-TW" dirty="0" smtClean="0"/>
              <a:t>y</a:t>
            </a:r>
            <a:r>
              <a:rPr lang="zh-TW" altLang="en-US" dirty="0"/>
              <a:t>軸負值：</a:t>
            </a:r>
            <a:r>
              <a:rPr lang="en-US" altLang="zh-TW" dirty="0" smtClean="0"/>
              <a:t>Y*sin(</a:t>
            </a:r>
            <a:r>
              <a:rPr lang="en-US" altLang="zh-TW" dirty="0"/>
              <a:t>330+90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15477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2151</TotalTime>
  <Words>297</Words>
  <Application>Microsoft Office PowerPoint</Application>
  <PresentationFormat>寬螢幕</PresentationFormat>
  <Paragraphs>62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Stress / g-sensor設定</vt:lpstr>
      <vt:lpstr>天地校正可以知道stress與曲柄角度</vt:lpstr>
      <vt:lpstr>天地校正可以知道stress與曲柄角度</vt:lpstr>
      <vt:lpstr>天地校正可以知道stress與曲柄角度</vt:lpstr>
      <vt:lpstr>天地校正可以知道stress與曲柄角度</vt:lpstr>
      <vt:lpstr>天地校正可以知道stress與曲柄角度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23</cp:revision>
  <dcterms:created xsi:type="dcterms:W3CDTF">2021-04-27T06:16:55Z</dcterms:created>
  <dcterms:modified xsi:type="dcterms:W3CDTF">2021-05-04T03:16:53Z</dcterms:modified>
</cp:coreProperties>
</file>