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75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2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5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6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7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7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55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F940-C8A7-4380-9EBF-BE6E443E5E5F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A3F3-3DF8-487B-8340-1CF2589173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2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83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紀錄單車】免運台灣精品wellgo 踏板公路車鎂合金輕量耐用Xpedo MDH 可參考| 露天拍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58" y="3322543"/>
            <a:ext cx="2854420" cy="28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 rot="1069844">
            <a:off x="6255106" y="1359235"/>
            <a:ext cx="402609" cy="293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5248583" y="-621318"/>
            <a:ext cx="2701238" cy="4333166"/>
          </a:xfrm>
          <a:prstGeom prst="arc">
            <a:avLst>
              <a:gd name="adj1" fmla="val 16200000"/>
              <a:gd name="adj2" fmla="val 131088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264925" y="4101152"/>
            <a:ext cx="1651379" cy="1071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應變規要修正大小、正交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 rot="18715031">
            <a:off x="7055893" y="1903863"/>
            <a:ext cx="1937982" cy="89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修正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</cp:revision>
  <dcterms:created xsi:type="dcterms:W3CDTF">2021-04-20T05:03:16Z</dcterms:created>
  <dcterms:modified xsi:type="dcterms:W3CDTF">2021-04-20T10:31:46Z</dcterms:modified>
</cp:coreProperties>
</file>