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어디있지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(1 / 5)</a:t>
            </a:r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(2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(3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(4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(5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OOOO (750+ ?: O / X)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/ X</a:t>
            </a:r>
          </a:p>
          <a:p>
            <a:pPr lvl="1"/>
            <a:r>
              <a:rPr lang="en-US" dirty="0"/>
              <a:t>Inheritance: O / X</a:t>
            </a:r>
          </a:p>
          <a:p>
            <a:pPr lvl="1"/>
            <a:r>
              <a:rPr lang="en-US" dirty="0"/>
              <a:t>File I/O: O / X</a:t>
            </a:r>
          </a:p>
          <a:p>
            <a:pPr lvl="1"/>
            <a:r>
              <a:rPr lang="en-US" dirty="0"/>
              <a:t>Collection (which collection?): O / X</a:t>
            </a:r>
          </a:p>
          <a:p>
            <a:pPr lvl="1"/>
            <a:r>
              <a:rPr lang="en-US" dirty="0"/>
              <a:t>Swing-like GUI: O/ X</a:t>
            </a:r>
          </a:p>
          <a:p>
            <a:pPr lvl="1"/>
            <a:r>
              <a:rPr lang="en-US" dirty="0"/>
              <a:t>Object Serialization/Deserialization: O / X </a:t>
            </a:r>
          </a:p>
          <a:p>
            <a:pPr lvl="1"/>
            <a:r>
              <a:rPr lang="en-US" dirty="0"/>
              <a:t>Utility Libraries: O / X 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O / X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 / X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show your demo or </a:t>
            </a:r>
            <a:r>
              <a:rPr lang="en-US"/>
              <a:t>play YouTube video.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</TotalTime>
  <Words>302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Team 1: 백신 어디있지 PRO</vt:lpstr>
      <vt:lpstr>Overview of Project</vt:lpstr>
      <vt:lpstr>Detailed Project Description (1 / 5)</vt:lpstr>
      <vt:lpstr>Detailed Project Description (2 / 5)</vt:lpstr>
      <vt:lpstr>Detailed Project Description (3 / 5)</vt:lpstr>
      <vt:lpstr>Detailed Project Description (4 / 5)</vt:lpstr>
      <vt:lpstr>Detailed Project Description (5 / 5)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17</cp:revision>
  <dcterms:created xsi:type="dcterms:W3CDTF">2019-06-15T01:16:48Z</dcterms:created>
  <dcterms:modified xsi:type="dcterms:W3CDTF">2021-05-29T04:16:58Z</dcterms:modified>
</cp:coreProperties>
</file>