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58" r:id="rId3"/>
    <p:sldId id="266" r:id="rId4"/>
    <p:sldId id="265" r:id="rId5"/>
    <p:sldId id="257" r:id="rId6"/>
    <p:sldId id="259" r:id="rId7"/>
    <p:sldId id="276" r:id="rId8"/>
    <p:sldId id="274" r:id="rId9"/>
    <p:sldId id="277" r:id="rId10"/>
    <p:sldId id="271" r:id="rId11"/>
    <p:sldId id="270" r:id="rId12"/>
    <p:sldId id="268" r:id="rId13"/>
    <p:sldId id="267" r:id="rId14"/>
    <p:sldId id="269" r:id="rId15"/>
    <p:sldId id="272" r:id="rId16"/>
    <p:sldId id="261" r:id="rId17"/>
    <p:sldId id="262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C48D-2C4B-466D-8AD2-B0795F1F475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680B-08DE-4EDC-8C86-F7EC0BB2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05E2138-93C7-41B3-9886-9E217E457D3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1: </a:t>
            </a:r>
            <a:r>
              <a:rPr lang="ko-KR" altLang="en-US" dirty="0"/>
              <a:t>백신 </a:t>
            </a:r>
            <a:r>
              <a:rPr lang="ko-KR" altLang="en-US" dirty="0" err="1"/>
              <a:t>어딨지</a:t>
            </a:r>
            <a:r>
              <a:rPr lang="ko-KR" altLang="en-US" dirty="0"/>
              <a:t> </a:t>
            </a:r>
            <a:r>
              <a:rPr lang="en-US" altLang="ko-KR" dirty="0"/>
              <a:t>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  <a:r>
              <a:rPr lang="ko-KR" altLang="en-US" dirty="0"/>
              <a:t>김영호</a:t>
            </a:r>
            <a:r>
              <a:rPr lang="en-US" altLang="ko-KR" dirty="0"/>
              <a:t>, </a:t>
            </a:r>
            <a:r>
              <a:rPr lang="ko-KR" altLang="en-US" dirty="0"/>
              <a:t>배지훈</a:t>
            </a:r>
            <a:r>
              <a:rPr lang="en-US" altLang="ko-KR" dirty="0"/>
              <a:t>, </a:t>
            </a:r>
            <a:r>
              <a:rPr lang="ko-KR" altLang="en-US" dirty="0" err="1"/>
              <a:t>한강민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08318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COMP217015 Java Programming (Spring’21)</a:t>
            </a:r>
          </a:p>
        </p:txBody>
      </p:sp>
    </p:spTree>
    <p:extLst>
      <p:ext uri="{BB962C8B-B14F-4D97-AF65-F5344CB8AC3E}">
        <p14:creationId xmlns:p14="http://schemas.microsoft.com/office/powerpoint/2010/main" val="301667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( 8  / 13 )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66ED7C-AF2A-4A6B-8E87-4FA2B128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26" y="2674938"/>
            <a:ext cx="4859285" cy="3451225"/>
          </a:xfrm>
        </p:spPr>
      </p:pic>
    </p:spTree>
    <p:extLst>
      <p:ext uri="{BB962C8B-B14F-4D97-AF65-F5344CB8AC3E}">
        <p14:creationId xmlns:p14="http://schemas.microsoft.com/office/powerpoint/2010/main" val="274757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( 9  / 13 )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EA304A-9F66-4197-8E13-A931D5494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14" y="2674938"/>
            <a:ext cx="3423109" cy="3451225"/>
          </a:xfrm>
        </p:spPr>
      </p:pic>
    </p:spTree>
    <p:extLst>
      <p:ext uri="{BB962C8B-B14F-4D97-AF65-F5344CB8AC3E}">
        <p14:creationId xmlns:p14="http://schemas.microsoft.com/office/powerpoint/2010/main" val="2890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( 10  / 13 )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9B83D6-0B28-4768-9369-1E19BBEA4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15" y="2674938"/>
            <a:ext cx="3409307" cy="3451225"/>
          </a:xfrm>
        </p:spPr>
      </p:pic>
    </p:spTree>
    <p:extLst>
      <p:ext uri="{BB962C8B-B14F-4D97-AF65-F5344CB8AC3E}">
        <p14:creationId xmlns:p14="http://schemas.microsoft.com/office/powerpoint/2010/main" val="63884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( 11  / 13 )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54C7374-101C-43C7-9B8B-416EC4E87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31" y="2674938"/>
            <a:ext cx="3409476" cy="3451225"/>
          </a:xfrm>
        </p:spPr>
      </p:pic>
    </p:spTree>
    <p:extLst>
      <p:ext uri="{BB962C8B-B14F-4D97-AF65-F5344CB8AC3E}">
        <p14:creationId xmlns:p14="http://schemas.microsoft.com/office/powerpoint/2010/main" val="250877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( 12  / 13 )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0498A72-4EB7-487B-BF7E-880A594DC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08" y="2674938"/>
            <a:ext cx="3402321" cy="3451225"/>
          </a:xfrm>
        </p:spPr>
      </p:pic>
    </p:spTree>
    <p:extLst>
      <p:ext uri="{BB962C8B-B14F-4D97-AF65-F5344CB8AC3E}">
        <p14:creationId xmlns:p14="http://schemas.microsoft.com/office/powerpoint/2010/main" val="35011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( 13 / 13 )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C2B24CF-2696-404B-AF92-FCC8B4F38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60" y="1981200"/>
            <a:ext cx="3416080" cy="3451225"/>
          </a:xfrm>
        </p:spPr>
      </p:pic>
    </p:spTree>
    <p:extLst>
      <p:ext uri="{BB962C8B-B14F-4D97-AF65-F5344CB8AC3E}">
        <p14:creationId xmlns:p14="http://schemas.microsoft.com/office/powerpoint/2010/main" val="418074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90933" cy="3801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Lines of Code: 4000+</a:t>
            </a:r>
          </a:p>
          <a:p>
            <a:r>
              <a:rPr lang="en-US" dirty="0"/>
              <a:t>Whether to reflect the required technologies in your project:</a:t>
            </a:r>
          </a:p>
          <a:p>
            <a:pPr lvl="1"/>
            <a:r>
              <a:rPr lang="en-US" dirty="0"/>
              <a:t>Class: O </a:t>
            </a:r>
          </a:p>
          <a:p>
            <a:pPr lvl="1"/>
            <a:r>
              <a:rPr lang="en-US" dirty="0"/>
              <a:t>Inheritance: O</a:t>
            </a:r>
          </a:p>
          <a:p>
            <a:pPr lvl="1"/>
            <a:r>
              <a:rPr lang="en-US" dirty="0"/>
              <a:t>File I/O: O</a:t>
            </a:r>
          </a:p>
          <a:p>
            <a:pPr lvl="1"/>
            <a:r>
              <a:rPr lang="en-US" dirty="0"/>
              <a:t>Collection (which collection?): O - 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endParaRPr lang="en-US" dirty="0"/>
          </a:p>
          <a:p>
            <a:pPr lvl="1"/>
            <a:r>
              <a:rPr lang="en-US" dirty="0"/>
              <a:t>Swing-like GUI: O</a:t>
            </a:r>
          </a:p>
          <a:p>
            <a:pPr lvl="1"/>
            <a:r>
              <a:rPr lang="en-US" dirty="0"/>
              <a:t>Object Serialization/Deserialization: </a:t>
            </a:r>
            <a:r>
              <a:rPr lang="en-US" altLang="ko-KR" dirty="0"/>
              <a:t>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Utility Libraries: X</a:t>
            </a:r>
          </a:p>
          <a:p>
            <a:r>
              <a:rPr lang="en-US" dirty="0"/>
              <a:t>Optional technologies:</a:t>
            </a:r>
          </a:p>
          <a:p>
            <a:pPr lvl="1"/>
            <a:r>
              <a:rPr lang="en-US" altLang="en-US" dirty="0"/>
              <a:t>Multi-threading: </a:t>
            </a:r>
            <a:r>
              <a:rPr lang="en-US" altLang="ko-KR" dirty="0"/>
              <a:t>O </a:t>
            </a:r>
          </a:p>
          <a:p>
            <a:pPr lvl="1"/>
            <a:r>
              <a:rPr lang="en-US" dirty="0"/>
              <a:t>Other: Describe what other technologies you used if any</a:t>
            </a:r>
          </a:p>
          <a:p>
            <a:r>
              <a:rPr lang="en-US" dirty="0"/>
              <a:t>README file: O</a:t>
            </a:r>
          </a:p>
          <a:p>
            <a:pPr lvl="1"/>
            <a:r>
              <a:rPr lang="en-US" dirty="0"/>
              <a:t>Describe in your README how to run your code, what environments to be configured, and so forth, for testing your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Code</a:t>
            </a:r>
          </a:p>
        </p:txBody>
      </p:sp>
    </p:spTree>
    <p:extLst>
      <p:ext uri="{BB962C8B-B14F-4D97-AF65-F5344CB8AC3E}">
        <p14:creationId xmlns:p14="http://schemas.microsoft.com/office/powerpoint/2010/main" val="8994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시연 하겠습니다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3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저희 프로젝트의 주제는 정부에서 백신 관리 프로그램의 수주를 받았을 때를 가정하여 만들어진 프로그램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</a:t>
            </a:r>
            <a:r>
              <a:rPr lang="en-US" altLang="ko-KR" dirty="0"/>
              <a:t> </a:t>
            </a:r>
            <a:r>
              <a:rPr lang="ko-KR" altLang="en-US" dirty="0"/>
              <a:t>프로그램을 </a:t>
            </a:r>
            <a:r>
              <a:rPr lang="en-US" altLang="ko-KR" dirty="0" err="1"/>
              <a:t>Github</a:t>
            </a:r>
            <a:r>
              <a:rPr lang="ko-KR" altLang="en-US" dirty="0"/>
              <a:t>을 </a:t>
            </a:r>
            <a:r>
              <a:rPr lang="ko-KR" altLang="en-US" dirty="0" err="1"/>
              <a:t>협업툴로써</a:t>
            </a:r>
            <a:r>
              <a:rPr lang="ko-KR" altLang="en-US" dirty="0"/>
              <a:t> 작업하였고</a:t>
            </a:r>
            <a:r>
              <a:rPr lang="en-US" altLang="ko-KR" dirty="0"/>
              <a:t>, Class Diagram</a:t>
            </a:r>
            <a:r>
              <a:rPr lang="ko-KR" altLang="en-US" dirty="0"/>
              <a:t>을 통해 설계하였습니다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https://github.com/kanei0415/VaccineCMSJavaSwing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6541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( 1  / 13 )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60C19E-8340-4754-9725-AC2182590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74" y="1828800"/>
            <a:ext cx="3409051" cy="3451225"/>
          </a:xfrm>
        </p:spPr>
      </p:pic>
    </p:spTree>
    <p:extLst>
      <p:ext uri="{BB962C8B-B14F-4D97-AF65-F5344CB8AC3E}">
        <p14:creationId xmlns:p14="http://schemas.microsoft.com/office/powerpoint/2010/main" val="28320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( 2  / 13 )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E4C37A-6517-4951-B263-AD5BB4DCE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79" y="2209800"/>
            <a:ext cx="3472441" cy="3451225"/>
          </a:xfrm>
        </p:spPr>
      </p:pic>
    </p:spTree>
    <p:extLst>
      <p:ext uri="{BB962C8B-B14F-4D97-AF65-F5344CB8AC3E}">
        <p14:creationId xmlns:p14="http://schemas.microsoft.com/office/powerpoint/2010/main" val="169648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C67A30-86DF-4649-8399-28C18487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0" y="1828799"/>
            <a:ext cx="7002050" cy="26834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( 3  / 13 )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( 4  / 13 )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C2FF0A-04C9-46EA-8504-2ED8CD1C0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05968"/>
            <a:ext cx="4419600" cy="4813704"/>
          </a:xfrm>
        </p:spPr>
      </p:pic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4963A53-0819-4DDB-AB07-C1409C223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5334000" cy="5124399"/>
          </a:xfr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( 5  / 13 )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( 6  / 13 )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D2BD9F-7458-4FFE-B105-7F003F54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7324"/>
            <a:ext cx="7789792" cy="2213624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35C338F-31EE-4390-BD7C-18500E743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4020948"/>
            <a:ext cx="3048000" cy="2459900"/>
          </a:xfrm>
        </p:spPr>
      </p:pic>
    </p:spTree>
    <p:extLst>
      <p:ext uri="{BB962C8B-B14F-4D97-AF65-F5344CB8AC3E}">
        <p14:creationId xmlns:p14="http://schemas.microsoft.com/office/powerpoint/2010/main" val="54178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Detailed Project Description </a:t>
            </a:r>
            <a:r>
              <a:rPr lang="en-US" altLang="ko-KR" dirty="0"/>
              <a:t>( 7  / 13 )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E750F0F-B554-49EF-8249-0194F15B1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559587"/>
            <a:ext cx="468592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107</TotalTime>
  <Words>271</Words>
  <Application>Microsoft Office PowerPoint</Application>
  <PresentationFormat>화면 슬라이드 쇼(4:3)</PresentationFormat>
  <Paragraphs>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Calibri</vt:lpstr>
      <vt:lpstr>Candara</vt:lpstr>
      <vt:lpstr>Symbol</vt:lpstr>
      <vt:lpstr>Waveform</vt:lpstr>
      <vt:lpstr>Team 1: 백신 어딨지 PRO</vt:lpstr>
      <vt:lpstr>Overview of Project</vt:lpstr>
      <vt:lpstr>Detailed Project Description ( 1  / 13 )</vt:lpstr>
      <vt:lpstr>Detailed Project Description ( 2  / 13 )</vt:lpstr>
      <vt:lpstr>Detailed Project Description ( 3  / 13 )</vt:lpstr>
      <vt:lpstr>Detailed Project Description ( 4  / 13 )</vt:lpstr>
      <vt:lpstr>Detailed Project Description ( 5  / 13 )</vt:lpstr>
      <vt:lpstr>Detailed Project Description ( 6  / 13 )</vt:lpstr>
      <vt:lpstr>Detailed Project Description ( 7  / 13 )</vt:lpstr>
      <vt:lpstr>Detailed Project Description ( 8  / 13 )</vt:lpstr>
      <vt:lpstr>Detailed Project Description ( 9  / 13 )</vt:lpstr>
      <vt:lpstr>Detailed Project Description ( 10  / 13 )</vt:lpstr>
      <vt:lpstr>Detailed Project Description ( 11  / 13 )</vt:lpstr>
      <vt:lpstr>Detailed Project Description ( 12  / 13 )</vt:lpstr>
      <vt:lpstr>Detailed Project Description ( 13 / 13 )</vt:lpstr>
      <vt:lpstr>Summary of Project Code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 </cp:lastModifiedBy>
  <cp:revision>28</cp:revision>
  <dcterms:created xsi:type="dcterms:W3CDTF">2019-06-15T01:16:48Z</dcterms:created>
  <dcterms:modified xsi:type="dcterms:W3CDTF">2021-05-31T07:58:01Z</dcterms:modified>
</cp:coreProperties>
</file>