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ndar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ae823518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ae823518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 rot="5400000">
            <a:off x="2850886" y="696649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2"/>
          <p:cNvSpPr txBox="1"/>
          <p:nvPr>
            <p:ph type="title"/>
          </p:nvPr>
        </p:nvSpPr>
        <p:spPr>
          <a:xfrm rot="5400000">
            <a:off x="5414433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6047438" y="4203592"/>
            <a:ext cx="2876429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619320" y="4075290"/>
            <a:ext cx="5544515" cy="850138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828728" y="4087562"/>
            <a:ext cx="5467980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5609489" y="4074174"/>
            <a:ext cx="3308000" cy="651549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11665" y="4058555"/>
            <a:ext cx="8723376" cy="1329874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8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8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91" name="Google Shape;91;p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0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0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0"/>
          <p:cNvSpPr txBox="1"/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0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/>
          <p:nvPr>
            <p:ph idx="2" type="pic"/>
          </p:nvPr>
        </p:nvSpPr>
        <p:spPr>
          <a:xfrm>
            <a:off x="838200" y="1371600"/>
            <a:ext cx="3566160" cy="292608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fadeDir="5400000" kx="0" rotWithShape="0" algn="bl" stA="3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1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i="0" sz="44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b="0" i="0" sz="1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b="0" i="0" sz="1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Team 1: 백신 어딨지 PRO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Team members: 김영호, 배지훈, 한강민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COMP217015 Java Programming (Spring’21)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195" name="Google Shape;19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26" y="2674938"/>
            <a:ext cx="4859285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201" name="Google Shape;20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414" y="2674938"/>
            <a:ext cx="3423109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207" name="Google Shape;20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315" y="2674938"/>
            <a:ext cx="3409307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213" name="Google Shape;21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231" y="2674938"/>
            <a:ext cx="3409476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219" name="Google Shape;21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808" y="2674938"/>
            <a:ext cx="3402321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Description-vaccine</a:t>
            </a:r>
            <a:endParaRPr/>
          </a:p>
        </p:txBody>
      </p:sp>
      <p:pic>
        <p:nvPicPr>
          <p:cNvPr id="225" name="Google Shape;22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960" y="1981200"/>
            <a:ext cx="3416080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72067" y="2675466"/>
            <a:ext cx="7890933" cy="38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Total Lines of Code: 4000+</a:t>
            </a:r>
            <a:endParaRPr/>
          </a:p>
          <a:p>
            <a:pPr indent="-274320" lvl="0" marL="274320" rtl="0" algn="l">
              <a:spcBef>
                <a:spcPts val="336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Whether to reflect the required technologies in your project: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Class: O 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Inheritance: O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File I/O: O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Collection (which collection?): O -  ArrayList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Swing-like GUI: O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Object Serialization/Deserialization: O 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Utility Libraries: X</a:t>
            </a:r>
            <a:endParaRPr/>
          </a:p>
          <a:p>
            <a:pPr indent="-274320" lvl="0" marL="274320" rtl="0" algn="l">
              <a:spcBef>
                <a:spcPts val="336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Optional technologies: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Multi-threading: O 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Other: Describe what other technologies you used if any</a:t>
            </a:r>
            <a:endParaRPr/>
          </a:p>
          <a:p>
            <a:pPr indent="-274320" lvl="0" marL="274320" rtl="0" algn="l">
              <a:spcBef>
                <a:spcPts val="336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README file: O</a:t>
            </a:r>
            <a:endParaRPr/>
          </a:p>
          <a:p>
            <a:pPr indent="-274319" lvl="1" marL="576263" rtl="0" algn="l">
              <a:spcBef>
                <a:spcPts val="308"/>
              </a:spcBef>
              <a:spcAft>
                <a:spcPts val="0"/>
              </a:spcAft>
              <a:buSzPct val="100000"/>
              <a:buChar char="*"/>
            </a:pPr>
            <a:r>
              <a:rPr lang="en-US"/>
              <a:t>Describe in your README how to run your code, what environments to be configured, and so forth, for testing your code.</a:t>
            </a:r>
            <a:endParaRPr/>
          </a:p>
          <a:p>
            <a:pPr indent="-167640" lvl="0" marL="274320" rtl="0" algn="l"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Summary of Project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en-US"/>
              <a:t>직접 시연 하겠습니다</a:t>
            </a:r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en-US"/>
              <a:t>저희 프로젝트의 주제는 정부에서 백신 관리 프로그램의 수주를 받았을 때를 가정하여 만들어진 프로그램 입니다.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US"/>
              <a:t>저희 프로그램을 Github을 협업툴로써 작업하였고, Class Diagram을 통해 설계하였습니다.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US"/>
              <a:t>https://github.com/kanei0415/VaccineCMSJavaSwing</a:t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Overview of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Description-landing</a:t>
            </a:r>
            <a:endParaRPr/>
          </a:p>
        </p:txBody>
      </p:sp>
      <p:pic>
        <p:nvPicPr>
          <p:cNvPr id="150" name="Google Shape;15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474" y="1828800"/>
            <a:ext cx="3409051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Description-landing</a:t>
            </a:r>
            <a:endParaRPr/>
          </a:p>
        </p:txBody>
      </p:sp>
      <p:pic>
        <p:nvPicPr>
          <p:cNvPr id="156" name="Google Shape;15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779" y="2209800"/>
            <a:ext cx="3472441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50" y="1828799"/>
            <a:ext cx="7002050" cy="26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Description-country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Description-country</a:t>
            </a:r>
            <a:endParaRPr/>
          </a:p>
        </p:txBody>
      </p:sp>
      <p:pic>
        <p:nvPicPr>
          <p:cNvPr id="168" name="Google Shape;16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05968"/>
            <a:ext cx="4419600" cy="481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Description-country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국가가 보유하고 있는 백신의 제조사별 백신 성상, 특징, 보유량, 도입기간, 사용기간을 조회할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제조사를 선택하면 상세 정보가 vaccine Class GUI와 연동되어 표시됩니다.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(vaccine Class는 김영호 조원 상세하게 설명 예정)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75" y="5195875"/>
            <a:ext cx="5829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Description-country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67904" y="1982642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지역(지방 정부)로의 백신 할당 기능을 구현하여 각 지역별로 제조사별 백신이 얼마나 있는지 한눈에 확인하고 할당할 수 있는 화면입니다. Binary File로 지역별 백신 현황을 저장하여 다음 프로그램 실행 시 자동으로 불러올 수 있습니다.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87922"/>
            <a:ext cx="3683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625" y="4682563"/>
            <a:ext cx="46291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338328"/>
            <a:ext cx="8305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Detailed Project Description-company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