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5C48D-2C4B-466D-8AD2-B0795F1F475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680B-08DE-4EDC-8C86-F7EC0BB2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1: </a:t>
            </a:r>
            <a:r>
              <a:rPr lang="ko-KR" altLang="en-US" dirty="0"/>
              <a:t>백신 </a:t>
            </a:r>
            <a:r>
              <a:rPr lang="ko-KR" altLang="en-US" dirty="0" err="1"/>
              <a:t>어딨지</a:t>
            </a:r>
            <a:r>
              <a:rPr lang="ko-KR" altLang="en-US" dirty="0"/>
              <a:t> </a:t>
            </a:r>
            <a:r>
              <a:rPr lang="en-US" altLang="ko-KR" dirty="0"/>
              <a:t>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</a:t>
            </a:r>
            <a:r>
              <a:rPr lang="ko-KR" altLang="en-US" dirty="0"/>
              <a:t>김영호</a:t>
            </a:r>
            <a:r>
              <a:rPr lang="en-US" altLang="ko-KR" dirty="0"/>
              <a:t>, </a:t>
            </a:r>
            <a:r>
              <a:rPr lang="ko-KR" altLang="en-US" dirty="0"/>
              <a:t>배지훈</a:t>
            </a:r>
            <a:r>
              <a:rPr lang="en-US" altLang="ko-KR" dirty="0"/>
              <a:t>, </a:t>
            </a:r>
            <a:r>
              <a:rPr lang="ko-KR" altLang="en-US" dirty="0" err="1"/>
              <a:t>한강민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083181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COMP217015 Java Programming (Spring’21)</a:t>
            </a:r>
          </a:p>
        </p:txBody>
      </p:sp>
    </p:spTree>
    <p:extLst>
      <p:ext uri="{BB962C8B-B14F-4D97-AF65-F5344CB8AC3E}">
        <p14:creationId xmlns:p14="http://schemas.microsoft.com/office/powerpoint/2010/main" val="301667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450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저희 프로젝트의 주제는 정부에서 백신 관리 프로그램의 수주를 받았을 때를 가정하여 만들어진 프로그램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</a:t>
            </a:r>
            <a:r>
              <a:rPr lang="en-US" altLang="ko-KR" dirty="0"/>
              <a:t> </a:t>
            </a:r>
            <a:r>
              <a:rPr lang="ko-KR" altLang="en-US" dirty="0"/>
              <a:t>프로그램을 </a:t>
            </a:r>
            <a:r>
              <a:rPr lang="en-US" altLang="ko-KR" dirty="0" err="1"/>
              <a:t>Github</a:t>
            </a:r>
            <a:r>
              <a:rPr lang="ko-KR" altLang="en-US" dirty="0"/>
              <a:t>을 </a:t>
            </a:r>
            <a:r>
              <a:rPr lang="ko-KR" altLang="en-US" dirty="0" err="1"/>
              <a:t>협업툴로써</a:t>
            </a:r>
            <a:r>
              <a:rPr lang="ko-KR" altLang="en-US" dirty="0"/>
              <a:t> 작업하였고</a:t>
            </a:r>
            <a:r>
              <a:rPr lang="en-US" altLang="ko-KR" dirty="0"/>
              <a:t>, Class Diagram</a:t>
            </a:r>
            <a:r>
              <a:rPr lang="ko-KR" altLang="en-US" dirty="0"/>
              <a:t>을 통해 설계하였습니다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https://github.com/kanei0415/VaccineCMSJavaSwing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</p:spTree>
    <p:extLst>
      <p:ext uri="{BB962C8B-B14F-4D97-AF65-F5344CB8AC3E}">
        <p14:creationId xmlns:p14="http://schemas.microsoft.com/office/powerpoint/2010/main" val="6541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C67A30-86DF-4649-8399-28C184870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50" y="1828799"/>
            <a:ext cx="7002050" cy="26834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(1 / 5)</a:t>
            </a:r>
          </a:p>
        </p:txBody>
      </p:sp>
    </p:spTree>
    <p:extLst>
      <p:ext uri="{BB962C8B-B14F-4D97-AF65-F5344CB8AC3E}">
        <p14:creationId xmlns:p14="http://schemas.microsoft.com/office/powerpoint/2010/main" val="8344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(2 / 5)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C2FF0A-04C9-46EA-8504-2ED8CD1C0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05968"/>
            <a:ext cx="4419600" cy="4813704"/>
          </a:xfrm>
        </p:spPr>
      </p:pic>
    </p:spTree>
    <p:extLst>
      <p:ext uri="{BB962C8B-B14F-4D97-AF65-F5344CB8AC3E}">
        <p14:creationId xmlns:p14="http://schemas.microsoft.com/office/powerpoint/2010/main" val="22378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(3 / 5)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D9AFF83-3C92-44B3-BBE3-7E23FF85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1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(4 / 5)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5BB381-A22B-482D-BD63-D3382113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(5 / 5)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9D71FE-4F48-4FF3-9811-0F1BD7D8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1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890933" cy="38015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Total Lines of Code: 4000+</a:t>
            </a:r>
          </a:p>
          <a:p>
            <a:r>
              <a:rPr lang="en-US" dirty="0"/>
              <a:t>Whether to reflect the required technologies in your project:</a:t>
            </a:r>
          </a:p>
          <a:p>
            <a:pPr lvl="1"/>
            <a:r>
              <a:rPr lang="en-US" dirty="0"/>
              <a:t>Class: O </a:t>
            </a:r>
          </a:p>
          <a:p>
            <a:pPr lvl="1"/>
            <a:r>
              <a:rPr lang="en-US" dirty="0"/>
              <a:t>Inheritance: O</a:t>
            </a:r>
          </a:p>
          <a:p>
            <a:pPr lvl="1"/>
            <a:r>
              <a:rPr lang="en-US" dirty="0"/>
              <a:t>File I/O: O</a:t>
            </a:r>
          </a:p>
          <a:p>
            <a:pPr lvl="1"/>
            <a:r>
              <a:rPr lang="en-US" dirty="0"/>
              <a:t>Collection (which collection?): O - 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endParaRPr lang="en-US" dirty="0"/>
          </a:p>
          <a:p>
            <a:pPr lvl="1"/>
            <a:r>
              <a:rPr lang="en-US" dirty="0"/>
              <a:t>Swing-like GUI: O</a:t>
            </a:r>
          </a:p>
          <a:p>
            <a:pPr lvl="1"/>
            <a:r>
              <a:rPr lang="en-US" dirty="0"/>
              <a:t>Object Serialization/Deserialization: </a:t>
            </a:r>
            <a:r>
              <a:rPr lang="en-US" altLang="ko-KR" dirty="0"/>
              <a:t>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Utility Libraries: O </a:t>
            </a:r>
          </a:p>
          <a:p>
            <a:r>
              <a:rPr lang="en-US" dirty="0"/>
              <a:t>Optional technologies:</a:t>
            </a:r>
          </a:p>
          <a:p>
            <a:pPr lvl="1"/>
            <a:r>
              <a:rPr lang="en-US" altLang="en-US" dirty="0"/>
              <a:t>Multi-threading: </a:t>
            </a:r>
            <a:r>
              <a:rPr lang="en-US" altLang="ko-KR" dirty="0"/>
              <a:t>O </a:t>
            </a:r>
          </a:p>
          <a:p>
            <a:pPr lvl="1"/>
            <a:r>
              <a:rPr lang="en-US" dirty="0"/>
              <a:t>Other: Describe what other technologies you used if any</a:t>
            </a:r>
          </a:p>
          <a:p>
            <a:r>
              <a:rPr lang="en-US" dirty="0"/>
              <a:t>README file: O</a:t>
            </a:r>
          </a:p>
          <a:p>
            <a:pPr lvl="1"/>
            <a:r>
              <a:rPr lang="en-US" dirty="0"/>
              <a:t>Describe in your README how to run your code, what environments to be configured, and so forth, for testing your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Code</a:t>
            </a:r>
          </a:p>
        </p:txBody>
      </p:sp>
    </p:spTree>
    <p:extLst>
      <p:ext uri="{BB962C8B-B14F-4D97-AF65-F5344CB8AC3E}">
        <p14:creationId xmlns:p14="http://schemas.microsoft.com/office/powerpoint/2010/main" val="8994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보여드림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93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</TotalTime>
  <Words>206</Words>
  <Application>Microsoft Office PowerPoint</Application>
  <PresentationFormat>화면 슬라이드 쇼(4:3)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Calibri</vt:lpstr>
      <vt:lpstr>Candara</vt:lpstr>
      <vt:lpstr>Symbol</vt:lpstr>
      <vt:lpstr>Waveform</vt:lpstr>
      <vt:lpstr>Team 1: 백신 어딨지 PRO</vt:lpstr>
      <vt:lpstr>Overview of Project</vt:lpstr>
      <vt:lpstr>Detailed Project Description (1 / 5)</vt:lpstr>
      <vt:lpstr>Detailed Project Description (2 / 5)</vt:lpstr>
      <vt:lpstr>Detailed Project Description (3 / 5)</vt:lpstr>
      <vt:lpstr>Detailed Project Description (4 / 5)</vt:lpstr>
      <vt:lpstr>Detailed Project Description (5 / 5)</vt:lpstr>
      <vt:lpstr>Summary of Project Code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OOO: Project Title</dc:title>
  <dc:creator>Youngkyoon Suh</dc:creator>
  <cp:lastModifiedBy> </cp:lastModifiedBy>
  <cp:revision>23</cp:revision>
  <dcterms:created xsi:type="dcterms:W3CDTF">2019-06-15T01:16:48Z</dcterms:created>
  <dcterms:modified xsi:type="dcterms:W3CDTF">2021-05-30T02:43:08Z</dcterms:modified>
</cp:coreProperties>
</file>