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rawings/vmlDrawing1.vml" ContentType="application/vnd.openxmlformats-officedocument.vmlDrawing"/>
  <Override PartName="/ppt/embeddings/oleObject1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04" r:id="rId3"/>
    <p:sldId id="705" r:id="rId4"/>
    <p:sldId id="660" r:id="rId5"/>
    <p:sldId id="669" r:id="rId6"/>
    <p:sldId id="668" r:id="rId7"/>
    <p:sldId id="709" r:id="rId8"/>
    <p:sldId id="710" r:id="rId9"/>
  </p:sldIdLst>
  <p:sldSz cx="10626725" cy="7578725"/>
  <p:notesSz cx="10234295" cy="7103745"/>
  <p:embeddedFontLst>
    <p:embeddedFont>
      <p:font typeface="微软雅黑" panose="020B0503020204020204" pitchFamily="34" charset="-122"/>
      <p:regular r:id="rId15"/>
    </p:embeddedFont>
    <p:embeddedFont>
      <p:font typeface="黑体" panose="02010609060101010101" pitchFamily="49" charset="-122"/>
      <p:regular r:id="rId16"/>
    </p:embeddedFont>
    <p:embeddedFont>
      <p:font typeface="楷体" panose="02010609060101010101" pitchFamily="49" charset="-122"/>
      <p:regular r:id="rId17"/>
    </p:embeddedFont>
    <p:embeddedFont>
      <p:font typeface="华文楷体" panose="02010600040101010101" pitchFamily="2" charset="-122"/>
      <p:regular r:id="rId18"/>
    </p:embeddedFont>
    <p:embeddedFont>
      <p:font typeface="Segoe Print" panose="02000600000000000000" pitchFamily="2" charset="0"/>
      <p:regular r:id="rId19"/>
      <p:bold r:id="rId20"/>
    </p:embeddedFont>
    <p:embeddedFont>
      <p:font typeface="隶书" panose="02010509060101010101" pitchFamily="49" charset="-122"/>
      <p:regular r:id="rId21"/>
    </p:embeddedFont>
    <p:embeddedFont>
      <p:font typeface="书体坊赵九江钢笔行书" panose="03000509000000000000" pitchFamily="65" charset="-122"/>
      <p:regular r:id="rId22"/>
    </p:embeddedFont>
    <p:embeddedFont>
      <p:font typeface="等线" panose="02010600030101010101" charset="-122"/>
      <p:regular r:id="rId23"/>
    </p:embeddedFont>
    <p:embeddedFont>
      <p:font typeface="Tahoma" panose="020B0604030504040204" charset="0"/>
      <p:regular r:id="rId24"/>
      <p:bold r:id="rId25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D4"/>
    <a:srgbClr val="EABB6B"/>
    <a:srgbClr val="FF6600"/>
    <a:srgbClr val="D9B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157" autoAdjust="0"/>
    <p:restoredTop sz="91016" autoAdjust="0"/>
  </p:normalViewPr>
  <p:slideViewPr>
    <p:cSldViewPr>
      <p:cViewPr>
        <p:scale>
          <a:sx n="148" d="100"/>
          <a:sy n="148" d="100"/>
        </p:scale>
        <p:origin x="980" y="-28"/>
      </p:cViewPr>
      <p:guideLst>
        <p:guide pos="416"/>
        <p:guide orient="horz" pos="23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" Type="http://schemas.openxmlformats.org/officeDocument/2006/relationships/theme" Target="theme/theme1.xml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font" Target="fonts/font9.fntdata"/><Relationship Id="rId24" Type="http://schemas.openxmlformats.org/officeDocument/2006/relationships/font" Target="fonts/font10.fntdata"/><Relationship Id="rId25" Type="http://schemas.openxmlformats.org/officeDocument/2006/relationships/font" Target="fonts/font11.fntdata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61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90F06-6216-4CA3-ABB7-38EB45561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6808-18A6-46B8-A9E6-9D192CF9D1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9AC8-C88B-4A95-BCB5-B365E499BE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87413"/>
            <a:ext cx="33639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938" y="3419475"/>
            <a:ext cx="8186737" cy="2797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7C518-3D1E-4287-9059-FC5B07E21A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" Type="http://schemas.openxmlformats.org/officeDocument/2006/relationships/image" Target="../media/image14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3" Type="http://schemas.openxmlformats.org/officeDocument/2006/relationships/image" Target="../media/image15.png"/><Relationship Id="rId30" Type="http://schemas.openxmlformats.org/officeDocument/2006/relationships/image" Target="../media/image42.png"/><Relationship Id="rId31" Type="http://schemas.openxmlformats.org/officeDocument/2006/relationships/image" Target="../media/image4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jpeg"/><Relationship Id="rId3" Type="http://schemas.openxmlformats.org/officeDocument/2006/relationships/image" Target="../media/image45.jpe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底面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线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/>
        </p:nvSpPr>
        <p:spPr>
          <a:xfrm>
            <a:off x="762742" y="1193776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8" name="object 5"/>
          <p:cNvSpPr/>
          <p:nvPr/>
        </p:nvSpPr>
        <p:spPr>
          <a:xfrm>
            <a:off x="762742" y="1509287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9" name="object 7"/>
          <p:cNvSpPr/>
          <p:nvPr/>
        </p:nvSpPr>
        <p:spPr>
          <a:xfrm>
            <a:off x="762742" y="2140309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0" name="object 10"/>
          <p:cNvSpPr/>
          <p:nvPr/>
        </p:nvSpPr>
        <p:spPr>
          <a:xfrm>
            <a:off x="762742" y="2455820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1" name="object 11"/>
          <p:cNvSpPr/>
          <p:nvPr/>
        </p:nvSpPr>
        <p:spPr>
          <a:xfrm>
            <a:off x="762742" y="1824798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2" name="object 13"/>
          <p:cNvSpPr/>
          <p:nvPr/>
        </p:nvSpPr>
        <p:spPr>
          <a:xfrm>
            <a:off x="762742" y="2771331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3" name="object 15"/>
          <p:cNvSpPr/>
          <p:nvPr/>
        </p:nvSpPr>
        <p:spPr>
          <a:xfrm>
            <a:off x="762742" y="3086842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4" name="object 17"/>
          <p:cNvSpPr/>
          <p:nvPr/>
        </p:nvSpPr>
        <p:spPr>
          <a:xfrm>
            <a:off x="762742" y="3717864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5" name="object 20"/>
          <p:cNvSpPr/>
          <p:nvPr/>
        </p:nvSpPr>
        <p:spPr>
          <a:xfrm>
            <a:off x="762742" y="4033375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6" name="object 21"/>
          <p:cNvSpPr/>
          <p:nvPr/>
        </p:nvSpPr>
        <p:spPr>
          <a:xfrm>
            <a:off x="762742" y="340235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7" name="object 23"/>
          <p:cNvSpPr/>
          <p:nvPr/>
        </p:nvSpPr>
        <p:spPr>
          <a:xfrm>
            <a:off x="762742" y="4348886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8" name="object 25"/>
          <p:cNvSpPr/>
          <p:nvPr/>
        </p:nvSpPr>
        <p:spPr>
          <a:xfrm>
            <a:off x="762742" y="4664397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9" name="object 27"/>
          <p:cNvSpPr/>
          <p:nvPr/>
        </p:nvSpPr>
        <p:spPr>
          <a:xfrm>
            <a:off x="762742" y="5295419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0" name="object 30"/>
          <p:cNvSpPr/>
          <p:nvPr/>
        </p:nvSpPr>
        <p:spPr>
          <a:xfrm>
            <a:off x="762742" y="5610930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1" name="object 31"/>
          <p:cNvSpPr/>
          <p:nvPr/>
        </p:nvSpPr>
        <p:spPr>
          <a:xfrm>
            <a:off x="762742" y="4979908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2" name="object 33"/>
          <p:cNvSpPr/>
          <p:nvPr/>
        </p:nvSpPr>
        <p:spPr>
          <a:xfrm>
            <a:off x="762742" y="5926441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3" name="object 35"/>
          <p:cNvSpPr/>
          <p:nvPr/>
        </p:nvSpPr>
        <p:spPr>
          <a:xfrm>
            <a:off x="762742" y="6241952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4" name="object 37"/>
          <p:cNvSpPr/>
          <p:nvPr/>
        </p:nvSpPr>
        <p:spPr>
          <a:xfrm>
            <a:off x="762742" y="687297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5" name="object 40"/>
          <p:cNvSpPr/>
          <p:nvPr/>
        </p:nvSpPr>
        <p:spPr>
          <a:xfrm>
            <a:off x="762742" y="655746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694116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" name="object 3"/>
          <p:cNvSpPr/>
          <p:nvPr userDrawn="1"/>
        </p:nvSpPr>
        <p:spPr>
          <a:xfrm>
            <a:off x="822559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" name="object 4"/>
          <p:cNvSpPr/>
          <p:nvPr userDrawn="1"/>
        </p:nvSpPr>
        <p:spPr>
          <a:xfrm>
            <a:off x="95100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" name="object 5"/>
          <p:cNvSpPr/>
          <p:nvPr userDrawn="1"/>
        </p:nvSpPr>
        <p:spPr>
          <a:xfrm>
            <a:off x="1079442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" name="object 6"/>
          <p:cNvSpPr/>
          <p:nvPr userDrawn="1"/>
        </p:nvSpPr>
        <p:spPr>
          <a:xfrm>
            <a:off x="1215913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" name="object 7"/>
          <p:cNvSpPr/>
          <p:nvPr userDrawn="1"/>
        </p:nvSpPr>
        <p:spPr>
          <a:xfrm>
            <a:off x="134435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" name="object 8"/>
          <p:cNvSpPr/>
          <p:nvPr userDrawn="1"/>
        </p:nvSpPr>
        <p:spPr>
          <a:xfrm>
            <a:off x="147279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" name="object 9"/>
          <p:cNvSpPr/>
          <p:nvPr userDrawn="1"/>
        </p:nvSpPr>
        <p:spPr>
          <a:xfrm>
            <a:off x="1601242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4" name="object 10"/>
          <p:cNvSpPr/>
          <p:nvPr userDrawn="1"/>
        </p:nvSpPr>
        <p:spPr>
          <a:xfrm>
            <a:off x="1737707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5" name="object 11"/>
          <p:cNvSpPr/>
          <p:nvPr userDrawn="1"/>
        </p:nvSpPr>
        <p:spPr>
          <a:xfrm>
            <a:off x="1866151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6" name="object 12"/>
          <p:cNvSpPr/>
          <p:nvPr userDrawn="1"/>
        </p:nvSpPr>
        <p:spPr>
          <a:xfrm>
            <a:off x="199459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7" name="object 13"/>
          <p:cNvSpPr/>
          <p:nvPr userDrawn="1"/>
        </p:nvSpPr>
        <p:spPr>
          <a:xfrm>
            <a:off x="212303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8" name="object 14"/>
          <p:cNvSpPr/>
          <p:nvPr userDrawn="1"/>
        </p:nvSpPr>
        <p:spPr>
          <a:xfrm>
            <a:off x="694116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9" name="object 15"/>
          <p:cNvSpPr/>
          <p:nvPr userDrawn="1"/>
        </p:nvSpPr>
        <p:spPr>
          <a:xfrm>
            <a:off x="822559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0" name="object 16"/>
          <p:cNvSpPr/>
          <p:nvPr userDrawn="1"/>
        </p:nvSpPr>
        <p:spPr>
          <a:xfrm>
            <a:off x="95100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1" name="object 17"/>
          <p:cNvSpPr/>
          <p:nvPr userDrawn="1"/>
        </p:nvSpPr>
        <p:spPr>
          <a:xfrm>
            <a:off x="1079442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2" name="object 18"/>
          <p:cNvSpPr/>
          <p:nvPr userDrawn="1"/>
        </p:nvSpPr>
        <p:spPr>
          <a:xfrm>
            <a:off x="225953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3" name="object 19"/>
          <p:cNvSpPr/>
          <p:nvPr userDrawn="1"/>
        </p:nvSpPr>
        <p:spPr>
          <a:xfrm>
            <a:off x="238798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4" name="object 20"/>
          <p:cNvSpPr/>
          <p:nvPr userDrawn="1"/>
        </p:nvSpPr>
        <p:spPr>
          <a:xfrm>
            <a:off x="2516424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5" name="object 21"/>
          <p:cNvSpPr/>
          <p:nvPr userDrawn="1"/>
        </p:nvSpPr>
        <p:spPr>
          <a:xfrm>
            <a:off x="264487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6" name="object 22"/>
          <p:cNvSpPr/>
          <p:nvPr userDrawn="1"/>
        </p:nvSpPr>
        <p:spPr>
          <a:xfrm>
            <a:off x="2781344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7" name="object 23"/>
          <p:cNvSpPr/>
          <p:nvPr userDrawn="1"/>
        </p:nvSpPr>
        <p:spPr>
          <a:xfrm>
            <a:off x="2909775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8" name="object 24"/>
          <p:cNvSpPr/>
          <p:nvPr userDrawn="1"/>
        </p:nvSpPr>
        <p:spPr>
          <a:xfrm>
            <a:off x="303821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9" name="object 25"/>
          <p:cNvSpPr/>
          <p:nvPr userDrawn="1"/>
        </p:nvSpPr>
        <p:spPr>
          <a:xfrm>
            <a:off x="3166664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0" name="object 26"/>
          <p:cNvSpPr/>
          <p:nvPr userDrawn="1"/>
        </p:nvSpPr>
        <p:spPr>
          <a:xfrm>
            <a:off x="3303137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1" name="object 27"/>
          <p:cNvSpPr/>
          <p:nvPr userDrawn="1"/>
        </p:nvSpPr>
        <p:spPr>
          <a:xfrm>
            <a:off x="3431582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2" name="object 28"/>
          <p:cNvSpPr/>
          <p:nvPr userDrawn="1"/>
        </p:nvSpPr>
        <p:spPr>
          <a:xfrm>
            <a:off x="356002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3" name="object 29"/>
          <p:cNvSpPr/>
          <p:nvPr userDrawn="1"/>
        </p:nvSpPr>
        <p:spPr>
          <a:xfrm>
            <a:off x="368846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4" name="object 30"/>
          <p:cNvSpPr/>
          <p:nvPr userDrawn="1"/>
        </p:nvSpPr>
        <p:spPr>
          <a:xfrm>
            <a:off x="225953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5" name="object 31"/>
          <p:cNvSpPr/>
          <p:nvPr userDrawn="1"/>
        </p:nvSpPr>
        <p:spPr>
          <a:xfrm>
            <a:off x="238798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6" name="object 32"/>
          <p:cNvSpPr/>
          <p:nvPr userDrawn="1"/>
        </p:nvSpPr>
        <p:spPr>
          <a:xfrm>
            <a:off x="2516424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7" name="object 33"/>
          <p:cNvSpPr/>
          <p:nvPr userDrawn="1"/>
        </p:nvSpPr>
        <p:spPr>
          <a:xfrm>
            <a:off x="264487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8" name="object 34"/>
          <p:cNvSpPr/>
          <p:nvPr userDrawn="1"/>
        </p:nvSpPr>
        <p:spPr>
          <a:xfrm>
            <a:off x="382496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9" name="object 35"/>
          <p:cNvSpPr/>
          <p:nvPr userDrawn="1"/>
        </p:nvSpPr>
        <p:spPr>
          <a:xfrm>
            <a:off x="395340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0" name="object 36"/>
          <p:cNvSpPr/>
          <p:nvPr userDrawn="1"/>
        </p:nvSpPr>
        <p:spPr>
          <a:xfrm>
            <a:off x="4081843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1" name="object 37"/>
          <p:cNvSpPr/>
          <p:nvPr userDrawn="1"/>
        </p:nvSpPr>
        <p:spPr>
          <a:xfrm>
            <a:off x="4210288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2" name="object 38"/>
          <p:cNvSpPr/>
          <p:nvPr userDrawn="1"/>
        </p:nvSpPr>
        <p:spPr>
          <a:xfrm>
            <a:off x="4346761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3" name="object 39"/>
          <p:cNvSpPr/>
          <p:nvPr userDrawn="1"/>
        </p:nvSpPr>
        <p:spPr>
          <a:xfrm>
            <a:off x="447520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4" name="object 40"/>
          <p:cNvSpPr/>
          <p:nvPr userDrawn="1"/>
        </p:nvSpPr>
        <p:spPr>
          <a:xfrm>
            <a:off x="460365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5" name="object 41"/>
          <p:cNvSpPr/>
          <p:nvPr userDrawn="1"/>
        </p:nvSpPr>
        <p:spPr>
          <a:xfrm>
            <a:off x="4732083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6" name="object 42"/>
          <p:cNvSpPr/>
          <p:nvPr userDrawn="1"/>
        </p:nvSpPr>
        <p:spPr>
          <a:xfrm>
            <a:off x="486855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7" name="object 43"/>
          <p:cNvSpPr/>
          <p:nvPr userDrawn="1"/>
        </p:nvSpPr>
        <p:spPr>
          <a:xfrm>
            <a:off x="499700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8" name="object 44"/>
          <p:cNvSpPr/>
          <p:nvPr userDrawn="1"/>
        </p:nvSpPr>
        <p:spPr>
          <a:xfrm>
            <a:off x="382496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9" name="object 45"/>
          <p:cNvSpPr/>
          <p:nvPr userDrawn="1"/>
        </p:nvSpPr>
        <p:spPr>
          <a:xfrm>
            <a:off x="395340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0" name="object 46"/>
          <p:cNvSpPr/>
          <p:nvPr userDrawn="1"/>
        </p:nvSpPr>
        <p:spPr>
          <a:xfrm>
            <a:off x="4081843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1" name="object 47"/>
          <p:cNvSpPr/>
          <p:nvPr userDrawn="1"/>
        </p:nvSpPr>
        <p:spPr>
          <a:xfrm>
            <a:off x="4210288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2" name="object 48"/>
          <p:cNvSpPr/>
          <p:nvPr userDrawn="1"/>
        </p:nvSpPr>
        <p:spPr>
          <a:xfrm>
            <a:off x="692395" y="139730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3" name="object 49"/>
          <p:cNvSpPr/>
          <p:nvPr userDrawn="1"/>
        </p:nvSpPr>
        <p:spPr>
          <a:xfrm>
            <a:off x="692395" y="16489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4" name="object 50"/>
          <p:cNvSpPr/>
          <p:nvPr userDrawn="1"/>
        </p:nvSpPr>
        <p:spPr>
          <a:xfrm>
            <a:off x="692395" y="19005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5" name="object 51"/>
          <p:cNvSpPr/>
          <p:nvPr userDrawn="1"/>
        </p:nvSpPr>
        <p:spPr>
          <a:xfrm>
            <a:off x="692395" y="2152248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6" name="object 52"/>
          <p:cNvSpPr/>
          <p:nvPr userDrawn="1"/>
        </p:nvSpPr>
        <p:spPr>
          <a:xfrm>
            <a:off x="692395" y="24038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7" name="object 53"/>
          <p:cNvSpPr/>
          <p:nvPr userDrawn="1"/>
        </p:nvSpPr>
        <p:spPr>
          <a:xfrm>
            <a:off x="692395" y="2655547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8" name="object 54"/>
          <p:cNvSpPr/>
          <p:nvPr userDrawn="1"/>
        </p:nvSpPr>
        <p:spPr>
          <a:xfrm>
            <a:off x="692395" y="2907196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9" name="object 55"/>
          <p:cNvSpPr/>
          <p:nvPr userDrawn="1"/>
        </p:nvSpPr>
        <p:spPr>
          <a:xfrm>
            <a:off x="692395" y="3158846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0" name="object 56"/>
          <p:cNvSpPr/>
          <p:nvPr userDrawn="1"/>
        </p:nvSpPr>
        <p:spPr>
          <a:xfrm>
            <a:off x="692395" y="3410494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1" name="object 57"/>
          <p:cNvSpPr/>
          <p:nvPr userDrawn="1"/>
        </p:nvSpPr>
        <p:spPr>
          <a:xfrm>
            <a:off x="712286" y="4860601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2" name="object 58"/>
          <p:cNvSpPr/>
          <p:nvPr userDrawn="1"/>
        </p:nvSpPr>
        <p:spPr>
          <a:xfrm>
            <a:off x="712286" y="51122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3" name="object 59"/>
          <p:cNvSpPr/>
          <p:nvPr userDrawn="1"/>
        </p:nvSpPr>
        <p:spPr>
          <a:xfrm>
            <a:off x="712286" y="53638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4" name="object 60"/>
          <p:cNvSpPr/>
          <p:nvPr userDrawn="1"/>
        </p:nvSpPr>
        <p:spPr>
          <a:xfrm>
            <a:off x="712286" y="56155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5" name="object 61"/>
          <p:cNvSpPr/>
          <p:nvPr userDrawn="1"/>
        </p:nvSpPr>
        <p:spPr>
          <a:xfrm>
            <a:off x="712286" y="58671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6" name="object 62"/>
          <p:cNvSpPr/>
          <p:nvPr userDrawn="1"/>
        </p:nvSpPr>
        <p:spPr>
          <a:xfrm>
            <a:off x="712286" y="6118848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7" name="object 63"/>
          <p:cNvSpPr/>
          <p:nvPr userDrawn="1"/>
        </p:nvSpPr>
        <p:spPr>
          <a:xfrm>
            <a:off x="712286" y="6370497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8" name="object 64"/>
          <p:cNvSpPr/>
          <p:nvPr userDrawn="1"/>
        </p:nvSpPr>
        <p:spPr>
          <a:xfrm>
            <a:off x="712286" y="6622145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9" name="object 65"/>
          <p:cNvSpPr/>
          <p:nvPr userDrawn="1"/>
        </p:nvSpPr>
        <p:spPr>
          <a:xfrm>
            <a:off x="712286" y="6873795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pic>
        <p:nvPicPr>
          <p:cNvPr id="70" name="object 6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0447" y="4462560"/>
            <a:ext cx="916689" cy="126854"/>
          </a:xfrm>
          <a:prstGeom prst="rect">
            <a:avLst/>
          </a:prstGeom>
        </p:spPr>
      </p:pic>
      <p:sp>
        <p:nvSpPr>
          <p:cNvPr id="71" name="object 67"/>
          <p:cNvSpPr/>
          <p:nvPr userDrawn="1"/>
        </p:nvSpPr>
        <p:spPr>
          <a:xfrm>
            <a:off x="551894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2" name="object 68"/>
          <p:cNvSpPr/>
          <p:nvPr userDrawn="1"/>
        </p:nvSpPr>
        <p:spPr>
          <a:xfrm>
            <a:off x="564770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3" name="object 69"/>
          <p:cNvSpPr/>
          <p:nvPr userDrawn="1"/>
        </p:nvSpPr>
        <p:spPr>
          <a:xfrm>
            <a:off x="577648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4" name="object 70"/>
          <p:cNvSpPr/>
          <p:nvPr userDrawn="1"/>
        </p:nvSpPr>
        <p:spPr>
          <a:xfrm>
            <a:off x="590524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5" name="object 71"/>
          <p:cNvSpPr/>
          <p:nvPr userDrawn="1"/>
        </p:nvSpPr>
        <p:spPr>
          <a:xfrm>
            <a:off x="604206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6" name="object 72"/>
          <p:cNvSpPr/>
          <p:nvPr userDrawn="1"/>
        </p:nvSpPr>
        <p:spPr>
          <a:xfrm>
            <a:off x="617082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7" name="object 73"/>
          <p:cNvSpPr/>
          <p:nvPr userDrawn="1"/>
        </p:nvSpPr>
        <p:spPr>
          <a:xfrm>
            <a:off x="629959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8" name="object 74"/>
          <p:cNvSpPr/>
          <p:nvPr userDrawn="1"/>
        </p:nvSpPr>
        <p:spPr>
          <a:xfrm>
            <a:off x="6428357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9" name="object 75"/>
          <p:cNvSpPr/>
          <p:nvPr userDrawn="1"/>
        </p:nvSpPr>
        <p:spPr>
          <a:xfrm>
            <a:off x="656517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0" name="object 76"/>
          <p:cNvSpPr/>
          <p:nvPr userDrawn="1"/>
        </p:nvSpPr>
        <p:spPr>
          <a:xfrm>
            <a:off x="669395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1" name="object 77"/>
          <p:cNvSpPr/>
          <p:nvPr userDrawn="1"/>
        </p:nvSpPr>
        <p:spPr>
          <a:xfrm>
            <a:off x="682271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2" name="object 78"/>
          <p:cNvSpPr/>
          <p:nvPr userDrawn="1"/>
        </p:nvSpPr>
        <p:spPr>
          <a:xfrm>
            <a:off x="695147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3" name="object 79"/>
          <p:cNvSpPr/>
          <p:nvPr userDrawn="1"/>
        </p:nvSpPr>
        <p:spPr>
          <a:xfrm>
            <a:off x="551894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4" name="object 80"/>
          <p:cNvSpPr/>
          <p:nvPr userDrawn="1"/>
        </p:nvSpPr>
        <p:spPr>
          <a:xfrm>
            <a:off x="564770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5" name="object 81"/>
          <p:cNvSpPr/>
          <p:nvPr userDrawn="1"/>
        </p:nvSpPr>
        <p:spPr>
          <a:xfrm>
            <a:off x="577648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6" name="object 82"/>
          <p:cNvSpPr/>
          <p:nvPr userDrawn="1"/>
        </p:nvSpPr>
        <p:spPr>
          <a:xfrm>
            <a:off x="590524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7" name="object 83"/>
          <p:cNvSpPr/>
          <p:nvPr userDrawn="1"/>
        </p:nvSpPr>
        <p:spPr>
          <a:xfrm>
            <a:off x="708831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8" name="object 84"/>
          <p:cNvSpPr/>
          <p:nvPr userDrawn="1"/>
        </p:nvSpPr>
        <p:spPr>
          <a:xfrm>
            <a:off x="72170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9" name="object 85"/>
          <p:cNvSpPr/>
          <p:nvPr userDrawn="1"/>
        </p:nvSpPr>
        <p:spPr>
          <a:xfrm>
            <a:off x="734586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0" name="object 86"/>
          <p:cNvSpPr/>
          <p:nvPr userDrawn="1"/>
        </p:nvSpPr>
        <p:spPr>
          <a:xfrm>
            <a:off x="747462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1" name="object 87"/>
          <p:cNvSpPr/>
          <p:nvPr userDrawn="1"/>
        </p:nvSpPr>
        <p:spPr>
          <a:xfrm>
            <a:off x="7611440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2" name="object 88"/>
          <p:cNvSpPr/>
          <p:nvPr userDrawn="1"/>
        </p:nvSpPr>
        <p:spPr>
          <a:xfrm>
            <a:off x="7740206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3" name="object 89"/>
          <p:cNvSpPr/>
          <p:nvPr userDrawn="1"/>
        </p:nvSpPr>
        <p:spPr>
          <a:xfrm>
            <a:off x="786896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4" name="object 90"/>
          <p:cNvSpPr/>
          <p:nvPr userDrawn="1"/>
        </p:nvSpPr>
        <p:spPr>
          <a:xfrm>
            <a:off x="799773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5" name="object 91"/>
          <p:cNvSpPr/>
          <p:nvPr userDrawn="1"/>
        </p:nvSpPr>
        <p:spPr>
          <a:xfrm>
            <a:off x="8134552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6" name="object 92"/>
          <p:cNvSpPr/>
          <p:nvPr userDrawn="1"/>
        </p:nvSpPr>
        <p:spPr>
          <a:xfrm>
            <a:off x="826331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7" name="object 93"/>
          <p:cNvSpPr/>
          <p:nvPr userDrawn="1"/>
        </p:nvSpPr>
        <p:spPr>
          <a:xfrm>
            <a:off x="839209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8" name="object 94"/>
          <p:cNvSpPr/>
          <p:nvPr userDrawn="1"/>
        </p:nvSpPr>
        <p:spPr>
          <a:xfrm>
            <a:off x="852085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9" name="object 95"/>
          <p:cNvSpPr/>
          <p:nvPr userDrawn="1"/>
        </p:nvSpPr>
        <p:spPr>
          <a:xfrm>
            <a:off x="708831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0" name="object 96"/>
          <p:cNvSpPr/>
          <p:nvPr userDrawn="1"/>
        </p:nvSpPr>
        <p:spPr>
          <a:xfrm>
            <a:off x="72170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1" name="object 97"/>
          <p:cNvSpPr/>
          <p:nvPr userDrawn="1"/>
        </p:nvSpPr>
        <p:spPr>
          <a:xfrm>
            <a:off x="734586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2" name="object 98"/>
          <p:cNvSpPr/>
          <p:nvPr userDrawn="1"/>
        </p:nvSpPr>
        <p:spPr>
          <a:xfrm>
            <a:off x="747462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3" name="object 99"/>
          <p:cNvSpPr/>
          <p:nvPr userDrawn="1"/>
        </p:nvSpPr>
        <p:spPr>
          <a:xfrm>
            <a:off x="86576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4" name="object 100"/>
          <p:cNvSpPr/>
          <p:nvPr userDrawn="1"/>
        </p:nvSpPr>
        <p:spPr>
          <a:xfrm>
            <a:off x="8786472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5" name="object 101"/>
          <p:cNvSpPr/>
          <p:nvPr userDrawn="1"/>
        </p:nvSpPr>
        <p:spPr>
          <a:xfrm>
            <a:off x="891523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6" name="object 102"/>
          <p:cNvSpPr/>
          <p:nvPr userDrawn="1"/>
        </p:nvSpPr>
        <p:spPr>
          <a:xfrm>
            <a:off x="904400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7" name="object 103"/>
          <p:cNvSpPr/>
          <p:nvPr userDrawn="1"/>
        </p:nvSpPr>
        <p:spPr>
          <a:xfrm>
            <a:off x="9180818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8" name="object 104"/>
          <p:cNvSpPr/>
          <p:nvPr userDrawn="1"/>
        </p:nvSpPr>
        <p:spPr>
          <a:xfrm>
            <a:off x="930958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9" name="object 105"/>
          <p:cNvSpPr/>
          <p:nvPr userDrawn="1"/>
        </p:nvSpPr>
        <p:spPr>
          <a:xfrm>
            <a:off x="9438346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0" name="object 106"/>
          <p:cNvSpPr/>
          <p:nvPr userDrawn="1"/>
        </p:nvSpPr>
        <p:spPr>
          <a:xfrm>
            <a:off x="956711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1" name="object 107"/>
          <p:cNvSpPr/>
          <p:nvPr userDrawn="1"/>
        </p:nvSpPr>
        <p:spPr>
          <a:xfrm>
            <a:off x="9703927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2" name="object 108"/>
          <p:cNvSpPr/>
          <p:nvPr userDrawn="1"/>
        </p:nvSpPr>
        <p:spPr>
          <a:xfrm>
            <a:off x="983269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3" name="object 109"/>
          <p:cNvSpPr/>
          <p:nvPr userDrawn="1"/>
        </p:nvSpPr>
        <p:spPr>
          <a:xfrm>
            <a:off x="86576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4" name="object 110"/>
          <p:cNvSpPr/>
          <p:nvPr userDrawn="1"/>
        </p:nvSpPr>
        <p:spPr>
          <a:xfrm>
            <a:off x="8786472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5" name="object 111"/>
          <p:cNvSpPr/>
          <p:nvPr userDrawn="1"/>
        </p:nvSpPr>
        <p:spPr>
          <a:xfrm>
            <a:off x="891523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6" name="object 112"/>
          <p:cNvSpPr/>
          <p:nvPr userDrawn="1"/>
        </p:nvSpPr>
        <p:spPr>
          <a:xfrm>
            <a:off x="904400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7" name="object 113"/>
          <p:cNvSpPr/>
          <p:nvPr userDrawn="1"/>
        </p:nvSpPr>
        <p:spPr>
          <a:xfrm>
            <a:off x="5517219" y="1394703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8" name="object 114"/>
          <p:cNvSpPr/>
          <p:nvPr userDrawn="1"/>
        </p:nvSpPr>
        <p:spPr>
          <a:xfrm>
            <a:off x="5517219" y="1646354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9" name="object 115"/>
          <p:cNvSpPr/>
          <p:nvPr userDrawn="1"/>
        </p:nvSpPr>
        <p:spPr>
          <a:xfrm>
            <a:off x="5517219" y="1898003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0" name="object 116"/>
          <p:cNvSpPr/>
          <p:nvPr userDrawn="1"/>
        </p:nvSpPr>
        <p:spPr>
          <a:xfrm>
            <a:off x="5517219" y="2149652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1" name="object 117"/>
          <p:cNvSpPr/>
          <p:nvPr userDrawn="1"/>
        </p:nvSpPr>
        <p:spPr>
          <a:xfrm>
            <a:off x="5517219" y="2401301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2" name="object 118"/>
          <p:cNvSpPr/>
          <p:nvPr userDrawn="1"/>
        </p:nvSpPr>
        <p:spPr>
          <a:xfrm>
            <a:off x="5517219" y="265295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3" name="object 119"/>
          <p:cNvSpPr/>
          <p:nvPr userDrawn="1"/>
        </p:nvSpPr>
        <p:spPr>
          <a:xfrm>
            <a:off x="5517219" y="290460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4" name="object 120"/>
          <p:cNvSpPr/>
          <p:nvPr userDrawn="1"/>
        </p:nvSpPr>
        <p:spPr>
          <a:xfrm>
            <a:off x="5517219" y="315625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5" name="object 121"/>
          <p:cNvSpPr/>
          <p:nvPr userDrawn="1"/>
        </p:nvSpPr>
        <p:spPr>
          <a:xfrm>
            <a:off x="5517219" y="3407899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6" name="object 122"/>
          <p:cNvSpPr/>
          <p:nvPr userDrawn="1"/>
        </p:nvSpPr>
        <p:spPr>
          <a:xfrm>
            <a:off x="5541331" y="4860601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7" name="object 123"/>
          <p:cNvSpPr/>
          <p:nvPr userDrawn="1"/>
        </p:nvSpPr>
        <p:spPr>
          <a:xfrm>
            <a:off x="5541331" y="5112250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8" name="object 124"/>
          <p:cNvSpPr/>
          <p:nvPr userDrawn="1"/>
        </p:nvSpPr>
        <p:spPr>
          <a:xfrm>
            <a:off x="5541331" y="5363899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9" name="object 125"/>
          <p:cNvSpPr/>
          <p:nvPr userDrawn="1"/>
        </p:nvSpPr>
        <p:spPr>
          <a:xfrm>
            <a:off x="5541331" y="5615550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0" name="object 126"/>
          <p:cNvSpPr/>
          <p:nvPr userDrawn="1"/>
        </p:nvSpPr>
        <p:spPr>
          <a:xfrm>
            <a:off x="5541331" y="5867199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1" name="object 127"/>
          <p:cNvSpPr/>
          <p:nvPr userDrawn="1"/>
        </p:nvSpPr>
        <p:spPr>
          <a:xfrm>
            <a:off x="5541331" y="6118848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2" name="object 128"/>
          <p:cNvSpPr/>
          <p:nvPr userDrawn="1"/>
        </p:nvSpPr>
        <p:spPr>
          <a:xfrm>
            <a:off x="5541331" y="6370497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3" name="object 129"/>
          <p:cNvSpPr/>
          <p:nvPr userDrawn="1"/>
        </p:nvSpPr>
        <p:spPr>
          <a:xfrm>
            <a:off x="5541331" y="6622145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4" name="object 130"/>
          <p:cNvSpPr/>
          <p:nvPr userDrawn="1"/>
        </p:nvSpPr>
        <p:spPr>
          <a:xfrm>
            <a:off x="5541331" y="6873795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5" name="object 131"/>
          <p:cNvSpPr/>
          <p:nvPr userDrawn="1"/>
        </p:nvSpPr>
        <p:spPr>
          <a:xfrm>
            <a:off x="5277326" y="833320"/>
            <a:ext cx="45719" cy="6364765"/>
          </a:xfrm>
          <a:custGeom>
            <a:avLst/>
            <a:gdLst/>
            <a:ahLst/>
            <a:cxnLst/>
            <a:rect l="l" t="t" r="r" b="b"/>
            <a:pathLst>
              <a:path w="12700" h="7550150">
                <a:moveTo>
                  <a:pt x="0" y="0"/>
                </a:moveTo>
                <a:lnTo>
                  <a:pt x="12700" y="0"/>
                </a:lnTo>
                <a:lnTo>
                  <a:pt x="12700" y="7550150"/>
                </a:lnTo>
                <a:lnTo>
                  <a:pt x="0" y="7550150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pic>
        <p:nvPicPr>
          <p:cNvPr id="136" name="object 132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2851" y="991287"/>
            <a:ext cx="916688" cy="126854"/>
          </a:xfrm>
          <a:prstGeom prst="rect">
            <a:avLst/>
          </a:prstGeom>
        </p:spPr>
      </p:pic>
      <p:pic>
        <p:nvPicPr>
          <p:cNvPr id="137" name="object 133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517540" y="991287"/>
            <a:ext cx="916688" cy="126854"/>
          </a:xfrm>
          <a:prstGeom prst="rect">
            <a:avLst/>
          </a:prstGeom>
        </p:spPr>
      </p:pic>
      <p:pic>
        <p:nvPicPr>
          <p:cNvPr id="138" name="object 134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517540" y="4462560"/>
            <a:ext cx="916688" cy="12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月计划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3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3290" y="963160"/>
            <a:ext cx="3625138" cy="260391"/>
          </a:xfrm>
          <a:prstGeom prst="rect">
            <a:avLst/>
          </a:prstGeom>
          <a:noFill/>
        </p:spPr>
      </p:pic>
      <p:pic>
        <p:nvPicPr>
          <p:cNvPr id="7" name="Picture 244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17900" y="956804"/>
            <a:ext cx="2324286" cy="260391"/>
          </a:xfrm>
          <a:prstGeom prst="rect">
            <a:avLst/>
          </a:prstGeom>
          <a:noFill/>
        </p:spPr>
      </p:pic>
      <p:sp>
        <p:nvSpPr>
          <p:cNvPr id="8" name="Freeform 246"/>
          <p:cNvSpPr/>
          <p:nvPr userDrawn="1"/>
        </p:nvSpPr>
        <p:spPr>
          <a:xfrm flipV="1">
            <a:off x="698665" y="1371852"/>
            <a:ext cx="3864325" cy="5650564"/>
          </a:xfrm>
          <a:custGeom>
            <a:avLst/>
            <a:gdLst/>
            <a:ahLst/>
            <a:cxnLst/>
            <a:rect l="0" t="0" r="0" b="0"/>
            <a:pathLst>
              <a:path w="11064468" h="22813238">
                <a:moveTo>
                  <a:pt x="0" y="22813238"/>
                </a:moveTo>
                <a:lnTo>
                  <a:pt x="11064468" y="22813238"/>
                </a:lnTo>
                <a:lnTo>
                  <a:pt x="11064468" y="0"/>
                </a:lnTo>
                <a:lnTo>
                  <a:pt x="0" y="0"/>
                </a:lnTo>
                <a:lnTo>
                  <a:pt x="0" y="22813238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 292"/>
          <p:cNvSpPr/>
          <p:nvPr userDrawn="1"/>
        </p:nvSpPr>
        <p:spPr>
          <a:xfrm flipV="1">
            <a:off x="4760556" y="1371851"/>
            <a:ext cx="2609382" cy="1641620"/>
          </a:xfrm>
          <a:custGeom>
            <a:avLst/>
            <a:gdLst/>
            <a:ahLst/>
            <a:cxnLst/>
            <a:rect l="0" t="0" r="0" b="0"/>
            <a:pathLst>
              <a:path w="10939602" h="6882345">
                <a:moveTo>
                  <a:pt x="0" y="6882345"/>
                </a:moveTo>
                <a:lnTo>
                  <a:pt x="10939602" y="6882345"/>
                </a:lnTo>
                <a:lnTo>
                  <a:pt x="109396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93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1501" y="3121934"/>
            <a:ext cx="5081630" cy="260041"/>
          </a:xfrm>
          <a:prstGeom prst="rect">
            <a:avLst/>
          </a:prstGeom>
          <a:noFill/>
        </p:spPr>
      </p:pic>
      <p:sp>
        <p:nvSpPr>
          <p:cNvPr id="11" name="Freeform 294"/>
          <p:cNvSpPr/>
          <p:nvPr userDrawn="1"/>
        </p:nvSpPr>
        <p:spPr>
          <a:xfrm flipV="1">
            <a:off x="4760556" y="3490437"/>
            <a:ext cx="5081630" cy="3531976"/>
          </a:xfrm>
          <a:custGeom>
            <a:avLst/>
            <a:gdLst/>
            <a:ahLst/>
            <a:cxnLst/>
            <a:rect l="0" t="0" r="0" b="0"/>
            <a:pathLst>
              <a:path w="23092663" h="13766748">
                <a:moveTo>
                  <a:pt x="0" y="13766748"/>
                </a:moveTo>
                <a:lnTo>
                  <a:pt x="23092663" y="13766748"/>
                </a:lnTo>
                <a:lnTo>
                  <a:pt x="23092663" y="0"/>
                </a:lnTo>
                <a:lnTo>
                  <a:pt x="0" y="0"/>
                </a:lnTo>
                <a:lnTo>
                  <a:pt x="0" y="13766748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302"/>
          <p:cNvSpPr/>
          <p:nvPr userDrawn="1"/>
        </p:nvSpPr>
        <p:spPr>
          <a:xfrm>
            <a:off x="2129975" y="977437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en-US" sz="16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待办事项</a:t>
            </a:r>
            <a:endParaRPr lang="en-US" sz="1600" b="1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3" name="Picture 24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5625" y="967669"/>
            <a:ext cx="2654313" cy="260391"/>
          </a:xfrm>
          <a:prstGeom prst="rect">
            <a:avLst/>
          </a:prstGeom>
          <a:noFill/>
        </p:spPr>
      </p:pic>
      <p:sp>
        <p:nvSpPr>
          <p:cNvPr id="14" name="Freeform 292"/>
          <p:cNvSpPr/>
          <p:nvPr userDrawn="1"/>
        </p:nvSpPr>
        <p:spPr>
          <a:xfrm flipV="1">
            <a:off x="7517900" y="1371852"/>
            <a:ext cx="2324286" cy="1641620"/>
          </a:xfrm>
          <a:custGeom>
            <a:avLst/>
            <a:gdLst/>
            <a:ahLst/>
            <a:cxnLst/>
            <a:rect l="0" t="0" r="0" b="0"/>
            <a:pathLst>
              <a:path w="10939602" h="6882345">
                <a:moveTo>
                  <a:pt x="0" y="6882345"/>
                </a:moveTo>
                <a:lnTo>
                  <a:pt x="10939602" y="6882345"/>
                </a:lnTo>
                <a:lnTo>
                  <a:pt x="109396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组合 14"/>
          <p:cNvGrpSpPr/>
          <p:nvPr userDrawn="1"/>
        </p:nvGrpSpPr>
        <p:grpSpPr>
          <a:xfrm>
            <a:off x="808784" y="1558107"/>
            <a:ext cx="3641783" cy="292995"/>
            <a:chOff x="808784" y="1459994"/>
            <a:chExt cx="3641783" cy="292995"/>
          </a:xfrm>
        </p:grpSpPr>
        <p:sp>
          <p:nvSpPr>
            <p:cNvPr id="1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7" name="直接连接符 1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302"/>
          <p:cNvSpPr/>
          <p:nvPr userDrawn="1"/>
        </p:nvSpPr>
        <p:spPr>
          <a:xfrm>
            <a:off x="5819119" y="979758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zh-CN" altLang="en-US" sz="16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备忘录</a:t>
            </a:r>
            <a:endParaRPr lang="en-US" sz="1600" b="1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20" name="Rectangle 302"/>
          <p:cNvSpPr/>
          <p:nvPr userDrawn="1"/>
        </p:nvSpPr>
        <p:spPr>
          <a:xfrm>
            <a:off x="6992598" y="3143727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zh-CN" altLang="en-US" sz="1600" b="1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本月总结</a:t>
            </a:r>
            <a:endParaRPr lang="en-US" sz="1600" b="1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 flipV="1">
            <a:off x="4747263" y="3815099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 userDrawn="1"/>
        </p:nvGrpSpPr>
        <p:grpSpPr>
          <a:xfrm>
            <a:off x="808784" y="3224099"/>
            <a:ext cx="3641783" cy="292995"/>
            <a:chOff x="808784" y="1459994"/>
            <a:chExt cx="3641783" cy="292995"/>
          </a:xfrm>
        </p:grpSpPr>
        <p:sp>
          <p:nvSpPr>
            <p:cNvPr id="23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24" name="直接连接符 23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 userDrawn="1"/>
        </p:nvGrpSpPr>
        <p:grpSpPr>
          <a:xfrm>
            <a:off x="809935" y="4057095"/>
            <a:ext cx="3641783" cy="292995"/>
            <a:chOff x="808784" y="1459994"/>
            <a:chExt cx="3641783" cy="292995"/>
          </a:xfrm>
        </p:grpSpPr>
        <p:sp>
          <p:nvSpPr>
            <p:cNvPr id="2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直接连接符 2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 userDrawn="1"/>
        </p:nvGrpSpPr>
        <p:grpSpPr>
          <a:xfrm>
            <a:off x="809419" y="4473593"/>
            <a:ext cx="3644464" cy="310785"/>
            <a:chOff x="806103" y="1442204"/>
            <a:chExt cx="3644464" cy="310785"/>
          </a:xfrm>
        </p:grpSpPr>
        <p:sp>
          <p:nvSpPr>
            <p:cNvPr id="29" name="Freeform 248"/>
            <p:cNvSpPr/>
            <p:nvPr/>
          </p:nvSpPr>
          <p:spPr>
            <a:xfrm flipV="1">
              <a:off x="806103" y="144220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直接连接符 29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 userDrawn="1"/>
        </p:nvGrpSpPr>
        <p:grpSpPr>
          <a:xfrm>
            <a:off x="825429" y="4907881"/>
            <a:ext cx="3641783" cy="292995"/>
            <a:chOff x="808784" y="1459994"/>
            <a:chExt cx="3641783" cy="292995"/>
          </a:xfrm>
        </p:grpSpPr>
        <p:sp>
          <p:nvSpPr>
            <p:cNvPr id="32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3" name="直接连接符 32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 userDrawn="1"/>
        </p:nvGrpSpPr>
        <p:grpSpPr>
          <a:xfrm>
            <a:off x="817106" y="5324379"/>
            <a:ext cx="3641783" cy="292995"/>
            <a:chOff x="808784" y="1459994"/>
            <a:chExt cx="3641783" cy="292995"/>
          </a:xfrm>
        </p:grpSpPr>
        <p:sp>
          <p:nvSpPr>
            <p:cNvPr id="35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6" name="直接连接符 35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 userDrawn="1"/>
        </p:nvGrpSpPr>
        <p:grpSpPr>
          <a:xfrm>
            <a:off x="829311" y="5740877"/>
            <a:ext cx="3641783" cy="292995"/>
            <a:chOff x="808784" y="1459994"/>
            <a:chExt cx="3641783" cy="292995"/>
          </a:xfrm>
        </p:grpSpPr>
        <p:sp>
          <p:nvSpPr>
            <p:cNvPr id="38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9" name="直接连接符 38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 userDrawn="1"/>
        </p:nvGrpSpPr>
        <p:grpSpPr>
          <a:xfrm>
            <a:off x="829311" y="6573872"/>
            <a:ext cx="3641783" cy="292995"/>
            <a:chOff x="808784" y="1459994"/>
            <a:chExt cx="3641783" cy="292995"/>
          </a:xfrm>
        </p:grpSpPr>
        <p:sp>
          <p:nvSpPr>
            <p:cNvPr id="41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2" name="直接连接符 41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 userDrawn="1"/>
        </p:nvGrpSpPr>
        <p:grpSpPr>
          <a:xfrm>
            <a:off x="829311" y="6157375"/>
            <a:ext cx="3641783" cy="292995"/>
            <a:chOff x="808784" y="1459994"/>
            <a:chExt cx="3641783" cy="292995"/>
          </a:xfrm>
        </p:grpSpPr>
        <p:sp>
          <p:nvSpPr>
            <p:cNvPr id="44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5" name="直接连接符 44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 userDrawn="1"/>
        </p:nvGrpSpPr>
        <p:grpSpPr>
          <a:xfrm>
            <a:off x="817106" y="3640597"/>
            <a:ext cx="3641783" cy="292995"/>
            <a:chOff x="808784" y="1459994"/>
            <a:chExt cx="3641783" cy="292995"/>
          </a:xfrm>
        </p:grpSpPr>
        <p:sp>
          <p:nvSpPr>
            <p:cNvPr id="47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8" name="直接连接符 47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 userDrawn="1"/>
        </p:nvGrpSpPr>
        <p:grpSpPr>
          <a:xfrm>
            <a:off x="817106" y="1974605"/>
            <a:ext cx="3641783" cy="292995"/>
            <a:chOff x="808784" y="1459994"/>
            <a:chExt cx="3641783" cy="292995"/>
          </a:xfrm>
        </p:grpSpPr>
        <p:sp>
          <p:nvSpPr>
            <p:cNvPr id="50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1" name="直接连接符 50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 userDrawn="1"/>
        </p:nvGrpSpPr>
        <p:grpSpPr>
          <a:xfrm>
            <a:off x="822932" y="2391103"/>
            <a:ext cx="3641783" cy="292995"/>
            <a:chOff x="808784" y="1459994"/>
            <a:chExt cx="3641783" cy="292995"/>
          </a:xfrm>
        </p:grpSpPr>
        <p:sp>
          <p:nvSpPr>
            <p:cNvPr id="53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4" name="直接连接符 53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 userDrawn="1"/>
        </p:nvGrpSpPr>
        <p:grpSpPr>
          <a:xfrm>
            <a:off x="809935" y="2807601"/>
            <a:ext cx="3641783" cy="292995"/>
            <a:chOff x="808784" y="1459994"/>
            <a:chExt cx="3641783" cy="292995"/>
          </a:xfrm>
        </p:grpSpPr>
        <p:sp>
          <p:nvSpPr>
            <p:cNvPr id="5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7" name="直接连接符 5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/>
          <p:cNvCxnSpPr/>
          <p:nvPr userDrawn="1"/>
        </p:nvCxnSpPr>
        <p:spPr>
          <a:xfrm flipV="1">
            <a:off x="4751548" y="39813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 flipV="1">
            <a:off x="4760556" y="4152585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 flipV="1">
            <a:off x="4760556" y="4292503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 flipV="1">
            <a:off x="4773849" y="4447806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V="1">
            <a:off x="4747263" y="461333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V="1">
            <a:off x="4771501" y="476606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V="1">
            <a:off x="4760556" y="491002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V="1">
            <a:off x="4771501" y="505476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V="1">
            <a:off x="4773849" y="5217385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 flipV="1">
            <a:off x="4760556" y="5377676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 userDrawn="1"/>
        </p:nvCxnSpPr>
        <p:spPr>
          <a:xfrm flipV="1">
            <a:off x="4771501" y="5530020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 flipV="1">
            <a:off x="4771501" y="5673287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 userDrawn="1"/>
        </p:nvCxnSpPr>
        <p:spPr>
          <a:xfrm flipV="1">
            <a:off x="4747263" y="5825028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 flipV="1">
            <a:off x="4760556" y="5981871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 userDrawn="1"/>
        </p:nvCxnSpPr>
        <p:spPr>
          <a:xfrm flipV="1">
            <a:off x="4771501" y="614033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 flipV="1">
            <a:off x="4760556" y="628162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 flipV="1">
            <a:off x="4760556" y="6422528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 flipV="1">
            <a:off x="4760556" y="65736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 userDrawn="1"/>
        </p:nvCxnSpPr>
        <p:spPr>
          <a:xfrm flipV="1">
            <a:off x="4760556" y="67151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 flipV="1">
            <a:off x="4760556" y="6866659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 flipV="1">
            <a:off x="4747263" y="366707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7481359" y="1330275"/>
            <a:ext cx="24545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0070C0"/>
                </a:solidFill>
                <a:effectLst/>
              </a:rPr>
              <a:t>星期一  星期二  星期三  星期四   星期五   星期六  星期天</a:t>
            </a:r>
            <a:endParaRPr lang="zh-CN" altLang="en-US" sz="7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79" name="内容占位符 78"/>
          <p:cNvSpPr>
            <a:spLocks noGrp="1"/>
          </p:cNvSpPr>
          <p:nvPr>
            <p:ph sz="quarter" idx="10" hasCustomPrompt="1"/>
          </p:nvPr>
        </p:nvSpPr>
        <p:spPr>
          <a:xfrm>
            <a:off x="8532917" y="959400"/>
            <a:ext cx="648634" cy="253102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  <a:lvl3pPr marL="1010285" indent="0">
              <a:buNone/>
              <a:defRPr/>
            </a:lvl3pPr>
            <a:lvl4pPr marL="1515745" indent="0">
              <a:buNone/>
              <a:defRPr/>
            </a:lvl4pPr>
            <a:lvl5pPr marL="2021205" indent="0">
              <a:buNone/>
              <a:defRPr/>
            </a:lvl5pPr>
          </a:lstStyle>
          <a:p>
            <a:pPr lvl="0"/>
            <a:r>
              <a:rPr lang="zh-CN" altLang="en-US"/>
              <a:t>月   份</a:t>
            </a:r>
            <a:endParaRPr lang="zh-CN" altLang="en-US" dirty="0"/>
          </a:p>
        </p:txBody>
      </p:sp>
      <p:sp>
        <p:nvSpPr>
          <p:cNvPr id="83" name="内容占位符 82"/>
          <p:cNvSpPr>
            <a:spLocks noGrp="1"/>
          </p:cNvSpPr>
          <p:nvPr>
            <p:ph sz="quarter" idx="11"/>
          </p:nvPr>
        </p:nvSpPr>
        <p:spPr>
          <a:xfrm>
            <a:off x="7570273" y="14828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4" name="内容占位符 82"/>
          <p:cNvSpPr>
            <a:spLocks noGrp="1"/>
          </p:cNvSpPr>
          <p:nvPr>
            <p:ph sz="quarter" idx="12"/>
          </p:nvPr>
        </p:nvSpPr>
        <p:spPr>
          <a:xfrm>
            <a:off x="7896619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5" name="内容占位符 82"/>
          <p:cNvSpPr>
            <a:spLocks noGrp="1"/>
          </p:cNvSpPr>
          <p:nvPr>
            <p:ph sz="quarter" idx="13"/>
          </p:nvPr>
        </p:nvSpPr>
        <p:spPr>
          <a:xfrm>
            <a:off x="8236222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6" name="内容占位符 82"/>
          <p:cNvSpPr>
            <a:spLocks noGrp="1"/>
          </p:cNvSpPr>
          <p:nvPr>
            <p:ph sz="quarter" idx="14"/>
          </p:nvPr>
        </p:nvSpPr>
        <p:spPr>
          <a:xfrm>
            <a:off x="8547357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7" name="内容占位符 82"/>
          <p:cNvSpPr>
            <a:spLocks noGrp="1"/>
          </p:cNvSpPr>
          <p:nvPr>
            <p:ph sz="quarter" idx="15"/>
          </p:nvPr>
        </p:nvSpPr>
        <p:spPr>
          <a:xfrm>
            <a:off x="8857235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8" name="内容占位符 82"/>
          <p:cNvSpPr>
            <a:spLocks noGrp="1"/>
          </p:cNvSpPr>
          <p:nvPr>
            <p:ph sz="quarter" idx="16"/>
          </p:nvPr>
        </p:nvSpPr>
        <p:spPr>
          <a:xfrm>
            <a:off x="9212723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9" name="内容占位符 82"/>
          <p:cNvSpPr>
            <a:spLocks noGrp="1"/>
          </p:cNvSpPr>
          <p:nvPr>
            <p:ph sz="quarter" idx="17"/>
          </p:nvPr>
        </p:nvSpPr>
        <p:spPr>
          <a:xfrm>
            <a:off x="9530454" y="14828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0" name="内容占位符 82"/>
          <p:cNvSpPr>
            <a:spLocks noGrp="1"/>
          </p:cNvSpPr>
          <p:nvPr>
            <p:ph sz="quarter" idx="18" hasCustomPrompt="1"/>
          </p:nvPr>
        </p:nvSpPr>
        <p:spPr>
          <a:xfrm>
            <a:off x="7570272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 algn="ctr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1" name="内容占位符 82"/>
          <p:cNvSpPr>
            <a:spLocks noGrp="1"/>
          </p:cNvSpPr>
          <p:nvPr>
            <p:ph sz="quarter" idx="19" hasCustomPrompt="1"/>
          </p:nvPr>
        </p:nvSpPr>
        <p:spPr>
          <a:xfrm>
            <a:off x="7892152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2" name="内容占位符 82"/>
          <p:cNvSpPr>
            <a:spLocks noGrp="1"/>
          </p:cNvSpPr>
          <p:nvPr>
            <p:ph sz="quarter" idx="20" hasCustomPrompt="1"/>
          </p:nvPr>
        </p:nvSpPr>
        <p:spPr>
          <a:xfrm>
            <a:off x="8236220" y="173999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3" name="内容占位符 82"/>
          <p:cNvSpPr>
            <a:spLocks noGrp="1"/>
          </p:cNvSpPr>
          <p:nvPr>
            <p:ph sz="quarter" idx="21" hasCustomPrompt="1"/>
          </p:nvPr>
        </p:nvSpPr>
        <p:spPr>
          <a:xfrm>
            <a:off x="8543887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4" name="内容占位符 82"/>
          <p:cNvSpPr>
            <a:spLocks noGrp="1"/>
          </p:cNvSpPr>
          <p:nvPr>
            <p:ph sz="quarter" idx="22" hasCustomPrompt="1"/>
          </p:nvPr>
        </p:nvSpPr>
        <p:spPr>
          <a:xfrm>
            <a:off x="8857234" y="1747413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5" name="内容占位符 82"/>
          <p:cNvSpPr>
            <a:spLocks noGrp="1"/>
          </p:cNvSpPr>
          <p:nvPr>
            <p:ph sz="quarter" idx="23" hasCustomPrompt="1"/>
          </p:nvPr>
        </p:nvSpPr>
        <p:spPr>
          <a:xfrm>
            <a:off x="9212385" y="174741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6" name="内容占位符 82"/>
          <p:cNvSpPr>
            <a:spLocks noGrp="1"/>
          </p:cNvSpPr>
          <p:nvPr>
            <p:ph sz="quarter" idx="24"/>
          </p:nvPr>
        </p:nvSpPr>
        <p:spPr>
          <a:xfrm>
            <a:off x="9530116" y="1744928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7" name="内容占位符 82"/>
          <p:cNvSpPr>
            <a:spLocks noGrp="1"/>
          </p:cNvSpPr>
          <p:nvPr>
            <p:ph sz="quarter" idx="25" hasCustomPrompt="1"/>
          </p:nvPr>
        </p:nvSpPr>
        <p:spPr>
          <a:xfrm>
            <a:off x="7568655" y="2013268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8" name="内容占位符 82"/>
          <p:cNvSpPr>
            <a:spLocks noGrp="1"/>
          </p:cNvSpPr>
          <p:nvPr>
            <p:ph sz="quarter" idx="26" hasCustomPrompt="1"/>
          </p:nvPr>
        </p:nvSpPr>
        <p:spPr>
          <a:xfrm>
            <a:off x="7887654" y="20145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9" name="内容占位符 82"/>
          <p:cNvSpPr>
            <a:spLocks noGrp="1"/>
          </p:cNvSpPr>
          <p:nvPr>
            <p:ph sz="quarter" idx="27" hasCustomPrompt="1"/>
          </p:nvPr>
        </p:nvSpPr>
        <p:spPr>
          <a:xfrm>
            <a:off x="8230175" y="201091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0" name="内容占位符 82"/>
          <p:cNvSpPr>
            <a:spLocks noGrp="1"/>
          </p:cNvSpPr>
          <p:nvPr>
            <p:ph sz="quarter" idx="28" hasCustomPrompt="1"/>
          </p:nvPr>
        </p:nvSpPr>
        <p:spPr>
          <a:xfrm>
            <a:off x="8537842" y="200529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1" name="内容占位符 82"/>
          <p:cNvSpPr>
            <a:spLocks noGrp="1"/>
          </p:cNvSpPr>
          <p:nvPr>
            <p:ph sz="quarter" idx="29" hasCustomPrompt="1"/>
          </p:nvPr>
        </p:nvSpPr>
        <p:spPr>
          <a:xfrm>
            <a:off x="8851189" y="20126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2" name="内容占位符 82"/>
          <p:cNvSpPr>
            <a:spLocks noGrp="1"/>
          </p:cNvSpPr>
          <p:nvPr>
            <p:ph sz="quarter" idx="30" hasCustomPrompt="1"/>
          </p:nvPr>
        </p:nvSpPr>
        <p:spPr>
          <a:xfrm>
            <a:off x="9202210" y="200529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3" name="内容占位符 82"/>
          <p:cNvSpPr>
            <a:spLocks noGrp="1"/>
          </p:cNvSpPr>
          <p:nvPr>
            <p:ph sz="quarter" idx="31" hasCustomPrompt="1"/>
          </p:nvPr>
        </p:nvSpPr>
        <p:spPr>
          <a:xfrm>
            <a:off x="9523476" y="2010677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4" name="内容占位符 82"/>
          <p:cNvSpPr>
            <a:spLocks noGrp="1"/>
          </p:cNvSpPr>
          <p:nvPr>
            <p:ph sz="quarter" idx="32" hasCustomPrompt="1"/>
          </p:nvPr>
        </p:nvSpPr>
        <p:spPr>
          <a:xfrm>
            <a:off x="7568655" y="227641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5" name="内容占位符 82"/>
          <p:cNvSpPr>
            <a:spLocks noGrp="1"/>
          </p:cNvSpPr>
          <p:nvPr>
            <p:ph sz="quarter" idx="33" hasCustomPrompt="1"/>
          </p:nvPr>
        </p:nvSpPr>
        <p:spPr>
          <a:xfrm>
            <a:off x="7896249" y="227387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6" name="内容占位符 82"/>
          <p:cNvSpPr>
            <a:spLocks noGrp="1"/>
          </p:cNvSpPr>
          <p:nvPr>
            <p:ph sz="quarter" idx="34" hasCustomPrompt="1"/>
          </p:nvPr>
        </p:nvSpPr>
        <p:spPr>
          <a:xfrm>
            <a:off x="8229211" y="226916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7" name="内容占位符 82"/>
          <p:cNvSpPr>
            <a:spLocks noGrp="1"/>
          </p:cNvSpPr>
          <p:nvPr>
            <p:ph sz="quarter" idx="35" hasCustomPrompt="1"/>
          </p:nvPr>
        </p:nvSpPr>
        <p:spPr>
          <a:xfrm>
            <a:off x="8535004" y="22718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8" name="内容占位符 82"/>
          <p:cNvSpPr>
            <a:spLocks noGrp="1"/>
          </p:cNvSpPr>
          <p:nvPr>
            <p:ph sz="quarter" idx="36" hasCustomPrompt="1"/>
          </p:nvPr>
        </p:nvSpPr>
        <p:spPr>
          <a:xfrm>
            <a:off x="8848351" y="22718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9" name="内容占位符 82"/>
          <p:cNvSpPr>
            <a:spLocks noGrp="1"/>
          </p:cNvSpPr>
          <p:nvPr>
            <p:ph sz="quarter" idx="37" hasCustomPrompt="1"/>
          </p:nvPr>
        </p:nvSpPr>
        <p:spPr>
          <a:xfrm>
            <a:off x="9199371" y="226887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0" name="内容占位符 82"/>
          <p:cNvSpPr>
            <a:spLocks noGrp="1"/>
          </p:cNvSpPr>
          <p:nvPr>
            <p:ph sz="quarter" idx="38" hasCustomPrompt="1"/>
          </p:nvPr>
        </p:nvSpPr>
        <p:spPr>
          <a:xfrm>
            <a:off x="9514592" y="2271793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1" name="内容占位符 82"/>
          <p:cNvSpPr>
            <a:spLocks noGrp="1"/>
          </p:cNvSpPr>
          <p:nvPr>
            <p:ph sz="quarter" idx="39" hasCustomPrompt="1"/>
          </p:nvPr>
        </p:nvSpPr>
        <p:spPr>
          <a:xfrm>
            <a:off x="7568655" y="253299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2" name="内容占位符 82"/>
          <p:cNvSpPr>
            <a:spLocks noGrp="1"/>
          </p:cNvSpPr>
          <p:nvPr>
            <p:ph sz="quarter" idx="40" hasCustomPrompt="1"/>
          </p:nvPr>
        </p:nvSpPr>
        <p:spPr>
          <a:xfrm>
            <a:off x="7900634" y="253134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3" name="内容占位符 82"/>
          <p:cNvSpPr>
            <a:spLocks noGrp="1"/>
          </p:cNvSpPr>
          <p:nvPr>
            <p:ph sz="quarter" idx="41" hasCustomPrompt="1"/>
          </p:nvPr>
        </p:nvSpPr>
        <p:spPr>
          <a:xfrm>
            <a:off x="8230175" y="252843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4" name="内容占位符 82"/>
          <p:cNvSpPr>
            <a:spLocks noGrp="1"/>
          </p:cNvSpPr>
          <p:nvPr>
            <p:ph sz="quarter" idx="42" hasCustomPrompt="1"/>
          </p:nvPr>
        </p:nvSpPr>
        <p:spPr>
          <a:xfrm>
            <a:off x="8534653" y="253410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5" name="内容占位符 82"/>
          <p:cNvSpPr>
            <a:spLocks noGrp="1"/>
          </p:cNvSpPr>
          <p:nvPr>
            <p:ph sz="quarter" idx="43" hasCustomPrompt="1"/>
          </p:nvPr>
        </p:nvSpPr>
        <p:spPr>
          <a:xfrm>
            <a:off x="8851189" y="2529950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6" name="内容占位符 82"/>
          <p:cNvSpPr>
            <a:spLocks noGrp="1"/>
          </p:cNvSpPr>
          <p:nvPr>
            <p:ph sz="quarter" idx="44" hasCustomPrompt="1"/>
          </p:nvPr>
        </p:nvSpPr>
        <p:spPr>
          <a:xfrm>
            <a:off x="9202209" y="252964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7" name="内容占位符 82"/>
          <p:cNvSpPr>
            <a:spLocks noGrp="1"/>
          </p:cNvSpPr>
          <p:nvPr>
            <p:ph sz="quarter" idx="45" hasCustomPrompt="1"/>
          </p:nvPr>
        </p:nvSpPr>
        <p:spPr>
          <a:xfrm>
            <a:off x="9522491" y="252964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16" name="内容占位符 82"/>
          <p:cNvSpPr>
            <a:spLocks noGrp="1"/>
          </p:cNvSpPr>
          <p:nvPr>
            <p:ph sz="quarter" idx="46"/>
          </p:nvPr>
        </p:nvSpPr>
        <p:spPr>
          <a:xfrm>
            <a:off x="7568655" y="279134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7" name="内容占位符 82"/>
          <p:cNvSpPr>
            <a:spLocks noGrp="1"/>
          </p:cNvSpPr>
          <p:nvPr>
            <p:ph sz="quarter" idx="47"/>
          </p:nvPr>
        </p:nvSpPr>
        <p:spPr>
          <a:xfrm>
            <a:off x="7896249" y="2799522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8" name="内容占位符 82"/>
          <p:cNvSpPr>
            <a:spLocks noGrp="1"/>
          </p:cNvSpPr>
          <p:nvPr>
            <p:ph sz="quarter" idx="48"/>
          </p:nvPr>
        </p:nvSpPr>
        <p:spPr>
          <a:xfrm>
            <a:off x="8229210" y="280021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9" name="内容占位符 82"/>
          <p:cNvSpPr>
            <a:spLocks noGrp="1"/>
          </p:cNvSpPr>
          <p:nvPr>
            <p:ph sz="quarter" idx="49"/>
          </p:nvPr>
        </p:nvSpPr>
        <p:spPr>
          <a:xfrm>
            <a:off x="8534386" y="280342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0" name="内容占位符 82"/>
          <p:cNvSpPr>
            <a:spLocks noGrp="1"/>
          </p:cNvSpPr>
          <p:nvPr>
            <p:ph sz="quarter" idx="50"/>
          </p:nvPr>
        </p:nvSpPr>
        <p:spPr>
          <a:xfrm>
            <a:off x="8852101" y="280115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1" name="内容占位符 82"/>
          <p:cNvSpPr>
            <a:spLocks noGrp="1"/>
          </p:cNvSpPr>
          <p:nvPr>
            <p:ph sz="quarter" idx="51"/>
          </p:nvPr>
        </p:nvSpPr>
        <p:spPr>
          <a:xfrm>
            <a:off x="9202209" y="280342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内容占位符 82"/>
          <p:cNvSpPr>
            <a:spLocks noGrp="1"/>
          </p:cNvSpPr>
          <p:nvPr>
            <p:ph sz="quarter" idx="52"/>
          </p:nvPr>
        </p:nvSpPr>
        <p:spPr>
          <a:xfrm>
            <a:off x="9522491" y="279753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53" hasCustomPrompt="1"/>
          </p:nvPr>
        </p:nvSpPr>
        <p:spPr>
          <a:xfrm>
            <a:off x="9912478" y="1492750"/>
            <a:ext cx="175492" cy="237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252730" lvl="0" indent="-252730" algn="ctr"/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127" name="文本占位符 3"/>
          <p:cNvSpPr>
            <a:spLocks noGrp="1"/>
          </p:cNvSpPr>
          <p:nvPr>
            <p:ph type="body" sz="quarter" idx="54" hasCustomPrompt="1"/>
          </p:nvPr>
        </p:nvSpPr>
        <p:spPr>
          <a:xfrm>
            <a:off x="9915817" y="1755767"/>
            <a:ext cx="165299" cy="237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二</a:t>
            </a:r>
            <a:endParaRPr lang="zh-CN" altLang="en-US"/>
          </a:p>
        </p:txBody>
      </p:sp>
      <p:sp>
        <p:nvSpPr>
          <p:cNvPr id="128" name="文本占位符 3"/>
          <p:cNvSpPr>
            <a:spLocks noGrp="1"/>
          </p:cNvSpPr>
          <p:nvPr>
            <p:ph type="body" sz="quarter" idx="55" hasCustomPrompt="1"/>
          </p:nvPr>
        </p:nvSpPr>
        <p:spPr>
          <a:xfrm>
            <a:off x="9920041" y="2024622"/>
            <a:ext cx="163360" cy="25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三</a:t>
            </a:r>
            <a:endParaRPr lang="zh-CN" altLang="en-US"/>
          </a:p>
        </p:txBody>
      </p:sp>
      <p:sp>
        <p:nvSpPr>
          <p:cNvPr id="129" name="文本占位符 3"/>
          <p:cNvSpPr>
            <a:spLocks noGrp="1"/>
          </p:cNvSpPr>
          <p:nvPr>
            <p:ph type="body" sz="quarter" idx="56" hasCustomPrompt="1"/>
          </p:nvPr>
        </p:nvSpPr>
        <p:spPr>
          <a:xfrm>
            <a:off x="9920041" y="2313979"/>
            <a:ext cx="167929" cy="2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四</a:t>
            </a:r>
            <a:endParaRPr lang="zh-CN" altLang="en-US"/>
          </a:p>
        </p:txBody>
      </p:sp>
      <p:sp>
        <p:nvSpPr>
          <p:cNvPr id="130" name="文本占位符 3"/>
          <p:cNvSpPr>
            <a:spLocks noGrp="1"/>
          </p:cNvSpPr>
          <p:nvPr>
            <p:ph type="body" sz="quarter" idx="57" hasCustomPrompt="1"/>
          </p:nvPr>
        </p:nvSpPr>
        <p:spPr>
          <a:xfrm>
            <a:off x="9915472" y="2572388"/>
            <a:ext cx="167929" cy="2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sym typeface="+mn-ea"/>
              </a:defRPr>
            </a:lvl1pPr>
          </a:lstStyle>
          <a:p>
            <a:pPr marL="252730" lvl="0" indent="-252730" algn="ctr"/>
            <a:r>
              <a:rPr>
                <a:sym typeface="+mn-ea"/>
              </a:rPr>
              <a:t>五</a:t>
            </a:r>
            <a:endParaRPr>
              <a:sym typeface="+mn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9929218" y="963160"/>
            <a:ext cx="138499" cy="264900"/>
          </a:xfrm>
          <a:prstGeom prst="rect">
            <a:avLst/>
          </a:prstGeom>
          <a:solidFill>
            <a:srgbClr val="EABB6B"/>
          </a:solidFill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菜谱</a:t>
            </a:r>
            <a:endParaRPr lang="zh-CN" altLang="en-US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58"/>
          </p:nvPr>
        </p:nvSpPr>
        <p:spPr>
          <a:xfrm>
            <a:off x="9072916" y="3134679"/>
            <a:ext cx="769270" cy="2149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rgbClr val="0070C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计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 userDrawn="1"/>
        </p:nvSpPr>
        <p:spPr>
          <a:xfrm>
            <a:off x="5193159" y="2552842"/>
            <a:ext cx="1364386" cy="913721"/>
          </a:xfrm>
          <a:prstGeom prst="rect">
            <a:avLst/>
          </a:prstGeom>
          <a:solidFill>
            <a:schemeClr val="accent6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 userDrawn="1"/>
        </p:nvSpPr>
        <p:spPr>
          <a:xfrm>
            <a:off x="5180668" y="1677591"/>
            <a:ext cx="1392518" cy="878602"/>
          </a:xfrm>
          <a:prstGeom prst="rect">
            <a:avLst/>
          </a:prstGeom>
          <a:solidFill>
            <a:srgbClr val="D9BDBB">
              <a:alpha val="18824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 userDrawn="1"/>
        </p:nvSpPr>
        <p:spPr>
          <a:xfrm>
            <a:off x="3889338" y="1678065"/>
            <a:ext cx="1291329" cy="878602"/>
          </a:xfrm>
          <a:prstGeom prst="rect">
            <a:avLst/>
          </a:prstGeom>
          <a:solidFill>
            <a:schemeClr val="accent2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 userDrawn="1"/>
        </p:nvSpPr>
        <p:spPr>
          <a:xfrm>
            <a:off x="3889338" y="2556667"/>
            <a:ext cx="1291329" cy="917352"/>
          </a:xfrm>
          <a:prstGeom prst="rect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Picture 243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9485" y="1380064"/>
            <a:ext cx="2654313" cy="260391"/>
          </a:xfrm>
          <a:prstGeom prst="rect">
            <a:avLst/>
          </a:prstGeom>
          <a:noFill/>
        </p:spPr>
      </p:pic>
      <p:pic>
        <p:nvPicPr>
          <p:cNvPr id="7" name="Picture 327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000235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8" name="Picture 328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333701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9" name="Picture 329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673956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0" name="Picture 33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007422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1" name="Picture 331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344284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2" name="Picture 332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681144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3" name="Picture 333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018006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4" name="Picture 334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354865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5" name="Picture 335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691727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6" name="Picture 336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365449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7" name="Picture 337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039170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8" name="Picture 338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028588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9" name="Picture 339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702309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0" name="Picture 34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376031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1" name="Picture 341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712892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2" name="Picture 342"/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61408" y="1007072"/>
            <a:ext cx="260013" cy="260013"/>
          </a:xfrm>
          <a:prstGeom prst="rect">
            <a:avLst/>
          </a:prstGeom>
          <a:noFill/>
        </p:spPr>
      </p:pic>
      <p:sp>
        <p:nvSpPr>
          <p:cNvPr id="23" name="Freeform 343"/>
          <p:cNvSpPr/>
          <p:nvPr userDrawn="1"/>
        </p:nvSpPr>
        <p:spPr>
          <a:xfrm flipV="1">
            <a:off x="906117" y="1288202"/>
            <a:ext cx="3969848" cy="0"/>
          </a:xfrm>
          <a:custGeom>
            <a:avLst/>
            <a:gdLst/>
            <a:ahLst/>
            <a:cxnLst/>
            <a:rect l="0" t="0" r="0" b="0"/>
            <a:pathLst>
              <a:path w="16643235">
                <a:moveTo>
                  <a:pt x="0" y="0"/>
                </a:moveTo>
                <a:lnTo>
                  <a:pt x="16643235" y="0"/>
                </a:lnTo>
              </a:path>
            </a:pathLst>
          </a:custGeom>
          <a:noFill/>
          <a:ln w="38100" cap="flat" cmpd="sng">
            <a:solidFill>
              <a:srgbClr val="70707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Freeform 378"/>
          <p:cNvSpPr/>
          <p:nvPr userDrawn="1"/>
        </p:nvSpPr>
        <p:spPr>
          <a:xfrm flipV="1">
            <a:off x="6001759" y="1288202"/>
            <a:ext cx="3969848" cy="0"/>
          </a:xfrm>
          <a:custGeom>
            <a:avLst/>
            <a:gdLst/>
            <a:ahLst/>
            <a:cxnLst/>
            <a:rect l="0" t="0" r="0" b="0"/>
            <a:pathLst>
              <a:path w="16643235">
                <a:moveTo>
                  <a:pt x="0" y="0"/>
                </a:moveTo>
                <a:lnTo>
                  <a:pt x="16643235" y="0"/>
                </a:lnTo>
              </a:path>
            </a:pathLst>
          </a:custGeom>
          <a:noFill/>
          <a:ln w="38100" cap="flat" cmpd="sng">
            <a:solidFill>
              <a:srgbClr val="70707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Freeform 379"/>
          <p:cNvSpPr/>
          <p:nvPr userDrawn="1"/>
        </p:nvSpPr>
        <p:spPr>
          <a:xfrm flipV="1">
            <a:off x="3891693" y="1678767"/>
            <a:ext cx="2681874" cy="1790980"/>
          </a:xfrm>
          <a:custGeom>
            <a:avLst/>
            <a:gdLst/>
            <a:ahLst/>
            <a:cxnLst/>
            <a:rect l="0" t="0" r="0" b="0"/>
            <a:pathLst>
              <a:path w="8325802" h="6882345">
                <a:moveTo>
                  <a:pt x="0" y="6882345"/>
                </a:moveTo>
                <a:lnTo>
                  <a:pt x="8325802" y="6882345"/>
                </a:lnTo>
                <a:lnTo>
                  <a:pt x="83258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" name="Picture 245"/>
          <p:cNvPicPr>
            <a:picLocks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6270" y="1379757"/>
            <a:ext cx="2806588" cy="260391"/>
          </a:xfrm>
          <a:prstGeom prst="rect">
            <a:avLst/>
          </a:prstGeom>
          <a:noFill/>
        </p:spPr>
      </p:pic>
      <p:pic>
        <p:nvPicPr>
          <p:cNvPr id="62" name="Picture 245"/>
          <p:cNvPicPr>
            <a:picLocks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710" y="1379757"/>
            <a:ext cx="2654313" cy="260391"/>
          </a:xfrm>
          <a:prstGeom prst="rect">
            <a:avLst/>
          </a:prstGeom>
          <a:noFill/>
        </p:spPr>
      </p:pic>
      <p:pic>
        <p:nvPicPr>
          <p:cNvPr id="75" name="Picture 243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9485" y="3561530"/>
            <a:ext cx="2654313" cy="260391"/>
          </a:xfrm>
          <a:prstGeom prst="rect">
            <a:avLst/>
          </a:prstGeom>
          <a:noFill/>
        </p:spPr>
      </p:pic>
      <p:sp>
        <p:nvSpPr>
          <p:cNvPr id="80" name="Freeform 400"/>
          <p:cNvSpPr/>
          <p:nvPr userDrawn="1"/>
        </p:nvSpPr>
        <p:spPr>
          <a:xfrm flipV="1">
            <a:off x="3891694" y="3913704"/>
            <a:ext cx="2786843" cy="2716007"/>
          </a:xfrm>
          <a:custGeom>
            <a:avLst/>
            <a:gdLst/>
            <a:ahLst/>
            <a:cxnLst/>
            <a:rect l="0" t="0" r="0" b="0"/>
            <a:pathLst>
              <a:path w="10773346" h="10067861">
                <a:moveTo>
                  <a:pt x="0" y="10067861"/>
                </a:moveTo>
                <a:lnTo>
                  <a:pt x="10773346" y="10067861"/>
                </a:lnTo>
                <a:lnTo>
                  <a:pt x="10773346" y="0"/>
                </a:lnTo>
                <a:lnTo>
                  <a:pt x="0" y="0"/>
                </a:lnTo>
                <a:lnTo>
                  <a:pt x="0" y="10067861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Freeform 401"/>
          <p:cNvSpPr/>
          <p:nvPr userDrawn="1"/>
        </p:nvSpPr>
        <p:spPr>
          <a:xfrm flipV="1">
            <a:off x="929254" y="5785235"/>
            <a:ext cx="2691997" cy="1293419"/>
          </a:xfrm>
          <a:custGeom>
            <a:avLst/>
            <a:gdLst/>
            <a:ahLst/>
            <a:cxnLst/>
            <a:rect l="0" t="0" r="0" b="0"/>
            <a:pathLst>
              <a:path w="7663548" h="1891309">
                <a:moveTo>
                  <a:pt x="0" y="1891309"/>
                </a:moveTo>
                <a:lnTo>
                  <a:pt x="7663548" y="1891309"/>
                </a:lnTo>
                <a:lnTo>
                  <a:pt x="7663548" y="0"/>
                </a:lnTo>
                <a:lnTo>
                  <a:pt x="0" y="0"/>
                </a:lnTo>
                <a:lnTo>
                  <a:pt x="0" y="1891309"/>
                </a:lnTo>
                <a:close/>
              </a:path>
            </a:pathLst>
          </a:cu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6350" cap="rnd" cmpd="sng">
            <a:solidFill>
              <a:srgbClr val="858585">
                <a:alpha val="88000"/>
              </a:srgb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86" name="Picture 406"/>
          <p:cNvPicPr>
            <a:picLocks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710" y="1002394"/>
            <a:ext cx="226563" cy="257425"/>
          </a:xfrm>
          <a:prstGeom prst="rect">
            <a:avLst/>
          </a:prstGeom>
          <a:noFill/>
        </p:spPr>
      </p:pic>
      <p:grpSp>
        <p:nvGrpSpPr>
          <p:cNvPr id="85" name="组合 84"/>
          <p:cNvGrpSpPr/>
          <p:nvPr userDrawn="1"/>
        </p:nvGrpSpPr>
        <p:grpSpPr>
          <a:xfrm>
            <a:off x="941909" y="1915399"/>
            <a:ext cx="2646096" cy="169672"/>
            <a:chOff x="838178" y="1851295"/>
            <a:chExt cx="2646096" cy="169672"/>
          </a:xfrm>
        </p:grpSpPr>
        <p:pic>
          <p:nvPicPr>
            <p:cNvPr id="24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4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417"/>
            <p:cNvSpPr/>
            <p:nvPr userDrawn="1"/>
          </p:nvSpPr>
          <p:spPr>
            <a:xfrm>
              <a:off x="1100250" y="1860405"/>
              <a:ext cx="302968" cy="146835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 dirty="0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08:00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sp>
        <p:nvSpPr>
          <p:cNvPr id="102" name="Rectangle 426"/>
          <p:cNvSpPr/>
          <p:nvPr userDrawn="1"/>
        </p:nvSpPr>
        <p:spPr>
          <a:xfrm>
            <a:off x="4600789" y="3577661"/>
            <a:ext cx="1346522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学习/读书/</a:t>
            </a:r>
            <a:r>
              <a:rPr lang="zh-CN" altLang="en-US" sz="1600" dirty="0">
                <a:solidFill>
                  <a:srgbClr val="FFFFFF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观影</a:t>
            </a:r>
            <a:endParaRPr lang="en-US" sz="1600" dirty="0">
              <a:solidFill>
                <a:srgbClr val="FFFFFF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104" name="Rectangle 428"/>
          <p:cNvSpPr/>
          <p:nvPr userDrawn="1"/>
        </p:nvSpPr>
        <p:spPr>
          <a:xfrm>
            <a:off x="7673164" y="1050302"/>
            <a:ext cx="307777" cy="1838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95" dirty="0">
                <a:solidFill>
                  <a:srgbClr val="85858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天⽓</a:t>
            </a:r>
            <a:endParaRPr lang="en-US" sz="1195" dirty="0">
              <a:solidFill>
                <a:srgbClr val="85858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8" name="直接连接符 107"/>
          <p:cNvCxnSpPr/>
          <p:nvPr userDrawn="1"/>
        </p:nvCxnSpPr>
        <p:spPr>
          <a:xfrm>
            <a:off x="3893574" y="2566219"/>
            <a:ext cx="2679483" cy="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/>
        </p:nvCxnSpPr>
        <p:spPr>
          <a:xfrm>
            <a:off x="5186913" y="1683039"/>
            <a:ext cx="0" cy="1796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 userDrawn="1"/>
        </p:nvSpPr>
        <p:spPr>
          <a:xfrm>
            <a:off x="5133873" y="1662144"/>
            <a:ext cx="4954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rgbClr val="FF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重要紧急</a:t>
            </a:r>
            <a:endParaRPr lang="zh-CN" altLang="en-US" sz="500" dirty="0">
              <a:solidFill>
                <a:srgbClr val="FF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>
            <a:off x="3829674" y="1657696"/>
            <a:ext cx="560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重要不紧急</a:t>
            </a:r>
            <a:endParaRPr lang="zh-CN" altLang="en-US" sz="500" dirty="0">
              <a:solidFill>
                <a:schemeClr val="accent2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>
            <a:off x="3835920" y="2567085"/>
            <a:ext cx="560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5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不重要紧急</a:t>
            </a:r>
            <a:endParaRPr lang="zh-CN" altLang="en-US" sz="500" dirty="0">
              <a:solidFill>
                <a:schemeClr val="accent5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>
            <a:off x="5132072" y="2558793"/>
            <a:ext cx="625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6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不重要不紧急</a:t>
            </a:r>
            <a:endParaRPr lang="zh-CN" altLang="en-US" sz="500" dirty="0">
              <a:solidFill>
                <a:schemeClr val="accent6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4301053" y="6632710"/>
            <a:ext cx="1951175" cy="24622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etal"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距离</a:t>
            </a:r>
            <a:r>
              <a:rPr lang="en-US" altLang="zh-CN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年结束还有             天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629370" y="6651256"/>
            <a:ext cx="372390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88" name="文本占位符 87"/>
          <p:cNvSpPr>
            <a:spLocks noGrp="1"/>
          </p:cNvSpPr>
          <p:nvPr>
            <p:ph type="body" sz="quarter" idx="11" hasCustomPrompt="1"/>
          </p:nvPr>
        </p:nvSpPr>
        <p:spPr>
          <a:xfrm>
            <a:off x="1217016" y="993487"/>
            <a:ext cx="2472911" cy="24638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日期</a:t>
            </a:r>
            <a:endParaRPr lang="zh-CN" altLang="en-US" dirty="0"/>
          </a:p>
        </p:txBody>
      </p:sp>
      <p:sp>
        <p:nvSpPr>
          <p:cNvPr id="90" name="文本占位符 89"/>
          <p:cNvSpPr>
            <a:spLocks noGrp="1"/>
          </p:cNvSpPr>
          <p:nvPr>
            <p:ph type="body" sz="quarter" idx="12"/>
          </p:nvPr>
        </p:nvSpPr>
        <p:spPr>
          <a:xfrm>
            <a:off x="3912094" y="6663346"/>
            <a:ext cx="2766443" cy="242331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marL="0" indent="0">
              <a:buNone/>
              <a:defRPr sz="10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6806097" y="2085484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latin typeface="华文楷体" panose="02010600040101010101" pitchFamily="2" charset="-122"/>
                <a:ea typeface="华文楷体" panose="02010600040101010101" pitchFamily="2" charset="-122"/>
              </a:rPr>
              <a:t>今天是我来到地球第</a:t>
            </a:r>
            <a:r>
              <a:rPr lang="zh-CN" altLang="en-US" sz="1000" baseline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天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" name="文本占位符 86"/>
          <p:cNvSpPr>
            <a:spLocks noGrp="1"/>
          </p:cNvSpPr>
          <p:nvPr>
            <p:ph type="body" sz="quarter" idx="13" hasCustomPrompt="1"/>
          </p:nvPr>
        </p:nvSpPr>
        <p:spPr>
          <a:xfrm>
            <a:off x="8064950" y="2098861"/>
            <a:ext cx="690988" cy="1746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800">
                <a:solidFill>
                  <a:srgbClr val="7030A0"/>
                </a:solidFill>
                <a:latin typeface="Segoe Print" panose="02000600000000000000" pitchFamily="2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1000</a:t>
            </a:r>
            <a:endParaRPr lang="zh-CN" altLang="en-US" dirty="0"/>
          </a:p>
        </p:txBody>
      </p:sp>
      <p:sp>
        <p:nvSpPr>
          <p:cNvPr id="89" name="内容占位符 88"/>
          <p:cNvSpPr>
            <a:spLocks noGrp="1"/>
          </p:cNvSpPr>
          <p:nvPr>
            <p:ph sz="quarter" idx="14" hasCustomPrompt="1"/>
          </p:nvPr>
        </p:nvSpPr>
        <p:spPr>
          <a:xfrm>
            <a:off x="946907" y="5816732"/>
            <a:ext cx="2656690" cy="12471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800" i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zh-CN" altLang="en-US" i="1"/>
              <a:t>文本</a:t>
            </a:r>
            <a:endParaRPr lang="zh-CN" altLang="en-US"/>
          </a:p>
        </p:txBody>
      </p:sp>
      <p:sp>
        <p:nvSpPr>
          <p:cNvPr id="82" name="文本占位符 81"/>
          <p:cNvSpPr>
            <a:spLocks noGrp="1"/>
          </p:cNvSpPr>
          <p:nvPr>
            <p:ph type="body" sz="quarter" idx="15" hasCustomPrompt="1"/>
          </p:nvPr>
        </p:nvSpPr>
        <p:spPr>
          <a:xfrm>
            <a:off x="6862847" y="1749733"/>
            <a:ext cx="2988141" cy="1943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en-US" altLang="zh-CN"/>
              <a:t>     </a:t>
            </a:r>
            <a:r>
              <a:rPr lang="zh-CN" altLang="en-US"/>
              <a:t>农历</a:t>
            </a:r>
            <a:endParaRPr lang="zh-CN" altLang="en-US"/>
          </a:p>
        </p:txBody>
      </p:sp>
      <p:pic>
        <p:nvPicPr>
          <p:cNvPr id="84" name="图片 8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08" y="1304579"/>
            <a:ext cx="436122" cy="427206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1795927" y="13335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今日计划</a:t>
            </a:r>
            <a:endParaRPr lang="zh-CN" altLang="en-US" sz="160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>
            <a:off x="4737629" y="13422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事项安排</a:t>
            </a:r>
            <a:endParaRPr lang="zh-CN" altLang="en-US" sz="160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>
            <a:off x="7896596" y="134028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日    记</a:t>
            </a:r>
            <a:endParaRPr lang="zh-CN" altLang="en-US" sz="160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grpSp>
        <p:nvGrpSpPr>
          <p:cNvPr id="110" name="组合 109"/>
          <p:cNvGrpSpPr/>
          <p:nvPr userDrawn="1"/>
        </p:nvGrpSpPr>
        <p:grpSpPr>
          <a:xfrm>
            <a:off x="936333" y="2434637"/>
            <a:ext cx="2646096" cy="169672"/>
            <a:chOff x="838178" y="1851295"/>
            <a:chExt cx="2646096" cy="169672"/>
          </a:xfrm>
        </p:grpSpPr>
        <p:pic>
          <p:nvPicPr>
            <p:cNvPr id="111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17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10:00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24" name="组合 123"/>
          <p:cNvGrpSpPr/>
          <p:nvPr userDrawn="1"/>
        </p:nvGrpSpPr>
        <p:grpSpPr>
          <a:xfrm>
            <a:off x="938213" y="2177371"/>
            <a:ext cx="2646096" cy="169672"/>
            <a:chOff x="838178" y="1851295"/>
            <a:chExt cx="2646096" cy="169672"/>
          </a:xfrm>
        </p:grpSpPr>
        <p:pic>
          <p:nvPicPr>
            <p:cNvPr id="12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2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09:00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29" name="组合 128"/>
          <p:cNvGrpSpPr/>
          <p:nvPr userDrawn="1"/>
        </p:nvGrpSpPr>
        <p:grpSpPr>
          <a:xfrm>
            <a:off x="937866" y="2672201"/>
            <a:ext cx="2646096" cy="169672"/>
            <a:chOff x="838178" y="1851295"/>
            <a:chExt cx="2646096" cy="169672"/>
          </a:xfrm>
        </p:grpSpPr>
        <p:pic>
          <p:nvPicPr>
            <p:cNvPr id="13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3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11:00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34" name="组合 133"/>
          <p:cNvGrpSpPr/>
          <p:nvPr userDrawn="1"/>
        </p:nvGrpSpPr>
        <p:grpSpPr>
          <a:xfrm>
            <a:off x="936333" y="2925223"/>
            <a:ext cx="2646096" cy="169672"/>
            <a:chOff x="838178" y="1851295"/>
            <a:chExt cx="2646096" cy="169672"/>
          </a:xfrm>
        </p:grpSpPr>
        <p:pic>
          <p:nvPicPr>
            <p:cNvPr id="13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3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12:00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39" name="组合 138"/>
          <p:cNvGrpSpPr/>
          <p:nvPr userDrawn="1"/>
        </p:nvGrpSpPr>
        <p:grpSpPr>
          <a:xfrm>
            <a:off x="936333" y="3173413"/>
            <a:ext cx="2646096" cy="169672"/>
            <a:chOff x="838178" y="1851295"/>
            <a:chExt cx="2646096" cy="169672"/>
          </a:xfrm>
        </p:grpSpPr>
        <p:pic>
          <p:nvPicPr>
            <p:cNvPr id="14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4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13:00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44" name="组合 143"/>
          <p:cNvGrpSpPr/>
          <p:nvPr userDrawn="1"/>
        </p:nvGrpSpPr>
        <p:grpSpPr>
          <a:xfrm>
            <a:off x="936333" y="3414459"/>
            <a:ext cx="2646096" cy="169672"/>
            <a:chOff x="838178" y="1851295"/>
            <a:chExt cx="2646096" cy="169672"/>
          </a:xfrm>
        </p:grpSpPr>
        <p:pic>
          <p:nvPicPr>
            <p:cNvPr id="14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4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14:00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49" name="组合 148"/>
          <p:cNvGrpSpPr/>
          <p:nvPr userDrawn="1"/>
        </p:nvGrpSpPr>
        <p:grpSpPr>
          <a:xfrm>
            <a:off x="936333" y="3650944"/>
            <a:ext cx="2646096" cy="169672"/>
            <a:chOff x="838178" y="1851295"/>
            <a:chExt cx="2646096" cy="169672"/>
          </a:xfrm>
        </p:grpSpPr>
        <p:pic>
          <p:nvPicPr>
            <p:cNvPr id="15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5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15:00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54" name="组合 153"/>
          <p:cNvGrpSpPr/>
          <p:nvPr userDrawn="1"/>
        </p:nvGrpSpPr>
        <p:grpSpPr>
          <a:xfrm>
            <a:off x="936791" y="3878776"/>
            <a:ext cx="2646096" cy="169672"/>
            <a:chOff x="838178" y="1851295"/>
            <a:chExt cx="2646096" cy="169672"/>
          </a:xfrm>
        </p:grpSpPr>
        <p:pic>
          <p:nvPicPr>
            <p:cNvPr id="15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5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16:00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59" name="组合 158"/>
          <p:cNvGrpSpPr/>
          <p:nvPr userDrawn="1"/>
        </p:nvGrpSpPr>
        <p:grpSpPr>
          <a:xfrm>
            <a:off x="937357" y="4121293"/>
            <a:ext cx="2646096" cy="169672"/>
            <a:chOff x="838178" y="1851295"/>
            <a:chExt cx="2646096" cy="169672"/>
          </a:xfrm>
        </p:grpSpPr>
        <p:pic>
          <p:nvPicPr>
            <p:cNvPr id="16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6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17:00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64" name="组合 163"/>
          <p:cNvGrpSpPr/>
          <p:nvPr userDrawn="1"/>
        </p:nvGrpSpPr>
        <p:grpSpPr>
          <a:xfrm>
            <a:off x="936791" y="4354166"/>
            <a:ext cx="2646096" cy="169672"/>
            <a:chOff x="838178" y="1851295"/>
            <a:chExt cx="2646096" cy="169672"/>
          </a:xfrm>
        </p:grpSpPr>
        <p:pic>
          <p:nvPicPr>
            <p:cNvPr id="16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6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18:00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69" name="组合 168"/>
          <p:cNvGrpSpPr/>
          <p:nvPr userDrawn="1"/>
        </p:nvGrpSpPr>
        <p:grpSpPr>
          <a:xfrm>
            <a:off x="936791" y="4821769"/>
            <a:ext cx="2646096" cy="169672"/>
            <a:chOff x="838178" y="1851295"/>
            <a:chExt cx="2646096" cy="169672"/>
          </a:xfrm>
        </p:grpSpPr>
        <p:pic>
          <p:nvPicPr>
            <p:cNvPr id="17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7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20:00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74" name="组合 173"/>
          <p:cNvGrpSpPr/>
          <p:nvPr userDrawn="1"/>
        </p:nvGrpSpPr>
        <p:grpSpPr>
          <a:xfrm>
            <a:off x="936791" y="4598262"/>
            <a:ext cx="2646096" cy="169672"/>
            <a:chOff x="838178" y="1851295"/>
            <a:chExt cx="2646096" cy="169672"/>
          </a:xfrm>
        </p:grpSpPr>
        <p:pic>
          <p:nvPicPr>
            <p:cNvPr id="17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7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19:00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79" name="组合 178"/>
          <p:cNvGrpSpPr/>
          <p:nvPr userDrawn="1"/>
        </p:nvGrpSpPr>
        <p:grpSpPr>
          <a:xfrm>
            <a:off x="936791" y="5058383"/>
            <a:ext cx="2646096" cy="169672"/>
            <a:chOff x="838178" y="1851295"/>
            <a:chExt cx="2646096" cy="169672"/>
          </a:xfrm>
        </p:grpSpPr>
        <p:pic>
          <p:nvPicPr>
            <p:cNvPr id="18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8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21:00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84" name="组合 183"/>
          <p:cNvGrpSpPr/>
          <p:nvPr userDrawn="1"/>
        </p:nvGrpSpPr>
        <p:grpSpPr>
          <a:xfrm>
            <a:off x="936791" y="5270097"/>
            <a:ext cx="2646096" cy="169672"/>
            <a:chOff x="838178" y="1851295"/>
            <a:chExt cx="2646096" cy="169672"/>
          </a:xfrm>
        </p:grpSpPr>
        <p:pic>
          <p:nvPicPr>
            <p:cNvPr id="18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8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22:00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89" name="组合 188"/>
          <p:cNvGrpSpPr/>
          <p:nvPr userDrawn="1"/>
        </p:nvGrpSpPr>
        <p:grpSpPr>
          <a:xfrm>
            <a:off x="936791" y="5490437"/>
            <a:ext cx="2646096" cy="169672"/>
            <a:chOff x="838178" y="1851295"/>
            <a:chExt cx="2646096" cy="169672"/>
          </a:xfrm>
        </p:grpSpPr>
        <p:pic>
          <p:nvPicPr>
            <p:cNvPr id="19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9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23:00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习惯打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/>
          </p:cNvGraphicFramePr>
          <p:nvPr userDrawn="1"/>
        </p:nvGraphicFramePr>
        <p:xfrm>
          <a:off x="1015396" y="1240242"/>
          <a:ext cx="8575381" cy="5866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467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0521"/>
                <a:gridCol w="236284"/>
              </a:tblGrid>
              <a:tr h="247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2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224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  <a:tr h="1198709">
                <a:tc gridSpan="3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pic>
        <p:nvPicPr>
          <p:cNvPr id="7" name="object 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19615" y="1331252"/>
            <a:ext cx="70815" cy="99169"/>
          </a:xfrm>
          <a:prstGeom prst="rect">
            <a:avLst/>
          </a:prstGeom>
        </p:spPr>
      </p:pic>
      <p:sp>
        <p:nvSpPr>
          <p:cNvPr id="8" name="object 4"/>
          <p:cNvSpPr/>
          <p:nvPr userDrawn="1"/>
        </p:nvSpPr>
        <p:spPr>
          <a:xfrm>
            <a:off x="2535244" y="1330838"/>
            <a:ext cx="57630" cy="99700"/>
          </a:xfrm>
          <a:custGeom>
            <a:avLst/>
            <a:gdLst/>
            <a:ahLst/>
            <a:cxnLst/>
            <a:rect l="l" t="t" r="r" b="b"/>
            <a:pathLst>
              <a:path w="63500" h="109855">
                <a:moveTo>
                  <a:pt x="40335" y="12344"/>
                </a:moveTo>
                <a:lnTo>
                  <a:pt x="23774" y="12344"/>
                </a:lnTo>
                <a:lnTo>
                  <a:pt x="23679" y="88030"/>
                </a:lnTo>
                <a:lnTo>
                  <a:pt x="23469" y="101803"/>
                </a:lnTo>
                <a:lnTo>
                  <a:pt x="0" y="104851"/>
                </a:lnTo>
                <a:lnTo>
                  <a:pt x="0" y="109727"/>
                </a:lnTo>
                <a:lnTo>
                  <a:pt x="63093" y="109727"/>
                </a:lnTo>
                <a:lnTo>
                  <a:pt x="63093" y="104851"/>
                </a:lnTo>
                <a:lnTo>
                  <a:pt x="40386" y="101803"/>
                </a:lnTo>
                <a:lnTo>
                  <a:pt x="40177" y="88030"/>
                </a:lnTo>
                <a:lnTo>
                  <a:pt x="40081" y="25755"/>
                </a:lnTo>
                <a:lnTo>
                  <a:pt x="40335" y="12344"/>
                </a:lnTo>
                <a:close/>
              </a:path>
              <a:path w="63500" h="109855">
                <a:moveTo>
                  <a:pt x="38404" y="0"/>
                </a:moveTo>
                <a:lnTo>
                  <a:pt x="2438" y="8839"/>
                </a:lnTo>
                <a:lnTo>
                  <a:pt x="2438" y="14630"/>
                </a:lnTo>
                <a:lnTo>
                  <a:pt x="23774" y="12344"/>
                </a:lnTo>
                <a:lnTo>
                  <a:pt x="40335" y="12344"/>
                </a:lnTo>
                <a:lnTo>
                  <a:pt x="40538" y="1676"/>
                </a:lnTo>
                <a:lnTo>
                  <a:pt x="38404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9" name="object 5"/>
          <p:cNvSpPr/>
          <p:nvPr userDrawn="1"/>
        </p:nvSpPr>
        <p:spPr>
          <a:xfrm>
            <a:off x="1026922" y="1251769"/>
            <a:ext cx="1411941" cy="230521"/>
          </a:xfrm>
          <a:custGeom>
            <a:avLst/>
            <a:gdLst/>
            <a:ahLst/>
            <a:cxnLst/>
            <a:rect l="l" t="t" r="r" b="b"/>
            <a:pathLst>
              <a:path w="1555750" h="254000">
                <a:moveTo>
                  <a:pt x="0" y="0"/>
                </a:moveTo>
                <a:lnTo>
                  <a:pt x="1555753" y="254000"/>
                </a:lnTo>
              </a:path>
            </a:pathLst>
          </a:custGeom>
          <a:ln w="1269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500" dirty="0"/>
          </a:p>
        </p:txBody>
      </p:sp>
      <p:pic>
        <p:nvPicPr>
          <p:cNvPr id="10" name="object 6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61339" y="1330007"/>
            <a:ext cx="64591" cy="100415"/>
          </a:xfrm>
          <a:prstGeom prst="rect">
            <a:avLst/>
          </a:prstGeom>
        </p:spPr>
      </p:pic>
      <p:pic>
        <p:nvPicPr>
          <p:cNvPr id="11" name="object 7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91583" y="1330007"/>
            <a:ext cx="64730" cy="102489"/>
          </a:xfrm>
          <a:prstGeom prst="rect">
            <a:avLst/>
          </a:prstGeom>
        </p:spPr>
      </p:pic>
      <p:pic>
        <p:nvPicPr>
          <p:cNvPr id="12" name="object 8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451796" y="1332081"/>
            <a:ext cx="65836" cy="100415"/>
          </a:xfrm>
          <a:prstGeom prst="rect">
            <a:avLst/>
          </a:prstGeom>
        </p:spPr>
      </p:pic>
      <p:pic>
        <p:nvPicPr>
          <p:cNvPr id="13" name="object 9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682317" y="1330007"/>
            <a:ext cx="66251" cy="102489"/>
          </a:xfrm>
          <a:prstGeom prst="rect">
            <a:avLst/>
          </a:prstGeom>
        </p:spPr>
      </p:pic>
      <p:pic>
        <p:nvPicPr>
          <p:cNvPr id="14" name="object 10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914498" y="1332082"/>
            <a:ext cx="62793" cy="98340"/>
          </a:xfrm>
          <a:prstGeom prst="rect">
            <a:avLst/>
          </a:prstGeom>
        </p:spPr>
      </p:pic>
      <p:pic>
        <p:nvPicPr>
          <p:cNvPr id="15" name="object 11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4144327" y="1330007"/>
            <a:ext cx="64177" cy="102489"/>
          </a:xfrm>
          <a:prstGeom prst="rect">
            <a:avLst/>
          </a:prstGeom>
        </p:spPr>
      </p:pic>
      <p:pic>
        <p:nvPicPr>
          <p:cNvPr id="16" name="object 12"/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4372774" y="1330007"/>
            <a:ext cx="66251" cy="103319"/>
          </a:xfrm>
          <a:prstGeom prst="rect">
            <a:avLst/>
          </a:prstGeom>
        </p:spPr>
      </p:pic>
      <p:pic>
        <p:nvPicPr>
          <p:cNvPr id="17" name="object 13"/>
          <p:cNvPicPr/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556521" y="1330007"/>
            <a:ext cx="144076" cy="102489"/>
          </a:xfrm>
          <a:prstGeom prst="rect">
            <a:avLst/>
          </a:prstGeom>
        </p:spPr>
      </p:pic>
      <p:pic>
        <p:nvPicPr>
          <p:cNvPr id="18" name="object 14"/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4798568" y="1330838"/>
            <a:ext cx="141033" cy="99584"/>
          </a:xfrm>
          <a:prstGeom prst="rect">
            <a:avLst/>
          </a:prstGeom>
        </p:spPr>
      </p:pic>
      <p:pic>
        <p:nvPicPr>
          <p:cNvPr id="19" name="object 15"/>
          <p:cNvPicPr/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5029090" y="1330007"/>
            <a:ext cx="143937" cy="100415"/>
          </a:xfrm>
          <a:prstGeom prst="rect">
            <a:avLst/>
          </a:prstGeom>
        </p:spPr>
      </p:pic>
      <p:pic>
        <p:nvPicPr>
          <p:cNvPr id="20" name="object 16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248084" y="1330007"/>
            <a:ext cx="143799" cy="102489"/>
          </a:xfrm>
          <a:prstGeom prst="rect">
            <a:avLst/>
          </a:prstGeom>
        </p:spPr>
      </p:pic>
      <p:pic>
        <p:nvPicPr>
          <p:cNvPr id="21" name="object 17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5478605" y="1330838"/>
            <a:ext cx="147395" cy="99584"/>
          </a:xfrm>
          <a:prstGeom prst="rect">
            <a:avLst/>
          </a:prstGeom>
        </p:spPr>
      </p:pic>
      <p:pic>
        <p:nvPicPr>
          <p:cNvPr id="22" name="object 18"/>
          <p:cNvPicPr/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5709126" y="1330838"/>
            <a:ext cx="144076" cy="101659"/>
          </a:xfrm>
          <a:prstGeom prst="rect">
            <a:avLst/>
          </a:prstGeom>
        </p:spPr>
      </p:pic>
      <p:pic>
        <p:nvPicPr>
          <p:cNvPr id="23" name="object 19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5939648" y="1330007"/>
            <a:ext cx="144490" cy="102489"/>
          </a:xfrm>
          <a:prstGeom prst="rect">
            <a:avLst/>
          </a:prstGeom>
        </p:spPr>
      </p:pic>
      <p:pic>
        <p:nvPicPr>
          <p:cNvPr id="24" name="object 20"/>
          <p:cNvPicPr/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6170168" y="1330838"/>
            <a:ext cx="142692" cy="99584"/>
          </a:xfrm>
          <a:prstGeom prst="rect">
            <a:avLst/>
          </a:prstGeom>
        </p:spPr>
      </p:pic>
      <p:pic>
        <p:nvPicPr>
          <p:cNvPr id="25" name="object 21"/>
          <p:cNvPicPr/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6400689" y="1330007"/>
            <a:ext cx="143384" cy="102489"/>
          </a:xfrm>
          <a:prstGeom prst="rect">
            <a:avLst/>
          </a:prstGeom>
        </p:spPr>
      </p:pic>
      <p:pic>
        <p:nvPicPr>
          <p:cNvPr id="26" name="object 22"/>
          <p:cNvPicPr/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6863068" y="1330007"/>
            <a:ext cx="148501" cy="102489"/>
          </a:xfrm>
          <a:prstGeom prst="rect">
            <a:avLst/>
          </a:prstGeom>
        </p:spPr>
      </p:pic>
      <p:pic>
        <p:nvPicPr>
          <p:cNvPr id="27" name="object 23"/>
          <p:cNvPicPr/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6631210" y="1330007"/>
            <a:ext cx="143384" cy="103319"/>
          </a:xfrm>
          <a:prstGeom prst="rect">
            <a:avLst/>
          </a:prstGeom>
        </p:spPr>
      </p:pic>
      <p:pic>
        <p:nvPicPr>
          <p:cNvPr id="28" name="object 24"/>
          <p:cNvPicPr/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093589" y="1330007"/>
            <a:ext cx="145459" cy="100415"/>
          </a:xfrm>
          <a:prstGeom prst="rect">
            <a:avLst/>
          </a:prstGeom>
        </p:spPr>
      </p:pic>
      <p:pic>
        <p:nvPicPr>
          <p:cNvPr id="29" name="object 25"/>
          <p:cNvPicPr/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7324110" y="1330007"/>
            <a:ext cx="148363" cy="100415"/>
          </a:xfrm>
          <a:prstGeom prst="rect">
            <a:avLst/>
          </a:prstGeom>
        </p:spPr>
      </p:pic>
      <p:pic>
        <p:nvPicPr>
          <p:cNvPr id="30" name="object 26"/>
          <p:cNvPicPr/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7554632" y="1330007"/>
            <a:ext cx="148224" cy="102489"/>
          </a:xfrm>
          <a:prstGeom prst="rect">
            <a:avLst/>
          </a:prstGeom>
        </p:spPr>
      </p:pic>
      <p:pic>
        <p:nvPicPr>
          <p:cNvPr id="31" name="object 27"/>
          <p:cNvPicPr/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7785152" y="1330007"/>
            <a:ext cx="151821" cy="100415"/>
          </a:xfrm>
          <a:prstGeom prst="rect">
            <a:avLst/>
          </a:prstGeom>
        </p:spPr>
      </p:pic>
      <p:pic>
        <p:nvPicPr>
          <p:cNvPr id="32" name="object 28"/>
          <p:cNvPicPr/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8246194" y="1330007"/>
            <a:ext cx="148916" cy="102489"/>
          </a:xfrm>
          <a:prstGeom prst="rect">
            <a:avLst/>
          </a:prstGeom>
        </p:spPr>
      </p:pic>
      <p:pic>
        <p:nvPicPr>
          <p:cNvPr id="33" name="object 29"/>
          <p:cNvPicPr/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8015673" y="1330007"/>
            <a:ext cx="148501" cy="102489"/>
          </a:xfrm>
          <a:prstGeom prst="rect">
            <a:avLst/>
          </a:prstGeom>
        </p:spPr>
      </p:pic>
      <p:pic>
        <p:nvPicPr>
          <p:cNvPr id="34" name="object 30"/>
          <p:cNvPicPr/>
          <p:nvPr userDrawn="1"/>
        </p:nvPicPr>
        <p:blipFill>
          <a:blip r:embed="rId27" cstate="print"/>
          <a:stretch>
            <a:fillRect/>
          </a:stretch>
        </p:blipFill>
        <p:spPr>
          <a:xfrm>
            <a:off x="8488241" y="1330007"/>
            <a:ext cx="147118" cy="100415"/>
          </a:xfrm>
          <a:prstGeom prst="rect">
            <a:avLst/>
          </a:prstGeom>
        </p:spPr>
      </p:pic>
      <p:pic>
        <p:nvPicPr>
          <p:cNvPr id="35" name="object 31"/>
          <p:cNvPicPr/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8718762" y="1330007"/>
            <a:ext cx="147809" cy="102489"/>
          </a:xfrm>
          <a:prstGeom prst="rect">
            <a:avLst/>
          </a:prstGeom>
        </p:spPr>
      </p:pic>
      <p:pic>
        <p:nvPicPr>
          <p:cNvPr id="36" name="object 32"/>
          <p:cNvPicPr/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8949283" y="1330007"/>
            <a:ext cx="147809" cy="103319"/>
          </a:xfrm>
          <a:prstGeom prst="rect">
            <a:avLst/>
          </a:prstGeom>
        </p:spPr>
      </p:pic>
      <p:pic>
        <p:nvPicPr>
          <p:cNvPr id="37" name="object 33"/>
          <p:cNvPicPr/>
          <p:nvPr userDrawn="1"/>
        </p:nvPicPr>
        <p:blipFill>
          <a:blip r:embed="rId30" cstate="print"/>
          <a:stretch>
            <a:fillRect/>
          </a:stretch>
        </p:blipFill>
        <p:spPr>
          <a:xfrm>
            <a:off x="9168003" y="1330007"/>
            <a:ext cx="148778" cy="102489"/>
          </a:xfrm>
          <a:prstGeom prst="rect">
            <a:avLst/>
          </a:prstGeom>
        </p:spPr>
      </p:pic>
      <p:pic>
        <p:nvPicPr>
          <p:cNvPr id="38" name="object 34"/>
          <p:cNvPicPr/>
          <p:nvPr userDrawn="1"/>
        </p:nvPicPr>
        <p:blipFill>
          <a:blip r:embed="rId31" cstate="print"/>
          <a:stretch>
            <a:fillRect/>
          </a:stretch>
        </p:blipFill>
        <p:spPr>
          <a:xfrm>
            <a:off x="9410049" y="1330007"/>
            <a:ext cx="145735" cy="102489"/>
          </a:xfrm>
          <a:prstGeom prst="rect">
            <a:avLst/>
          </a:prstGeom>
        </p:spPr>
      </p:pic>
      <p:sp>
        <p:nvSpPr>
          <p:cNvPr id="41" name="文本框 40"/>
          <p:cNvSpPr txBox="1"/>
          <p:nvPr userDrawn="1"/>
        </p:nvSpPr>
        <p:spPr>
          <a:xfrm>
            <a:off x="1080166" y="12684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+mn-ea"/>
                <a:ea typeface="+mn-ea"/>
              </a:rPr>
              <a:t>内容</a:t>
            </a:r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2021233" y="121459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天</a:t>
            </a:r>
            <a:endParaRPr lang="zh-CN" altLang="en-US" sz="900" dirty="0"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785152" y="965435"/>
            <a:ext cx="703089" cy="2333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latin typeface="Segoe Print" panose="02000600000000000000" pitchFamily="2" charset="0"/>
              </a:defRPr>
            </a:lvl1pPr>
          </a:lstStyle>
          <a:p>
            <a:pPr lvl="0"/>
            <a:r>
              <a:rPr lang="en-US" altLang="zh-CN"/>
              <a:t>2000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885852" y="965435"/>
            <a:ext cx="430929" cy="233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egoe Print" panose="02000600000000000000" pitchFamily="2" charset="0"/>
              </a:defRPr>
            </a:lvl1pPr>
          </a:lstStyle>
          <a:p>
            <a:pPr lvl="0"/>
            <a:r>
              <a:rPr lang="en-US" altLang="zh-CN" sz="1200">
                <a:latin typeface="Segoe Print" panose="02000600000000000000" pitchFamily="2" charset="0"/>
              </a:rPr>
              <a:t>10</a:t>
            </a:r>
            <a:endParaRPr lang="zh-CN" altLang="en-US"/>
          </a:p>
        </p:txBody>
      </p:sp>
      <p:sp>
        <p:nvSpPr>
          <p:cNvPr id="44" name="文本框 43"/>
          <p:cNvSpPr txBox="1"/>
          <p:nvPr userDrawn="1"/>
        </p:nvSpPr>
        <p:spPr>
          <a:xfrm>
            <a:off x="8502956" y="926626"/>
            <a:ext cx="36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+mn-ea"/>
                <a:ea typeface="+mn-ea"/>
              </a:rPr>
              <a:t>年</a:t>
            </a:r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45" name="文本框 44"/>
          <p:cNvSpPr txBox="1"/>
          <p:nvPr userDrawn="1"/>
        </p:nvSpPr>
        <p:spPr>
          <a:xfrm>
            <a:off x="9298826" y="911743"/>
            <a:ext cx="36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+mn-ea"/>
                <a:ea typeface="+mn-ea"/>
              </a:rPr>
              <a:t>月</a:t>
            </a:r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402276" y="860244"/>
            <a:ext cx="20135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习    惯    打    卡</a:t>
            </a:r>
            <a:endParaRPr lang="zh-CN" altLang="en-US" sz="2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周菜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28489" y="933920"/>
            <a:ext cx="229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每  周  菜  谱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1171825" y="1454082"/>
          <a:ext cx="8200941" cy="528137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32389"/>
                <a:gridCol w="1066936"/>
                <a:gridCol w="1066936"/>
                <a:gridCol w="1066936"/>
                <a:gridCol w="1066936"/>
                <a:gridCol w="1066936"/>
                <a:gridCol w="1066936"/>
                <a:gridCol w="1066936"/>
              </a:tblGrid>
              <a:tr h="528137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星期一</a:t>
                      </a:r>
                      <a:endParaRPr lang="zh-CN" altLang="en-US" sz="1600" b="0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方正小标宋简体" panose="02010601030101010101" pitchFamily="2" charset="-122"/>
                        <a:ea typeface="方正小标宋简体" panose="02010601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星期二</a:t>
                      </a:r>
                      <a:endParaRPr lang="zh-CN" altLang="en-US" sz="1600" b="0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方正小标宋简体" panose="02010601030101010101" pitchFamily="2" charset="-122"/>
                        <a:ea typeface="方正小标宋简体" panose="02010601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星期三</a:t>
                      </a:r>
                      <a:endParaRPr lang="zh-CN" altLang="en-US" sz="1600" b="0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方正小标宋简体" panose="02010601030101010101" pitchFamily="2" charset="-122"/>
                        <a:ea typeface="方正小标宋简体" panose="02010601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星期四</a:t>
                      </a:r>
                      <a:endParaRPr lang="zh-CN" altLang="en-US" sz="1600" b="0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方正小标宋简体" panose="02010601030101010101" pitchFamily="2" charset="-122"/>
                        <a:ea typeface="方正小标宋简体" panose="02010601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星期五</a:t>
                      </a:r>
                      <a:endParaRPr lang="zh-CN" altLang="en-US" sz="1600" b="0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方正小标宋简体" panose="02010601030101010101" pitchFamily="2" charset="-122"/>
                        <a:ea typeface="方正小标宋简体" panose="02010601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星期六</a:t>
                      </a:r>
                      <a:endParaRPr lang="zh-CN" altLang="en-US" sz="1600" b="0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方正小标宋简体" panose="02010601030101010101" pitchFamily="2" charset="-122"/>
                        <a:ea typeface="方正小标宋简体" panose="02010601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星期天</a:t>
                      </a:r>
                      <a:endParaRPr lang="zh-CN" altLang="en-US" sz="1600" b="0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方正小标宋简体" panose="02010601030101010101" pitchFamily="2" charset="-122"/>
                        <a:ea typeface="方正小标宋简体" panose="02010601030101010101" pitchFamily="2" charset="-122"/>
                      </a:endParaRPr>
                    </a:p>
                  </a:txBody>
                  <a:tcPr anchor="ctr" anchorCtr="1"/>
                </a:tc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早餐</a:t>
                      </a:r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</a:tr>
              <a:tr h="528137">
                <a:tc vMerge="1"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</a:tr>
              <a:tr h="528137">
                <a:tc vMerge="1"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午餐</a:t>
                      </a:r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</a:tr>
              <a:tr h="528137">
                <a:tc vMerge="1"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</a:tr>
              <a:tr h="528137">
                <a:tc vMerge="1"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晚餐</a:t>
                      </a:r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</a:tr>
              <a:tr h="528137">
                <a:tc vMerge="1"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</a:tr>
              <a:tr h="528137">
                <a:tc vMerge="1"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136221" y="1145912"/>
            <a:ext cx="360966" cy="230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792306" y="1141668"/>
            <a:ext cx="307224" cy="230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392473" y="11272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月第</a:t>
            </a:r>
            <a:endParaRPr lang="zh-CN" alt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8050323" y="1127290"/>
            <a:ext cx="2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周</a:t>
            </a:r>
            <a:endParaRPr lang="zh-CN" alt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股票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圆角 47"/>
          <p:cNvSpPr/>
          <p:nvPr userDrawn="1"/>
        </p:nvSpPr>
        <p:spPr>
          <a:xfrm>
            <a:off x="5371643" y="2891601"/>
            <a:ext cx="2429750" cy="1711622"/>
          </a:xfrm>
          <a:prstGeom prst="round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单圆角 4"/>
          <p:cNvSpPr/>
          <p:nvPr userDrawn="1"/>
        </p:nvSpPr>
        <p:spPr>
          <a:xfrm>
            <a:off x="941163" y="5885368"/>
            <a:ext cx="4206240" cy="1246952"/>
          </a:xfrm>
          <a:prstGeom prst="round1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1025081" y="1272520"/>
          <a:ext cx="3467768" cy="1246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083"/>
                <a:gridCol w="1715685"/>
              </a:tblGrid>
              <a:tr h="311738">
                <a:tc gridSpan="2"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股票名称：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cPr/>
                </a:tc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买入时间：</a:t>
                      </a:r>
                      <a:endParaRPr lang="zh-CN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卖出时间：</a:t>
                      </a:r>
                      <a:endParaRPr lang="zh-CN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买入价格：</a:t>
                      </a:r>
                      <a:endParaRPr lang="zh-CN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卖出价格：</a:t>
                      </a:r>
                      <a:endParaRPr lang="zh-CN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买入大盘点位：</a:t>
                      </a:r>
                      <a:endParaRPr lang="zh-CN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卖出大盘点位：</a:t>
                      </a:r>
                      <a:endParaRPr lang="zh-CN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 userDrawn="1"/>
        </p:nvSpPr>
        <p:spPr>
          <a:xfrm>
            <a:off x="1004809" y="25277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  <a:latin typeface="+mj-ea"/>
                <a:ea typeface="+mj-ea"/>
              </a:rPr>
              <a:t>买入图：</a:t>
            </a:r>
            <a:endParaRPr lang="zh-CN" altLang="en-US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431923" y="25194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分时走势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9852" y="4105968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日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880252" y="4114889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周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  <a:endParaRPr lang="zh-CN" altLang="en-US" sz="800" dirty="0">
              <a:latin typeface="+mj-ea"/>
              <a:ea typeface="+mj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 userDrawn="1"/>
        </p:nvGraphicFramePr>
        <p:xfrm>
          <a:off x="1187922" y="2733576"/>
          <a:ext cx="1636999" cy="1391482"/>
        </p:xfrm>
        <a:graphic>
          <a:graphicData uri="http://schemas.openxmlformats.org/drawingml/2006/table">
            <a:tbl>
              <a:tblPr/>
              <a:tblGrid>
                <a:gridCol w="1636999"/>
              </a:tblGrid>
              <a:tr h="13914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 userDrawn="1"/>
        </p:nvGraphicFramePr>
        <p:xfrm>
          <a:off x="1196843" y="4293700"/>
          <a:ext cx="1605775" cy="1547286"/>
        </p:xfrm>
        <a:graphic>
          <a:graphicData uri="http://schemas.openxmlformats.org/drawingml/2006/table">
            <a:tbl>
              <a:tblPr/>
              <a:tblGrid>
                <a:gridCol w="1605775"/>
              </a:tblGrid>
              <a:tr h="15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 userDrawn="1"/>
        </p:nvGraphicFramePr>
        <p:xfrm>
          <a:off x="2925367" y="4293699"/>
          <a:ext cx="1661446" cy="1547286"/>
        </p:xfrm>
        <a:graphic>
          <a:graphicData uri="http://schemas.openxmlformats.org/drawingml/2006/table">
            <a:tbl>
              <a:tblPr/>
              <a:tblGrid>
                <a:gridCol w="1661446"/>
              </a:tblGrid>
              <a:tr h="15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 userDrawn="1"/>
        </p:nvGraphicFramePr>
        <p:xfrm>
          <a:off x="2925367" y="2737847"/>
          <a:ext cx="1661446" cy="1387211"/>
        </p:xfrm>
        <a:graphic>
          <a:graphicData uri="http://schemas.openxmlformats.org/drawingml/2006/table">
            <a:tbl>
              <a:tblPr/>
              <a:tblGrid>
                <a:gridCol w="1661446"/>
              </a:tblGrid>
              <a:tr h="13872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 userDrawn="1"/>
        </p:nvSpPr>
        <p:spPr>
          <a:xfrm>
            <a:off x="2880252" y="2546141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月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894106" y="580487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j-ea"/>
                <a:ea typeface="+mj-ea"/>
              </a:rPr>
              <a:t>买入理由：</a:t>
            </a:r>
            <a:endParaRPr lang="zh-CN" altLang="en-US" sz="1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344160" y="283969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卖出理由：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285306" y="47919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7030A0"/>
                </a:solidFill>
                <a:latin typeface="+mj-ea"/>
                <a:ea typeface="+mj-ea"/>
              </a:rPr>
              <a:t>总结：</a:t>
            </a:r>
            <a:endParaRPr lang="zh-CN" altLang="en-US" sz="10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5277679" y="12684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卖出图：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5272483" y="143687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分时走势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8121127" y="1306384"/>
            <a:ext cx="513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日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8246040" y="2930001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周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  <a:endParaRPr lang="zh-CN" altLang="en-US" sz="800" dirty="0">
              <a:latin typeface="+mj-ea"/>
              <a:ea typeface="+mj-ea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 userDrawn="1"/>
        </p:nvGraphicFramePr>
        <p:xfrm>
          <a:off x="5371643" y="1634671"/>
          <a:ext cx="1636999" cy="1106201"/>
        </p:xfrm>
        <a:graphic>
          <a:graphicData uri="http://schemas.openxmlformats.org/drawingml/2006/table">
            <a:tbl>
              <a:tblPr/>
              <a:tblGrid>
                <a:gridCol w="1636999"/>
              </a:tblGrid>
              <a:tr h="11062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8037799" y="1520487"/>
          <a:ext cx="1869687" cy="1405053"/>
        </p:xfrm>
        <a:graphic>
          <a:graphicData uri="http://schemas.openxmlformats.org/drawingml/2006/table">
            <a:tbl>
              <a:tblPr/>
              <a:tblGrid>
                <a:gridCol w="1869687"/>
              </a:tblGrid>
              <a:tr h="1405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 userDrawn="1"/>
        </p:nvGraphicFramePr>
        <p:xfrm>
          <a:off x="8037799" y="3139643"/>
          <a:ext cx="1869687" cy="1405053"/>
        </p:xfrm>
        <a:graphic>
          <a:graphicData uri="http://schemas.openxmlformats.org/drawingml/2006/table">
            <a:tbl>
              <a:tblPr/>
              <a:tblGrid>
                <a:gridCol w="1869687"/>
              </a:tblGrid>
              <a:tr h="1405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</a:tr>
            </a:tbl>
          </a:graphicData>
        </a:graphic>
      </p:graphicFrame>
      <p:sp>
        <p:nvSpPr>
          <p:cNvPr id="3" name="矩形: 对角圆角 2"/>
          <p:cNvSpPr/>
          <p:nvPr userDrawn="1"/>
        </p:nvSpPr>
        <p:spPr>
          <a:xfrm>
            <a:off x="5371643" y="5047088"/>
            <a:ext cx="4677836" cy="2085232"/>
          </a:xfrm>
          <a:prstGeom prst="round2Diag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4525187" y="885561"/>
            <a:ext cx="14157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股票操作记录</a:t>
            </a:r>
            <a:endParaRPr lang="zh-CN" altLang="en-US" sz="16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康奈尔笔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 userDrawn="1"/>
        </p:nvGraphicFramePr>
        <p:xfrm>
          <a:off x="3033132" y="1628078"/>
          <a:ext cx="7034188" cy="43489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34188"/>
              </a:tblGrid>
              <a:tr h="43489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3033131" y="1391672"/>
          <a:ext cx="7034196" cy="4599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02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  <a:gridCol w="234286"/>
              </a:tblGrid>
              <a:tr h="2292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kern="12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笔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记</a:t>
                      </a:r>
                      <a:endParaRPr lang="zh-CN" altLang="en-US" sz="1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2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269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 userDrawn="1"/>
        </p:nvGraphicFramePr>
        <p:xfrm>
          <a:off x="655691" y="905480"/>
          <a:ext cx="9411629" cy="477272"/>
        </p:xfrm>
        <a:graphic>
          <a:graphicData uri="http://schemas.openxmlformats.org/drawingml/2006/table">
            <a:tbl>
              <a:tblPr/>
              <a:tblGrid>
                <a:gridCol w="9411629"/>
              </a:tblGrid>
              <a:tr h="47727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主题：</a:t>
                      </a:r>
                      <a:endParaRPr lang="zh-CN" altLang="en-US" sz="1200" dirty="0">
                        <a:latin typeface="方正小标宋简体" panose="02010601030101010101" pitchFamily="2" charset="-122"/>
                        <a:ea typeface="方正小标宋简体" panose="02010601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655692" y="1387212"/>
          <a:ext cx="2381899" cy="4589841"/>
        </p:xfrm>
        <a:graphic>
          <a:graphicData uri="http://schemas.openxmlformats.org/drawingml/2006/table">
            <a:tbl>
              <a:tblPr/>
              <a:tblGrid>
                <a:gridCol w="2381899"/>
              </a:tblGrid>
              <a:tr h="4589841">
                <a:tc>
                  <a:txBody>
                    <a:bodyPr/>
                    <a:lstStyle/>
                    <a:p>
                      <a:pPr marL="0" algn="l" defTabSz="1010285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  <a:cs typeface="+mn-cs"/>
                        </a:rPr>
                        <a:t>线索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方正小标宋简体" panose="02010601030101010101" pitchFamily="2" charset="-122"/>
                        <a:ea typeface="方正小标宋简体" panose="02010601030101010101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655693" y="5977054"/>
          <a:ext cx="9411628" cy="1083899"/>
        </p:xfrm>
        <a:graphic>
          <a:graphicData uri="http://schemas.openxmlformats.org/drawingml/2006/table">
            <a:tbl>
              <a:tblPr/>
              <a:tblGrid>
                <a:gridCol w="9411628"/>
              </a:tblGrid>
              <a:tr h="1083899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总结：</a:t>
                      </a:r>
                      <a:endParaRPr lang="zh-CN" altLang="en-US" sz="1600" dirty="0"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 userDrawn="1"/>
        </p:nvGraphicFramePr>
        <p:xfrm>
          <a:off x="7903983" y="905480"/>
          <a:ext cx="2163337" cy="472813"/>
        </p:xfrm>
        <a:graphic>
          <a:graphicData uri="http://schemas.openxmlformats.org/drawingml/2006/table">
            <a:tbl>
              <a:tblPr/>
              <a:tblGrid>
                <a:gridCol w="2163337"/>
              </a:tblGrid>
              <a:tr h="472813">
                <a:tc>
                  <a:txBody>
                    <a:bodyPr/>
                    <a:lstStyle/>
                    <a:p>
                      <a:pPr marL="0" algn="l" defTabSz="1010285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时间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1798" y="921949"/>
            <a:ext cx="314325" cy="4443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905480"/>
            <a:ext cx="352425" cy="286345"/>
          </a:xfrm>
          <a:prstGeom prst="rect">
            <a:avLst/>
          </a:prstGeom>
        </p:spPr>
      </p:pic>
      <p:pic>
        <p:nvPicPr>
          <p:cNvPr id="14" name="Picture 2" descr="C:\DOCUME~1\ADMINI~1\LOCALS~1\Temp\enhtmlclip\pencil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6103" y="1238756"/>
            <a:ext cx="238125" cy="343189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15" name="Picture 3" descr="C:\DOCUME~1\ADMINI~1\LOCALS~1\Temp\enhtmlclip\flag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9331" y="1357328"/>
            <a:ext cx="152401" cy="273916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方格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/>
          </p:cNvGraphicFramePr>
          <p:nvPr userDrawn="1"/>
        </p:nvGraphicFramePr>
        <p:xfrm>
          <a:off x="755971" y="1103287"/>
          <a:ext cx="4298084" cy="58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</a:tblGrid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2"/>
          <p:cNvGraphicFramePr>
            <a:graphicFrameLocks noGrp="1"/>
          </p:cNvGraphicFramePr>
          <p:nvPr userDrawn="1"/>
        </p:nvGraphicFramePr>
        <p:xfrm>
          <a:off x="5628478" y="1103287"/>
          <a:ext cx="4298084" cy="58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  <a:gridCol w="307006"/>
              </a:tblGrid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米格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"/>
          <p:cNvGrpSpPr/>
          <p:nvPr userDrawn="1"/>
        </p:nvGrpSpPr>
        <p:grpSpPr>
          <a:xfrm>
            <a:off x="670077" y="957495"/>
            <a:ext cx="4370383" cy="6139172"/>
            <a:chOff x="488950" y="679450"/>
            <a:chExt cx="6578600" cy="9365615"/>
          </a:xfrm>
        </p:grpSpPr>
        <p:sp>
          <p:nvSpPr>
            <p:cNvPr id="7" name="object 3"/>
            <p:cNvSpPr/>
            <p:nvPr/>
          </p:nvSpPr>
          <p:spPr>
            <a:xfrm>
              <a:off x="495300" y="685800"/>
              <a:ext cx="6565900" cy="9321800"/>
            </a:xfrm>
            <a:custGeom>
              <a:avLst/>
              <a:gdLst/>
              <a:ahLst/>
              <a:cxnLst/>
              <a:rect l="l" t="t" r="r" b="b"/>
              <a:pathLst>
                <a:path w="6565900" h="9321800">
                  <a:moveTo>
                    <a:pt x="0" y="0"/>
                  </a:moveTo>
                  <a:lnTo>
                    <a:pt x="6565900" y="0"/>
                  </a:lnTo>
                  <a:lnTo>
                    <a:pt x="6565900" y="9321800"/>
                  </a:lnTo>
                  <a:lnTo>
                    <a:pt x="0" y="9321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8" name="object 4"/>
            <p:cNvSpPr/>
            <p:nvPr/>
          </p:nvSpPr>
          <p:spPr>
            <a:xfrm>
              <a:off x="511556" y="698905"/>
              <a:ext cx="6269355" cy="2790825"/>
            </a:xfrm>
            <a:custGeom>
              <a:avLst/>
              <a:gdLst/>
              <a:ahLst/>
              <a:cxnLst/>
              <a:rect l="l" t="t" r="r" b="b"/>
              <a:pathLst>
                <a:path w="6269355" h="2790825">
                  <a:moveTo>
                    <a:pt x="24384" y="2452941"/>
                  </a:moveTo>
                  <a:lnTo>
                    <a:pt x="0" y="2452941"/>
                  </a:lnTo>
                  <a:lnTo>
                    <a:pt x="0" y="2458897"/>
                  </a:lnTo>
                  <a:lnTo>
                    <a:pt x="24384" y="2458897"/>
                  </a:lnTo>
                  <a:lnTo>
                    <a:pt x="24384" y="2452941"/>
                  </a:lnTo>
                  <a:close/>
                </a:path>
                <a:path w="6269355" h="2790825">
                  <a:moveTo>
                    <a:pt x="24384" y="1906841"/>
                  </a:moveTo>
                  <a:lnTo>
                    <a:pt x="0" y="1906841"/>
                  </a:lnTo>
                  <a:lnTo>
                    <a:pt x="0" y="1912797"/>
                  </a:lnTo>
                  <a:lnTo>
                    <a:pt x="24384" y="1912797"/>
                  </a:lnTo>
                  <a:lnTo>
                    <a:pt x="24384" y="1906841"/>
                  </a:lnTo>
                  <a:close/>
                </a:path>
                <a:path w="6269355" h="2790825">
                  <a:moveTo>
                    <a:pt x="24384" y="1360741"/>
                  </a:moveTo>
                  <a:lnTo>
                    <a:pt x="0" y="1360741"/>
                  </a:lnTo>
                  <a:lnTo>
                    <a:pt x="0" y="1366697"/>
                  </a:lnTo>
                  <a:lnTo>
                    <a:pt x="24384" y="1366697"/>
                  </a:lnTo>
                  <a:lnTo>
                    <a:pt x="24384" y="1360741"/>
                  </a:lnTo>
                  <a:close/>
                </a:path>
                <a:path w="6269355" h="2790825">
                  <a:moveTo>
                    <a:pt x="24384" y="814641"/>
                  </a:moveTo>
                  <a:lnTo>
                    <a:pt x="0" y="814641"/>
                  </a:lnTo>
                  <a:lnTo>
                    <a:pt x="0" y="820597"/>
                  </a:lnTo>
                  <a:lnTo>
                    <a:pt x="24384" y="820597"/>
                  </a:lnTo>
                  <a:lnTo>
                    <a:pt x="24384" y="814641"/>
                  </a:lnTo>
                  <a:close/>
                </a:path>
                <a:path w="6269355" h="2790825">
                  <a:moveTo>
                    <a:pt x="24384" y="262140"/>
                  </a:moveTo>
                  <a:lnTo>
                    <a:pt x="0" y="262140"/>
                  </a:lnTo>
                  <a:lnTo>
                    <a:pt x="0" y="267957"/>
                  </a:lnTo>
                  <a:lnTo>
                    <a:pt x="24384" y="267957"/>
                  </a:lnTo>
                  <a:lnTo>
                    <a:pt x="24384" y="262140"/>
                  </a:lnTo>
                  <a:close/>
                </a:path>
                <a:path w="6269355" h="2790825">
                  <a:moveTo>
                    <a:pt x="73152" y="2452941"/>
                  </a:moveTo>
                  <a:lnTo>
                    <a:pt x="48768" y="2452941"/>
                  </a:lnTo>
                  <a:lnTo>
                    <a:pt x="48768" y="2458897"/>
                  </a:lnTo>
                  <a:lnTo>
                    <a:pt x="73152" y="2458897"/>
                  </a:lnTo>
                  <a:lnTo>
                    <a:pt x="73152" y="2452941"/>
                  </a:lnTo>
                  <a:close/>
                </a:path>
                <a:path w="6269355" h="2790825">
                  <a:moveTo>
                    <a:pt x="73152" y="1906841"/>
                  </a:moveTo>
                  <a:lnTo>
                    <a:pt x="48768" y="1906841"/>
                  </a:lnTo>
                  <a:lnTo>
                    <a:pt x="48768" y="1912797"/>
                  </a:lnTo>
                  <a:lnTo>
                    <a:pt x="73152" y="1912797"/>
                  </a:lnTo>
                  <a:lnTo>
                    <a:pt x="73152" y="1906841"/>
                  </a:lnTo>
                  <a:close/>
                </a:path>
                <a:path w="6269355" h="2790825">
                  <a:moveTo>
                    <a:pt x="73152" y="1360741"/>
                  </a:moveTo>
                  <a:lnTo>
                    <a:pt x="48768" y="1360741"/>
                  </a:lnTo>
                  <a:lnTo>
                    <a:pt x="48768" y="1366697"/>
                  </a:lnTo>
                  <a:lnTo>
                    <a:pt x="73152" y="1366697"/>
                  </a:lnTo>
                  <a:lnTo>
                    <a:pt x="73152" y="1360741"/>
                  </a:lnTo>
                  <a:close/>
                </a:path>
                <a:path w="6269355" h="2790825">
                  <a:moveTo>
                    <a:pt x="73152" y="814641"/>
                  </a:moveTo>
                  <a:lnTo>
                    <a:pt x="48768" y="814641"/>
                  </a:lnTo>
                  <a:lnTo>
                    <a:pt x="48768" y="820597"/>
                  </a:lnTo>
                  <a:lnTo>
                    <a:pt x="73152" y="820597"/>
                  </a:lnTo>
                  <a:lnTo>
                    <a:pt x="73152" y="814641"/>
                  </a:lnTo>
                  <a:close/>
                </a:path>
                <a:path w="6269355" h="2790825">
                  <a:moveTo>
                    <a:pt x="73152" y="262140"/>
                  </a:moveTo>
                  <a:lnTo>
                    <a:pt x="48768" y="262140"/>
                  </a:lnTo>
                  <a:lnTo>
                    <a:pt x="48768" y="267957"/>
                  </a:lnTo>
                  <a:lnTo>
                    <a:pt x="73152" y="267957"/>
                  </a:lnTo>
                  <a:lnTo>
                    <a:pt x="73152" y="262140"/>
                  </a:lnTo>
                  <a:close/>
                </a:path>
                <a:path w="6269355" h="2790825">
                  <a:moveTo>
                    <a:pt x="262115" y="2766568"/>
                  </a:moveTo>
                  <a:lnTo>
                    <a:pt x="256032" y="2766568"/>
                  </a:lnTo>
                  <a:lnTo>
                    <a:pt x="256032" y="2790418"/>
                  </a:lnTo>
                  <a:lnTo>
                    <a:pt x="262115" y="2790418"/>
                  </a:lnTo>
                  <a:lnTo>
                    <a:pt x="262115" y="2766568"/>
                  </a:lnTo>
                  <a:close/>
                </a:path>
                <a:path w="6269355" h="2790825">
                  <a:moveTo>
                    <a:pt x="262115" y="2730817"/>
                  </a:moveTo>
                  <a:lnTo>
                    <a:pt x="256032" y="2730817"/>
                  </a:lnTo>
                  <a:lnTo>
                    <a:pt x="256032" y="2742730"/>
                  </a:lnTo>
                  <a:lnTo>
                    <a:pt x="262115" y="2742730"/>
                  </a:lnTo>
                  <a:lnTo>
                    <a:pt x="262115" y="2730817"/>
                  </a:lnTo>
                  <a:close/>
                </a:path>
                <a:path w="6269355" h="2790825">
                  <a:moveTo>
                    <a:pt x="262115" y="2649626"/>
                  </a:moveTo>
                  <a:lnTo>
                    <a:pt x="256032" y="2649626"/>
                  </a:lnTo>
                  <a:lnTo>
                    <a:pt x="256032" y="2673477"/>
                  </a:lnTo>
                  <a:lnTo>
                    <a:pt x="262115" y="2673477"/>
                  </a:lnTo>
                  <a:lnTo>
                    <a:pt x="262115" y="2649626"/>
                  </a:lnTo>
                  <a:close/>
                </a:path>
                <a:path w="6269355" h="2790825">
                  <a:moveTo>
                    <a:pt x="262115" y="2220468"/>
                  </a:moveTo>
                  <a:lnTo>
                    <a:pt x="256032" y="2220468"/>
                  </a:lnTo>
                  <a:lnTo>
                    <a:pt x="256032" y="2244318"/>
                  </a:lnTo>
                  <a:lnTo>
                    <a:pt x="262115" y="2244318"/>
                  </a:lnTo>
                  <a:lnTo>
                    <a:pt x="262115" y="2220468"/>
                  </a:lnTo>
                  <a:close/>
                </a:path>
                <a:path w="6269355" h="2790825">
                  <a:moveTo>
                    <a:pt x="262115" y="2184717"/>
                  </a:moveTo>
                  <a:lnTo>
                    <a:pt x="256032" y="2184717"/>
                  </a:lnTo>
                  <a:lnTo>
                    <a:pt x="256032" y="2196630"/>
                  </a:lnTo>
                  <a:lnTo>
                    <a:pt x="262115" y="2196630"/>
                  </a:lnTo>
                  <a:lnTo>
                    <a:pt x="262115" y="2184717"/>
                  </a:lnTo>
                  <a:close/>
                </a:path>
                <a:path w="6269355" h="2790825">
                  <a:moveTo>
                    <a:pt x="262115" y="2103526"/>
                  </a:moveTo>
                  <a:lnTo>
                    <a:pt x="256032" y="2103526"/>
                  </a:lnTo>
                  <a:lnTo>
                    <a:pt x="256032" y="2127377"/>
                  </a:lnTo>
                  <a:lnTo>
                    <a:pt x="262115" y="2127377"/>
                  </a:lnTo>
                  <a:lnTo>
                    <a:pt x="262115" y="2103526"/>
                  </a:lnTo>
                  <a:close/>
                </a:path>
                <a:path w="6269355" h="2790825">
                  <a:moveTo>
                    <a:pt x="262115" y="1674368"/>
                  </a:moveTo>
                  <a:lnTo>
                    <a:pt x="256032" y="1674368"/>
                  </a:lnTo>
                  <a:lnTo>
                    <a:pt x="256032" y="1698218"/>
                  </a:lnTo>
                  <a:lnTo>
                    <a:pt x="262115" y="1698218"/>
                  </a:lnTo>
                  <a:lnTo>
                    <a:pt x="262115" y="1674368"/>
                  </a:lnTo>
                  <a:close/>
                </a:path>
                <a:path w="6269355" h="2790825">
                  <a:moveTo>
                    <a:pt x="262115" y="1638617"/>
                  </a:moveTo>
                  <a:lnTo>
                    <a:pt x="256032" y="1638617"/>
                  </a:lnTo>
                  <a:lnTo>
                    <a:pt x="256032" y="1650530"/>
                  </a:lnTo>
                  <a:lnTo>
                    <a:pt x="262115" y="1650530"/>
                  </a:lnTo>
                  <a:lnTo>
                    <a:pt x="262115" y="1638617"/>
                  </a:lnTo>
                  <a:close/>
                </a:path>
                <a:path w="6269355" h="2790825">
                  <a:moveTo>
                    <a:pt x="262115" y="1557426"/>
                  </a:moveTo>
                  <a:lnTo>
                    <a:pt x="256032" y="1557426"/>
                  </a:lnTo>
                  <a:lnTo>
                    <a:pt x="256032" y="1581277"/>
                  </a:lnTo>
                  <a:lnTo>
                    <a:pt x="262115" y="1581277"/>
                  </a:lnTo>
                  <a:lnTo>
                    <a:pt x="262115" y="1557426"/>
                  </a:lnTo>
                  <a:close/>
                </a:path>
                <a:path w="6269355" h="2790825">
                  <a:moveTo>
                    <a:pt x="262115" y="1128268"/>
                  </a:moveTo>
                  <a:lnTo>
                    <a:pt x="256032" y="1128268"/>
                  </a:lnTo>
                  <a:lnTo>
                    <a:pt x="256032" y="1152118"/>
                  </a:lnTo>
                  <a:lnTo>
                    <a:pt x="262115" y="1152118"/>
                  </a:lnTo>
                  <a:lnTo>
                    <a:pt x="262115" y="1128268"/>
                  </a:lnTo>
                  <a:close/>
                </a:path>
                <a:path w="6269355" h="2790825">
                  <a:moveTo>
                    <a:pt x="262115" y="1092517"/>
                  </a:moveTo>
                  <a:lnTo>
                    <a:pt x="256032" y="1092517"/>
                  </a:lnTo>
                  <a:lnTo>
                    <a:pt x="256032" y="1104430"/>
                  </a:lnTo>
                  <a:lnTo>
                    <a:pt x="262115" y="1104430"/>
                  </a:lnTo>
                  <a:lnTo>
                    <a:pt x="262115" y="1092517"/>
                  </a:lnTo>
                  <a:close/>
                </a:path>
                <a:path w="6269355" h="2790825">
                  <a:moveTo>
                    <a:pt x="262115" y="1011326"/>
                  </a:moveTo>
                  <a:lnTo>
                    <a:pt x="256032" y="1011326"/>
                  </a:lnTo>
                  <a:lnTo>
                    <a:pt x="256032" y="1035177"/>
                  </a:lnTo>
                  <a:lnTo>
                    <a:pt x="262115" y="1035177"/>
                  </a:lnTo>
                  <a:lnTo>
                    <a:pt x="262115" y="1011326"/>
                  </a:lnTo>
                  <a:close/>
                </a:path>
                <a:path w="6269355" h="2790825">
                  <a:moveTo>
                    <a:pt x="262115" y="582168"/>
                  </a:moveTo>
                  <a:lnTo>
                    <a:pt x="256032" y="582168"/>
                  </a:lnTo>
                  <a:lnTo>
                    <a:pt x="256032" y="606018"/>
                  </a:lnTo>
                  <a:lnTo>
                    <a:pt x="262115" y="606018"/>
                  </a:lnTo>
                  <a:lnTo>
                    <a:pt x="262115" y="582168"/>
                  </a:lnTo>
                  <a:close/>
                </a:path>
                <a:path w="6269355" h="2790825">
                  <a:moveTo>
                    <a:pt x="262115" y="546417"/>
                  </a:moveTo>
                  <a:lnTo>
                    <a:pt x="256032" y="546417"/>
                  </a:lnTo>
                  <a:lnTo>
                    <a:pt x="256032" y="558330"/>
                  </a:lnTo>
                  <a:lnTo>
                    <a:pt x="262115" y="558330"/>
                  </a:lnTo>
                  <a:lnTo>
                    <a:pt x="262115" y="546417"/>
                  </a:lnTo>
                  <a:close/>
                </a:path>
                <a:path w="6269355" h="2790825">
                  <a:moveTo>
                    <a:pt x="262115" y="454367"/>
                  </a:moveTo>
                  <a:lnTo>
                    <a:pt x="256032" y="454367"/>
                  </a:lnTo>
                  <a:lnTo>
                    <a:pt x="256032" y="477659"/>
                  </a:lnTo>
                  <a:lnTo>
                    <a:pt x="262115" y="477659"/>
                  </a:lnTo>
                  <a:lnTo>
                    <a:pt x="262115" y="454367"/>
                  </a:lnTo>
                  <a:close/>
                </a:path>
                <a:path w="6269355" h="2790825">
                  <a:moveTo>
                    <a:pt x="262115" y="34963"/>
                  </a:moveTo>
                  <a:lnTo>
                    <a:pt x="256032" y="34963"/>
                  </a:lnTo>
                  <a:lnTo>
                    <a:pt x="256032" y="58254"/>
                  </a:lnTo>
                  <a:lnTo>
                    <a:pt x="262115" y="58254"/>
                  </a:lnTo>
                  <a:lnTo>
                    <a:pt x="262115" y="34963"/>
                  </a:lnTo>
                  <a:close/>
                </a:path>
                <a:path w="6269355" h="2790825">
                  <a:moveTo>
                    <a:pt x="262115" y="0"/>
                  </a:moveTo>
                  <a:lnTo>
                    <a:pt x="256032" y="0"/>
                  </a:lnTo>
                  <a:lnTo>
                    <a:pt x="256032" y="11658"/>
                  </a:lnTo>
                  <a:lnTo>
                    <a:pt x="262115" y="11658"/>
                  </a:lnTo>
                  <a:lnTo>
                    <a:pt x="262115" y="0"/>
                  </a:lnTo>
                  <a:close/>
                </a:path>
                <a:path w="6269355" h="2790825">
                  <a:moveTo>
                    <a:pt x="619252" y="262280"/>
                  </a:moveTo>
                  <a:lnTo>
                    <a:pt x="594868" y="262280"/>
                  </a:lnTo>
                  <a:lnTo>
                    <a:pt x="594868" y="268109"/>
                  </a:lnTo>
                  <a:lnTo>
                    <a:pt x="619252" y="268109"/>
                  </a:lnTo>
                  <a:lnTo>
                    <a:pt x="619252" y="262280"/>
                  </a:lnTo>
                  <a:close/>
                </a:path>
                <a:path w="6269355" h="2790825">
                  <a:moveTo>
                    <a:pt x="808228" y="454596"/>
                  </a:moveTo>
                  <a:lnTo>
                    <a:pt x="802132" y="454596"/>
                  </a:lnTo>
                  <a:lnTo>
                    <a:pt x="802132" y="477913"/>
                  </a:lnTo>
                  <a:lnTo>
                    <a:pt x="808228" y="477913"/>
                  </a:lnTo>
                  <a:lnTo>
                    <a:pt x="808228" y="454596"/>
                  </a:lnTo>
                  <a:close/>
                </a:path>
                <a:path w="6269355" h="2790825">
                  <a:moveTo>
                    <a:pt x="808228" y="34975"/>
                  </a:moveTo>
                  <a:lnTo>
                    <a:pt x="802132" y="34975"/>
                  </a:lnTo>
                  <a:lnTo>
                    <a:pt x="802132" y="58293"/>
                  </a:lnTo>
                  <a:lnTo>
                    <a:pt x="808228" y="58293"/>
                  </a:lnTo>
                  <a:lnTo>
                    <a:pt x="808228" y="34975"/>
                  </a:lnTo>
                  <a:close/>
                </a:path>
                <a:path w="6269355" h="2790825">
                  <a:moveTo>
                    <a:pt x="808228" y="12"/>
                  </a:moveTo>
                  <a:lnTo>
                    <a:pt x="802132" y="12"/>
                  </a:lnTo>
                  <a:lnTo>
                    <a:pt x="802132" y="11671"/>
                  </a:lnTo>
                  <a:lnTo>
                    <a:pt x="808228" y="11671"/>
                  </a:lnTo>
                  <a:lnTo>
                    <a:pt x="808228" y="12"/>
                  </a:lnTo>
                  <a:close/>
                </a:path>
                <a:path w="6269355" h="2790825">
                  <a:moveTo>
                    <a:pt x="1165352" y="262280"/>
                  </a:moveTo>
                  <a:lnTo>
                    <a:pt x="1140968" y="262280"/>
                  </a:lnTo>
                  <a:lnTo>
                    <a:pt x="1140968" y="268109"/>
                  </a:lnTo>
                  <a:lnTo>
                    <a:pt x="1165352" y="268109"/>
                  </a:lnTo>
                  <a:lnTo>
                    <a:pt x="1165352" y="262280"/>
                  </a:lnTo>
                  <a:close/>
                </a:path>
                <a:path w="6269355" h="2790825">
                  <a:moveTo>
                    <a:pt x="1354328" y="454596"/>
                  </a:moveTo>
                  <a:lnTo>
                    <a:pt x="1348232" y="454596"/>
                  </a:lnTo>
                  <a:lnTo>
                    <a:pt x="1348232" y="477913"/>
                  </a:lnTo>
                  <a:lnTo>
                    <a:pt x="1354328" y="477913"/>
                  </a:lnTo>
                  <a:lnTo>
                    <a:pt x="1354328" y="454596"/>
                  </a:lnTo>
                  <a:close/>
                </a:path>
                <a:path w="6269355" h="2790825">
                  <a:moveTo>
                    <a:pt x="1354328" y="34975"/>
                  </a:moveTo>
                  <a:lnTo>
                    <a:pt x="1348232" y="34975"/>
                  </a:lnTo>
                  <a:lnTo>
                    <a:pt x="1348232" y="58293"/>
                  </a:lnTo>
                  <a:lnTo>
                    <a:pt x="1354328" y="58293"/>
                  </a:lnTo>
                  <a:lnTo>
                    <a:pt x="1354328" y="34975"/>
                  </a:lnTo>
                  <a:close/>
                </a:path>
                <a:path w="6269355" h="2790825">
                  <a:moveTo>
                    <a:pt x="1354328" y="12"/>
                  </a:moveTo>
                  <a:lnTo>
                    <a:pt x="1348232" y="12"/>
                  </a:lnTo>
                  <a:lnTo>
                    <a:pt x="1348232" y="11671"/>
                  </a:lnTo>
                  <a:lnTo>
                    <a:pt x="1354328" y="11671"/>
                  </a:lnTo>
                  <a:lnTo>
                    <a:pt x="1354328" y="12"/>
                  </a:lnTo>
                  <a:close/>
                </a:path>
                <a:path w="6269355" h="2790825">
                  <a:moveTo>
                    <a:pt x="1711452" y="262280"/>
                  </a:moveTo>
                  <a:lnTo>
                    <a:pt x="1687068" y="262280"/>
                  </a:lnTo>
                  <a:lnTo>
                    <a:pt x="1687068" y="268109"/>
                  </a:lnTo>
                  <a:lnTo>
                    <a:pt x="1711452" y="268109"/>
                  </a:lnTo>
                  <a:lnTo>
                    <a:pt x="1711452" y="262280"/>
                  </a:lnTo>
                  <a:close/>
                </a:path>
                <a:path w="6269355" h="2790825">
                  <a:moveTo>
                    <a:pt x="1900428" y="454596"/>
                  </a:moveTo>
                  <a:lnTo>
                    <a:pt x="1894332" y="454596"/>
                  </a:lnTo>
                  <a:lnTo>
                    <a:pt x="1894332" y="477913"/>
                  </a:lnTo>
                  <a:lnTo>
                    <a:pt x="1900428" y="477913"/>
                  </a:lnTo>
                  <a:lnTo>
                    <a:pt x="1900428" y="454596"/>
                  </a:lnTo>
                  <a:close/>
                </a:path>
                <a:path w="6269355" h="2790825">
                  <a:moveTo>
                    <a:pt x="1900428" y="34975"/>
                  </a:moveTo>
                  <a:lnTo>
                    <a:pt x="1894332" y="34975"/>
                  </a:lnTo>
                  <a:lnTo>
                    <a:pt x="1894332" y="58293"/>
                  </a:lnTo>
                  <a:lnTo>
                    <a:pt x="1900428" y="58293"/>
                  </a:lnTo>
                  <a:lnTo>
                    <a:pt x="1900428" y="34975"/>
                  </a:lnTo>
                  <a:close/>
                </a:path>
                <a:path w="6269355" h="2790825">
                  <a:moveTo>
                    <a:pt x="1900428" y="12"/>
                  </a:moveTo>
                  <a:lnTo>
                    <a:pt x="1894332" y="12"/>
                  </a:lnTo>
                  <a:lnTo>
                    <a:pt x="1894332" y="11671"/>
                  </a:lnTo>
                  <a:lnTo>
                    <a:pt x="1900428" y="11671"/>
                  </a:lnTo>
                  <a:lnTo>
                    <a:pt x="1900428" y="12"/>
                  </a:lnTo>
                  <a:close/>
                </a:path>
                <a:path w="6269355" h="2790825">
                  <a:moveTo>
                    <a:pt x="2257552" y="262280"/>
                  </a:moveTo>
                  <a:lnTo>
                    <a:pt x="2233168" y="262280"/>
                  </a:lnTo>
                  <a:lnTo>
                    <a:pt x="2233168" y="268109"/>
                  </a:lnTo>
                  <a:lnTo>
                    <a:pt x="2257552" y="268109"/>
                  </a:lnTo>
                  <a:lnTo>
                    <a:pt x="2257552" y="262280"/>
                  </a:lnTo>
                  <a:close/>
                </a:path>
                <a:path w="6269355" h="2790825">
                  <a:moveTo>
                    <a:pt x="2446528" y="454596"/>
                  </a:moveTo>
                  <a:lnTo>
                    <a:pt x="2440432" y="454596"/>
                  </a:lnTo>
                  <a:lnTo>
                    <a:pt x="2440432" y="477913"/>
                  </a:lnTo>
                  <a:lnTo>
                    <a:pt x="2446528" y="477913"/>
                  </a:lnTo>
                  <a:lnTo>
                    <a:pt x="2446528" y="454596"/>
                  </a:lnTo>
                  <a:close/>
                </a:path>
                <a:path w="6269355" h="2790825">
                  <a:moveTo>
                    <a:pt x="2446528" y="34975"/>
                  </a:moveTo>
                  <a:lnTo>
                    <a:pt x="2440432" y="34975"/>
                  </a:lnTo>
                  <a:lnTo>
                    <a:pt x="2440432" y="58293"/>
                  </a:lnTo>
                  <a:lnTo>
                    <a:pt x="2446528" y="58293"/>
                  </a:lnTo>
                  <a:lnTo>
                    <a:pt x="2446528" y="34975"/>
                  </a:lnTo>
                  <a:close/>
                </a:path>
                <a:path w="6269355" h="2790825">
                  <a:moveTo>
                    <a:pt x="2446528" y="12"/>
                  </a:moveTo>
                  <a:lnTo>
                    <a:pt x="2440432" y="12"/>
                  </a:lnTo>
                  <a:lnTo>
                    <a:pt x="2440432" y="11671"/>
                  </a:lnTo>
                  <a:lnTo>
                    <a:pt x="2446528" y="11671"/>
                  </a:lnTo>
                  <a:lnTo>
                    <a:pt x="2446528" y="12"/>
                  </a:lnTo>
                  <a:close/>
                </a:path>
                <a:path w="6269355" h="2790825">
                  <a:moveTo>
                    <a:pt x="2803652" y="262280"/>
                  </a:moveTo>
                  <a:lnTo>
                    <a:pt x="2779268" y="262280"/>
                  </a:lnTo>
                  <a:lnTo>
                    <a:pt x="2779268" y="268109"/>
                  </a:lnTo>
                  <a:lnTo>
                    <a:pt x="2803652" y="268109"/>
                  </a:lnTo>
                  <a:lnTo>
                    <a:pt x="2803652" y="262280"/>
                  </a:lnTo>
                  <a:close/>
                </a:path>
                <a:path w="6269355" h="2790825">
                  <a:moveTo>
                    <a:pt x="2992628" y="454596"/>
                  </a:moveTo>
                  <a:lnTo>
                    <a:pt x="2986532" y="454596"/>
                  </a:lnTo>
                  <a:lnTo>
                    <a:pt x="2986532" y="477913"/>
                  </a:lnTo>
                  <a:lnTo>
                    <a:pt x="2992628" y="477913"/>
                  </a:lnTo>
                  <a:lnTo>
                    <a:pt x="2992628" y="454596"/>
                  </a:lnTo>
                  <a:close/>
                </a:path>
                <a:path w="6269355" h="2790825">
                  <a:moveTo>
                    <a:pt x="2992628" y="34975"/>
                  </a:moveTo>
                  <a:lnTo>
                    <a:pt x="2986532" y="34975"/>
                  </a:lnTo>
                  <a:lnTo>
                    <a:pt x="2986532" y="58293"/>
                  </a:lnTo>
                  <a:lnTo>
                    <a:pt x="2992628" y="58293"/>
                  </a:lnTo>
                  <a:lnTo>
                    <a:pt x="2992628" y="34975"/>
                  </a:lnTo>
                  <a:close/>
                </a:path>
                <a:path w="6269355" h="2790825">
                  <a:moveTo>
                    <a:pt x="2992628" y="12"/>
                  </a:moveTo>
                  <a:lnTo>
                    <a:pt x="2986532" y="12"/>
                  </a:lnTo>
                  <a:lnTo>
                    <a:pt x="2986532" y="11671"/>
                  </a:lnTo>
                  <a:lnTo>
                    <a:pt x="2992628" y="11671"/>
                  </a:lnTo>
                  <a:lnTo>
                    <a:pt x="2992628" y="12"/>
                  </a:lnTo>
                  <a:close/>
                </a:path>
                <a:path w="6269355" h="2790825">
                  <a:moveTo>
                    <a:pt x="3349752" y="262280"/>
                  </a:moveTo>
                  <a:lnTo>
                    <a:pt x="3325368" y="262280"/>
                  </a:lnTo>
                  <a:lnTo>
                    <a:pt x="3325368" y="268109"/>
                  </a:lnTo>
                  <a:lnTo>
                    <a:pt x="3349752" y="268109"/>
                  </a:lnTo>
                  <a:lnTo>
                    <a:pt x="3349752" y="262280"/>
                  </a:lnTo>
                  <a:close/>
                </a:path>
                <a:path w="6269355" h="2790825">
                  <a:moveTo>
                    <a:pt x="3538728" y="454596"/>
                  </a:moveTo>
                  <a:lnTo>
                    <a:pt x="3532632" y="454596"/>
                  </a:lnTo>
                  <a:lnTo>
                    <a:pt x="3532632" y="477913"/>
                  </a:lnTo>
                  <a:lnTo>
                    <a:pt x="3538728" y="477913"/>
                  </a:lnTo>
                  <a:lnTo>
                    <a:pt x="3538728" y="454596"/>
                  </a:lnTo>
                  <a:close/>
                </a:path>
                <a:path w="6269355" h="2790825">
                  <a:moveTo>
                    <a:pt x="3538728" y="34975"/>
                  </a:moveTo>
                  <a:lnTo>
                    <a:pt x="3532632" y="34975"/>
                  </a:lnTo>
                  <a:lnTo>
                    <a:pt x="3532632" y="58293"/>
                  </a:lnTo>
                  <a:lnTo>
                    <a:pt x="3538728" y="58293"/>
                  </a:lnTo>
                  <a:lnTo>
                    <a:pt x="3538728" y="34975"/>
                  </a:lnTo>
                  <a:close/>
                </a:path>
                <a:path w="6269355" h="2790825">
                  <a:moveTo>
                    <a:pt x="3538728" y="12"/>
                  </a:moveTo>
                  <a:lnTo>
                    <a:pt x="3532632" y="12"/>
                  </a:lnTo>
                  <a:lnTo>
                    <a:pt x="3532632" y="11671"/>
                  </a:lnTo>
                  <a:lnTo>
                    <a:pt x="3538728" y="11671"/>
                  </a:lnTo>
                  <a:lnTo>
                    <a:pt x="3538728" y="12"/>
                  </a:lnTo>
                  <a:close/>
                </a:path>
                <a:path w="6269355" h="2790825">
                  <a:moveTo>
                    <a:pt x="3895852" y="262280"/>
                  </a:moveTo>
                  <a:lnTo>
                    <a:pt x="3871468" y="262280"/>
                  </a:lnTo>
                  <a:lnTo>
                    <a:pt x="3871468" y="268109"/>
                  </a:lnTo>
                  <a:lnTo>
                    <a:pt x="3895852" y="268109"/>
                  </a:lnTo>
                  <a:lnTo>
                    <a:pt x="3895852" y="262280"/>
                  </a:lnTo>
                  <a:close/>
                </a:path>
                <a:path w="6269355" h="2790825">
                  <a:moveTo>
                    <a:pt x="4084828" y="454596"/>
                  </a:moveTo>
                  <a:lnTo>
                    <a:pt x="4078732" y="454596"/>
                  </a:lnTo>
                  <a:lnTo>
                    <a:pt x="4078732" y="477913"/>
                  </a:lnTo>
                  <a:lnTo>
                    <a:pt x="4084828" y="477913"/>
                  </a:lnTo>
                  <a:lnTo>
                    <a:pt x="4084828" y="454596"/>
                  </a:lnTo>
                  <a:close/>
                </a:path>
                <a:path w="6269355" h="2790825">
                  <a:moveTo>
                    <a:pt x="4084828" y="34975"/>
                  </a:moveTo>
                  <a:lnTo>
                    <a:pt x="4078732" y="34975"/>
                  </a:lnTo>
                  <a:lnTo>
                    <a:pt x="4078732" y="58293"/>
                  </a:lnTo>
                  <a:lnTo>
                    <a:pt x="4084828" y="58293"/>
                  </a:lnTo>
                  <a:lnTo>
                    <a:pt x="4084828" y="34975"/>
                  </a:lnTo>
                  <a:close/>
                </a:path>
                <a:path w="6269355" h="2790825">
                  <a:moveTo>
                    <a:pt x="4084828" y="12"/>
                  </a:moveTo>
                  <a:lnTo>
                    <a:pt x="4078732" y="12"/>
                  </a:lnTo>
                  <a:lnTo>
                    <a:pt x="4078732" y="11671"/>
                  </a:lnTo>
                  <a:lnTo>
                    <a:pt x="4084828" y="11671"/>
                  </a:lnTo>
                  <a:lnTo>
                    <a:pt x="4084828" y="12"/>
                  </a:lnTo>
                  <a:close/>
                </a:path>
                <a:path w="6269355" h="2790825">
                  <a:moveTo>
                    <a:pt x="4441952" y="262280"/>
                  </a:moveTo>
                  <a:lnTo>
                    <a:pt x="4417568" y="262280"/>
                  </a:lnTo>
                  <a:lnTo>
                    <a:pt x="4417568" y="268109"/>
                  </a:lnTo>
                  <a:lnTo>
                    <a:pt x="4441952" y="268109"/>
                  </a:lnTo>
                  <a:lnTo>
                    <a:pt x="4441952" y="262280"/>
                  </a:lnTo>
                  <a:close/>
                </a:path>
                <a:path w="6269355" h="2790825">
                  <a:moveTo>
                    <a:pt x="4630928" y="454596"/>
                  </a:moveTo>
                  <a:lnTo>
                    <a:pt x="4624832" y="454596"/>
                  </a:lnTo>
                  <a:lnTo>
                    <a:pt x="4624832" y="477913"/>
                  </a:lnTo>
                  <a:lnTo>
                    <a:pt x="4630928" y="477913"/>
                  </a:lnTo>
                  <a:lnTo>
                    <a:pt x="4630928" y="454596"/>
                  </a:lnTo>
                  <a:close/>
                </a:path>
                <a:path w="6269355" h="2790825">
                  <a:moveTo>
                    <a:pt x="4630928" y="34975"/>
                  </a:moveTo>
                  <a:lnTo>
                    <a:pt x="4624832" y="34975"/>
                  </a:lnTo>
                  <a:lnTo>
                    <a:pt x="4624832" y="58293"/>
                  </a:lnTo>
                  <a:lnTo>
                    <a:pt x="4630928" y="58293"/>
                  </a:lnTo>
                  <a:lnTo>
                    <a:pt x="4630928" y="34975"/>
                  </a:lnTo>
                  <a:close/>
                </a:path>
                <a:path w="6269355" h="2790825">
                  <a:moveTo>
                    <a:pt x="4630928" y="12"/>
                  </a:moveTo>
                  <a:lnTo>
                    <a:pt x="4624832" y="12"/>
                  </a:lnTo>
                  <a:lnTo>
                    <a:pt x="4624832" y="11671"/>
                  </a:lnTo>
                  <a:lnTo>
                    <a:pt x="4630928" y="11671"/>
                  </a:lnTo>
                  <a:lnTo>
                    <a:pt x="4630928" y="12"/>
                  </a:lnTo>
                  <a:close/>
                </a:path>
                <a:path w="6269355" h="2790825">
                  <a:moveTo>
                    <a:pt x="4988052" y="262280"/>
                  </a:moveTo>
                  <a:lnTo>
                    <a:pt x="4963668" y="262280"/>
                  </a:lnTo>
                  <a:lnTo>
                    <a:pt x="4963668" y="268109"/>
                  </a:lnTo>
                  <a:lnTo>
                    <a:pt x="4988052" y="268109"/>
                  </a:lnTo>
                  <a:lnTo>
                    <a:pt x="4988052" y="262280"/>
                  </a:lnTo>
                  <a:close/>
                </a:path>
                <a:path w="6269355" h="2790825">
                  <a:moveTo>
                    <a:pt x="5177028" y="454596"/>
                  </a:moveTo>
                  <a:lnTo>
                    <a:pt x="5170932" y="454596"/>
                  </a:lnTo>
                  <a:lnTo>
                    <a:pt x="5170932" y="477913"/>
                  </a:lnTo>
                  <a:lnTo>
                    <a:pt x="5177028" y="477913"/>
                  </a:lnTo>
                  <a:lnTo>
                    <a:pt x="5177028" y="454596"/>
                  </a:lnTo>
                  <a:close/>
                </a:path>
                <a:path w="6269355" h="2790825">
                  <a:moveTo>
                    <a:pt x="5177028" y="34975"/>
                  </a:moveTo>
                  <a:lnTo>
                    <a:pt x="5170932" y="34975"/>
                  </a:lnTo>
                  <a:lnTo>
                    <a:pt x="5170932" y="58293"/>
                  </a:lnTo>
                  <a:lnTo>
                    <a:pt x="5177028" y="58293"/>
                  </a:lnTo>
                  <a:lnTo>
                    <a:pt x="5177028" y="34975"/>
                  </a:lnTo>
                  <a:close/>
                </a:path>
                <a:path w="6269355" h="2790825">
                  <a:moveTo>
                    <a:pt x="5177028" y="12"/>
                  </a:moveTo>
                  <a:lnTo>
                    <a:pt x="5170932" y="12"/>
                  </a:lnTo>
                  <a:lnTo>
                    <a:pt x="5170932" y="11671"/>
                  </a:lnTo>
                  <a:lnTo>
                    <a:pt x="5177028" y="11671"/>
                  </a:lnTo>
                  <a:lnTo>
                    <a:pt x="5177028" y="12"/>
                  </a:lnTo>
                  <a:close/>
                </a:path>
                <a:path w="6269355" h="2790825">
                  <a:moveTo>
                    <a:pt x="5534152" y="262280"/>
                  </a:moveTo>
                  <a:lnTo>
                    <a:pt x="5509768" y="262280"/>
                  </a:lnTo>
                  <a:lnTo>
                    <a:pt x="5509768" y="268109"/>
                  </a:lnTo>
                  <a:lnTo>
                    <a:pt x="5534152" y="268109"/>
                  </a:lnTo>
                  <a:lnTo>
                    <a:pt x="5534152" y="262280"/>
                  </a:lnTo>
                  <a:close/>
                </a:path>
                <a:path w="6269355" h="2790825">
                  <a:moveTo>
                    <a:pt x="5723128" y="454596"/>
                  </a:moveTo>
                  <a:lnTo>
                    <a:pt x="5717032" y="454596"/>
                  </a:lnTo>
                  <a:lnTo>
                    <a:pt x="5717032" y="477913"/>
                  </a:lnTo>
                  <a:lnTo>
                    <a:pt x="5723128" y="477913"/>
                  </a:lnTo>
                  <a:lnTo>
                    <a:pt x="5723128" y="454596"/>
                  </a:lnTo>
                  <a:close/>
                </a:path>
                <a:path w="6269355" h="2790825">
                  <a:moveTo>
                    <a:pt x="5723128" y="34975"/>
                  </a:moveTo>
                  <a:lnTo>
                    <a:pt x="5717032" y="34975"/>
                  </a:lnTo>
                  <a:lnTo>
                    <a:pt x="5717032" y="58293"/>
                  </a:lnTo>
                  <a:lnTo>
                    <a:pt x="5723128" y="58293"/>
                  </a:lnTo>
                  <a:lnTo>
                    <a:pt x="5723128" y="34975"/>
                  </a:lnTo>
                  <a:close/>
                </a:path>
                <a:path w="6269355" h="2790825">
                  <a:moveTo>
                    <a:pt x="5723128" y="12"/>
                  </a:moveTo>
                  <a:lnTo>
                    <a:pt x="5717032" y="12"/>
                  </a:lnTo>
                  <a:lnTo>
                    <a:pt x="5717032" y="11671"/>
                  </a:lnTo>
                  <a:lnTo>
                    <a:pt x="5723128" y="11671"/>
                  </a:lnTo>
                  <a:lnTo>
                    <a:pt x="5723128" y="12"/>
                  </a:lnTo>
                  <a:close/>
                </a:path>
                <a:path w="6269355" h="2790825">
                  <a:moveTo>
                    <a:pt x="6080239" y="262280"/>
                  </a:moveTo>
                  <a:lnTo>
                    <a:pt x="6055868" y="262280"/>
                  </a:lnTo>
                  <a:lnTo>
                    <a:pt x="6055868" y="268109"/>
                  </a:lnTo>
                  <a:lnTo>
                    <a:pt x="6080239" y="268109"/>
                  </a:lnTo>
                  <a:lnTo>
                    <a:pt x="6080239" y="262280"/>
                  </a:lnTo>
                  <a:close/>
                </a:path>
                <a:path w="6269355" h="2790825">
                  <a:moveTo>
                    <a:pt x="6269228" y="454596"/>
                  </a:moveTo>
                  <a:lnTo>
                    <a:pt x="6263132" y="454596"/>
                  </a:lnTo>
                  <a:lnTo>
                    <a:pt x="6263132" y="477913"/>
                  </a:lnTo>
                  <a:lnTo>
                    <a:pt x="6269228" y="477913"/>
                  </a:lnTo>
                  <a:lnTo>
                    <a:pt x="6269228" y="454596"/>
                  </a:lnTo>
                  <a:close/>
                </a:path>
                <a:path w="6269355" h="2790825">
                  <a:moveTo>
                    <a:pt x="6269228" y="34975"/>
                  </a:moveTo>
                  <a:lnTo>
                    <a:pt x="6263132" y="34975"/>
                  </a:lnTo>
                  <a:lnTo>
                    <a:pt x="6263132" y="58293"/>
                  </a:lnTo>
                  <a:lnTo>
                    <a:pt x="6269228" y="58293"/>
                  </a:lnTo>
                  <a:lnTo>
                    <a:pt x="6269228" y="34975"/>
                  </a:lnTo>
                  <a:close/>
                </a:path>
                <a:path w="6269355" h="2790825">
                  <a:moveTo>
                    <a:pt x="6269228" y="12"/>
                  </a:moveTo>
                  <a:lnTo>
                    <a:pt x="6263132" y="12"/>
                  </a:lnTo>
                  <a:lnTo>
                    <a:pt x="6263132" y="11671"/>
                  </a:lnTo>
                  <a:lnTo>
                    <a:pt x="6269228" y="11671"/>
                  </a:lnTo>
                  <a:lnTo>
                    <a:pt x="6269228" y="12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9" name="object 5"/>
            <p:cNvSpPr/>
            <p:nvPr/>
          </p:nvSpPr>
          <p:spPr>
            <a:xfrm>
              <a:off x="511556" y="3465474"/>
              <a:ext cx="262255" cy="5939790"/>
            </a:xfrm>
            <a:custGeom>
              <a:avLst/>
              <a:gdLst/>
              <a:ahLst/>
              <a:cxnLst/>
              <a:rect l="l" t="t" r="r" b="b"/>
              <a:pathLst>
                <a:path w="262255" h="5939790">
                  <a:moveTo>
                    <a:pt x="24384" y="5718861"/>
                  </a:moveTo>
                  <a:lnTo>
                    <a:pt x="0" y="5718861"/>
                  </a:lnTo>
                  <a:lnTo>
                    <a:pt x="0" y="5724830"/>
                  </a:lnTo>
                  <a:lnTo>
                    <a:pt x="24384" y="5724830"/>
                  </a:lnTo>
                  <a:lnTo>
                    <a:pt x="24384" y="5718861"/>
                  </a:lnTo>
                  <a:close/>
                </a:path>
                <a:path w="262255" h="5939790">
                  <a:moveTo>
                    <a:pt x="24384" y="5172773"/>
                  </a:moveTo>
                  <a:lnTo>
                    <a:pt x="0" y="5172773"/>
                  </a:lnTo>
                  <a:lnTo>
                    <a:pt x="0" y="5178730"/>
                  </a:lnTo>
                  <a:lnTo>
                    <a:pt x="24384" y="5178730"/>
                  </a:lnTo>
                  <a:lnTo>
                    <a:pt x="24384" y="5172773"/>
                  </a:lnTo>
                  <a:close/>
                </a:path>
                <a:path w="262255" h="5939790">
                  <a:moveTo>
                    <a:pt x="24384" y="4613973"/>
                  </a:moveTo>
                  <a:lnTo>
                    <a:pt x="0" y="4613973"/>
                  </a:lnTo>
                  <a:lnTo>
                    <a:pt x="0" y="4619930"/>
                  </a:lnTo>
                  <a:lnTo>
                    <a:pt x="24384" y="4619930"/>
                  </a:lnTo>
                  <a:lnTo>
                    <a:pt x="24384" y="4613973"/>
                  </a:lnTo>
                  <a:close/>
                </a:path>
                <a:path w="262255" h="5939790">
                  <a:moveTo>
                    <a:pt x="24384" y="4067873"/>
                  </a:moveTo>
                  <a:lnTo>
                    <a:pt x="0" y="4067873"/>
                  </a:lnTo>
                  <a:lnTo>
                    <a:pt x="0" y="4073829"/>
                  </a:lnTo>
                  <a:lnTo>
                    <a:pt x="24384" y="4073829"/>
                  </a:lnTo>
                  <a:lnTo>
                    <a:pt x="24384" y="4067873"/>
                  </a:lnTo>
                  <a:close/>
                </a:path>
                <a:path w="262255" h="5939790">
                  <a:moveTo>
                    <a:pt x="24384" y="3509073"/>
                  </a:moveTo>
                  <a:lnTo>
                    <a:pt x="0" y="3509073"/>
                  </a:lnTo>
                  <a:lnTo>
                    <a:pt x="0" y="3515029"/>
                  </a:lnTo>
                  <a:lnTo>
                    <a:pt x="24384" y="3515029"/>
                  </a:lnTo>
                  <a:lnTo>
                    <a:pt x="24384" y="3509073"/>
                  </a:lnTo>
                  <a:close/>
                </a:path>
                <a:path w="262255" h="5939790">
                  <a:moveTo>
                    <a:pt x="24384" y="2962973"/>
                  </a:moveTo>
                  <a:lnTo>
                    <a:pt x="0" y="2962973"/>
                  </a:lnTo>
                  <a:lnTo>
                    <a:pt x="0" y="2968929"/>
                  </a:lnTo>
                  <a:lnTo>
                    <a:pt x="24384" y="2968929"/>
                  </a:lnTo>
                  <a:lnTo>
                    <a:pt x="24384" y="2962973"/>
                  </a:lnTo>
                  <a:close/>
                </a:path>
                <a:path w="262255" h="5939790">
                  <a:moveTo>
                    <a:pt x="24384" y="2416873"/>
                  </a:moveTo>
                  <a:lnTo>
                    <a:pt x="0" y="2416873"/>
                  </a:lnTo>
                  <a:lnTo>
                    <a:pt x="0" y="2422829"/>
                  </a:lnTo>
                  <a:lnTo>
                    <a:pt x="24384" y="2422829"/>
                  </a:lnTo>
                  <a:lnTo>
                    <a:pt x="24384" y="2416873"/>
                  </a:lnTo>
                  <a:close/>
                </a:path>
                <a:path w="262255" h="5939790">
                  <a:moveTo>
                    <a:pt x="24384" y="1870773"/>
                  </a:moveTo>
                  <a:lnTo>
                    <a:pt x="0" y="1870773"/>
                  </a:lnTo>
                  <a:lnTo>
                    <a:pt x="0" y="1876729"/>
                  </a:lnTo>
                  <a:lnTo>
                    <a:pt x="24384" y="1876729"/>
                  </a:lnTo>
                  <a:lnTo>
                    <a:pt x="24384" y="1870773"/>
                  </a:lnTo>
                  <a:close/>
                </a:path>
                <a:path w="262255" h="5939790">
                  <a:moveTo>
                    <a:pt x="24384" y="1324673"/>
                  </a:moveTo>
                  <a:lnTo>
                    <a:pt x="0" y="1324673"/>
                  </a:lnTo>
                  <a:lnTo>
                    <a:pt x="0" y="1330629"/>
                  </a:lnTo>
                  <a:lnTo>
                    <a:pt x="24384" y="1330629"/>
                  </a:lnTo>
                  <a:lnTo>
                    <a:pt x="24384" y="1324673"/>
                  </a:lnTo>
                  <a:close/>
                </a:path>
                <a:path w="262255" h="5939790">
                  <a:moveTo>
                    <a:pt x="24384" y="778573"/>
                  </a:moveTo>
                  <a:lnTo>
                    <a:pt x="0" y="778573"/>
                  </a:lnTo>
                  <a:lnTo>
                    <a:pt x="0" y="784529"/>
                  </a:lnTo>
                  <a:lnTo>
                    <a:pt x="24384" y="784529"/>
                  </a:lnTo>
                  <a:lnTo>
                    <a:pt x="24384" y="778573"/>
                  </a:lnTo>
                  <a:close/>
                </a:path>
                <a:path w="262255" h="5939790">
                  <a:moveTo>
                    <a:pt x="24384" y="232473"/>
                  </a:moveTo>
                  <a:lnTo>
                    <a:pt x="0" y="232473"/>
                  </a:lnTo>
                  <a:lnTo>
                    <a:pt x="0" y="238429"/>
                  </a:lnTo>
                  <a:lnTo>
                    <a:pt x="24384" y="238429"/>
                  </a:lnTo>
                  <a:lnTo>
                    <a:pt x="24384" y="232473"/>
                  </a:lnTo>
                  <a:close/>
                </a:path>
                <a:path w="262255" h="5939790">
                  <a:moveTo>
                    <a:pt x="73152" y="5718861"/>
                  </a:moveTo>
                  <a:lnTo>
                    <a:pt x="48768" y="5718861"/>
                  </a:lnTo>
                  <a:lnTo>
                    <a:pt x="48768" y="5724830"/>
                  </a:lnTo>
                  <a:lnTo>
                    <a:pt x="73152" y="5724830"/>
                  </a:lnTo>
                  <a:lnTo>
                    <a:pt x="73152" y="5718861"/>
                  </a:lnTo>
                  <a:close/>
                </a:path>
                <a:path w="262255" h="5939790">
                  <a:moveTo>
                    <a:pt x="73152" y="5172773"/>
                  </a:moveTo>
                  <a:lnTo>
                    <a:pt x="48768" y="5172773"/>
                  </a:lnTo>
                  <a:lnTo>
                    <a:pt x="48768" y="5178730"/>
                  </a:lnTo>
                  <a:lnTo>
                    <a:pt x="73152" y="5178730"/>
                  </a:lnTo>
                  <a:lnTo>
                    <a:pt x="73152" y="5172773"/>
                  </a:lnTo>
                  <a:close/>
                </a:path>
                <a:path w="262255" h="5939790">
                  <a:moveTo>
                    <a:pt x="73152" y="4613973"/>
                  </a:moveTo>
                  <a:lnTo>
                    <a:pt x="48768" y="4613973"/>
                  </a:lnTo>
                  <a:lnTo>
                    <a:pt x="48768" y="4619930"/>
                  </a:lnTo>
                  <a:lnTo>
                    <a:pt x="73152" y="4619930"/>
                  </a:lnTo>
                  <a:lnTo>
                    <a:pt x="73152" y="4613973"/>
                  </a:lnTo>
                  <a:close/>
                </a:path>
                <a:path w="262255" h="5939790">
                  <a:moveTo>
                    <a:pt x="73152" y="4067873"/>
                  </a:moveTo>
                  <a:lnTo>
                    <a:pt x="48768" y="4067873"/>
                  </a:lnTo>
                  <a:lnTo>
                    <a:pt x="48768" y="4073829"/>
                  </a:lnTo>
                  <a:lnTo>
                    <a:pt x="73152" y="4073829"/>
                  </a:lnTo>
                  <a:lnTo>
                    <a:pt x="73152" y="4067873"/>
                  </a:lnTo>
                  <a:close/>
                </a:path>
                <a:path w="262255" h="5939790">
                  <a:moveTo>
                    <a:pt x="73152" y="3509073"/>
                  </a:moveTo>
                  <a:lnTo>
                    <a:pt x="48768" y="3509073"/>
                  </a:lnTo>
                  <a:lnTo>
                    <a:pt x="48768" y="3515029"/>
                  </a:lnTo>
                  <a:lnTo>
                    <a:pt x="73152" y="3515029"/>
                  </a:lnTo>
                  <a:lnTo>
                    <a:pt x="73152" y="3509073"/>
                  </a:lnTo>
                  <a:close/>
                </a:path>
                <a:path w="262255" h="5939790">
                  <a:moveTo>
                    <a:pt x="73152" y="2962973"/>
                  </a:moveTo>
                  <a:lnTo>
                    <a:pt x="48768" y="2962973"/>
                  </a:lnTo>
                  <a:lnTo>
                    <a:pt x="48768" y="2968929"/>
                  </a:lnTo>
                  <a:lnTo>
                    <a:pt x="73152" y="2968929"/>
                  </a:lnTo>
                  <a:lnTo>
                    <a:pt x="73152" y="2962973"/>
                  </a:lnTo>
                  <a:close/>
                </a:path>
                <a:path w="262255" h="5939790">
                  <a:moveTo>
                    <a:pt x="73152" y="2416873"/>
                  </a:moveTo>
                  <a:lnTo>
                    <a:pt x="48768" y="2416873"/>
                  </a:lnTo>
                  <a:lnTo>
                    <a:pt x="48768" y="2422829"/>
                  </a:lnTo>
                  <a:lnTo>
                    <a:pt x="73152" y="2422829"/>
                  </a:lnTo>
                  <a:lnTo>
                    <a:pt x="73152" y="2416873"/>
                  </a:lnTo>
                  <a:close/>
                </a:path>
                <a:path w="262255" h="5939790">
                  <a:moveTo>
                    <a:pt x="73152" y="1870773"/>
                  </a:moveTo>
                  <a:lnTo>
                    <a:pt x="48768" y="1870773"/>
                  </a:lnTo>
                  <a:lnTo>
                    <a:pt x="48768" y="1876729"/>
                  </a:lnTo>
                  <a:lnTo>
                    <a:pt x="73152" y="1876729"/>
                  </a:lnTo>
                  <a:lnTo>
                    <a:pt x="73152" y="1870773"/>
                  </a:lnTo>
                  <a:close/>
                </a:path>
                <a:path w="262255" h="5939790">
                  <a:moveTo>
                    <a:pt x="73152" y="1324673"/>
                  </a:moveTo>
                  <a:lnTo>
                    <a:pt x="48768" y="1324673"/>
                  </a:lnTo>
                  <a:lnTo>
                    <a:pt x="48768" y="1330629"/>
                  </a:lnTo>
                  <a:lnTo>
                    <a:pt x="73152" y="1330629"/>
                  </a:lnTo>
                  <a:lnTo>
                    <a:pt x="73152" y="1324673"/>
                  </a:lnTo>
                  <a:close/>
                </a:path>
                <a:path w="262255" h="5939790">
                  <a:moveTo>
                    <a:pt x="73152" y="778573"/>
                  </a:moveTo>
                  <a:lnTo>
                    <a:pt x="48768" y="778573"/>
                  </a:lnTo>
                  <a:lnTo>
                    <a:pt x="48768" y="784529"/>
                  </a:lnTo>
                  <a:lnTo>
                    <a:pt x="73152" y="784529"/>
                  </a:lnTo>
                  <a:lnTo>
                    <a:pt x="73152" y="778573"/>
                  </a:lnTo>
                  <a:close/>
                </a:path>
                <a:path w="262255" h="5939790">
                  <a:moveTo>
                    <a:pt x="73152" y="232473"/>
                  </a:moveTo>
                  <a:lnTo>
                    <a:pt x="48768" y="232473"/>
                  </a:lnTo>
                  <a:lnTo>
                    <a:pt x="48768" y="238429"/>
                  </a:lnTo>
                  <a:lnTo>
                    <a:pt x="73152" y="238429"/>
                  </a:lnTo>
                  <a:lnTo>
                    <a:pt x="73152" y="232473"/>
                  </a:lnTo>
                  <a:close/>
                </a:path>
                <a:path w="262255" h="5939790">
                  <a:moveTo>
                    <a:pt x="262115" y="5915558"/>
                  </a:moveTo>
                  <a:lnTo>
                    <a:pt x="256032" y="5915558"/>
                  </a:lnTo>
                  <a:lnTo>
                    <a:pt x="256032" y="5939409"/>
                  </a:lnTo>
                  <a:lnTo>
                    <a:pt x="262115" y="5939409"/>
                  </a:lnTo>
                  <a:lnTo>
                    <a:pt x="262115" y="5915558"/>
                  </a:lnTo>
                  <a:close/>
                </a:path>
                <a:path w="262255" h="5939790">
                  <a:moveTo>
                    <a:pt x="262115" y="5486400"/>
                  </a:moveTo>
                  <a:lnTo>
                    <a:pt x="256032" y="5486400"/>
                  </a:lnTo>
                  <a:lnTo>
                    <a:pt x="256032" y="5510250"/>
                  </a:lnTo>
                  <a:lnTo>
                    <a:pt x="262115" y="5510250"/>
                  </a:lnTo>
                  <a:lnTo>
                    <a:pt x="262115" y="5486400"/>
                  </a:lnTo>
                  <a:close/>
                </a:path>
                <a:path w="262255" h="5939790">
                  <a:moveTo>
                    <a:pt x="262115" y="5450649"/>
                  </a:moveTo>
                  <a:lnTo>
                    <a:pt x="256032" y="5450649"/>
                  </a:lnTo>
                  <a:lnTo>
                    <a:pt x="256032" y="5462562"/>
                  </a:lnTo>
                  <a:lnTo>
                    <a:pt x="262115" y="5462562"/>
                  </a:lnTo>
                  <a:lnTo>
                    <a:pt x="262115" y="5450649"/>
                  </a:lnTo>
                  <a:close/>
                </a:path>
                <a:path w="262255" h="5939790">
                  <a:moveTo>
                    <a:pt x="262115" y="5369458"/>
                  </a:moveTo>
                  <a:lnTo>
                    <a:pt x="256032" y="5369458"/>
                  </a:lnTo>
                  <a:lnTo>
                    <a:pt x="256032" y="5393309"/>
                  </a:lnTo>
                  <a:lnTo>
                    <a:pt x="262115" y="5393309"/>
                  </a:lnTo>
                  <a:lnTo>
                    <a:pt x="262115" y="5369458"/>
                  </a:lnTo>
                  <a:close/>
                </a:path>
                <a:path w="262255" h="5939790">
                  <a:moveTo>
                    <a:pt x="262115" y="4940300"/>
                  </a:moveTo>
                  <a:lnTo>
                    <a:pt x="256032" y="4940300"/>
                  </a:lnTo>
                  <a:lnTo>
                    <a:pt x="256032" y="4964150"/>
                  </a:lnTo>
                  <a:lnTo>
                    <a:pt x="262115" y="4964150"/>
                  </a:lnTo>
                  <a:lnTo>
                    <a:pt x="262115" y="4940300"/>
                  </a:lnTo>
                  <a:close/>
                </a:path>
                <a:path w="262255" h="5939790">
                  <a:moveTo>
                    <a:pt x="262115" y="4904549"/>
                  </a:moveTo>
                  <a:lnTo>
                    <a:pt x="256032" y="4904549"/>
                  </a:lnTo>
                  <a:lnTo>
                    <a:pt x="256032" y="4916462"/>
                  </a:lnTo>
                  <a:lnTo>
                    <a:pt x="262115" y="4916462"/>
                  </a:lnTo>
                  <a:lnTo>
                    <a:pt x="262115" y="4904549"/>
                  </a:lnTo>
                  <a:close/>
                </a:path>
                <a:path w="262255" h="5939790">
                  <a:moveTo>
                    <a:pt x="262115" y="4810658"/>
                  </a:moveTo>
                  <a:lnTo>
                    <a:pt x="256032" y="4810658"/>
                  </a:lnTo>
                  <a:lnTo>
                    <a:pt x="256032" y="4834509"/>
                  </a:lnTo>
                  <a:lnTo>
                    <a:pt x="262115" y="4834509"/>
                  </a:lnTo>
                  <a:lnTo>
                    <a:pt x="262115" y="4810658"/>
                  </a:lnTo>
                  <a:close/>
                </a:path>
                <a:path w="262255" h="5939790">
                  <a:moveTo>
                    <a:pt x="262115" y="4381500"/>
                  </a:moveTo>
                  <a:lnTo>
                    <a:pt x="256032" y="4381500"/>
                  </a:lnTo>
                  <a:lnTo>
                    <a:pt x="256032" y="4405350"/>
                  </a:lnTo>
                  <a:lnTo>
                    <a:pt x="262115" y="4405350"/>
                  </a:lnTo>
                  <a:lnTo>
                    <a:pt x="262115" y="4381500"/>
                  </a:lnTo>
                  <a:close/>
                </a:path>
                <a:path w="262255" h="5939790">
                  <a:moveTo>
                    <a:pt x="262115" y="4345749"/>
                  </a:moveTo>
                  <a:lnTo>
                    <a:pt x="256032" y="4345749"/>
                  </a:lnTo>
                  <a:lnTo>
                    <a:pt x="256032" y="4357662"/>
                  </a:lnTo>
                  <a:lnTo>
                    <a:pt x="262115" y="4357662"/>
                  </a:lnTo>
                  <a:lnTo>
                    <a:pt x="262115" y="4345749"/>
                  </a:lnTo>
                  <a:close/>
                </a:path>
                <a:path w="262255" h="5939790">
                  <a:moveTo>
                    <a:pt x="262115" y="4264558"/>
                  </a:moveTo>
                  <a:lnTo>
                    <a:pt x="256032" y="4264558"/>
                  </a:lnTo>
                  <a:lnTo>
                    <a:pt x="256032" y="4288409"/>
                  </a:lnTo>
                  <a:lnTo>
                    <a:pt x="262115" y="4288409"/>
                  </a:lnTo>
                  <a:lnTo>
                    <a:pt x="262115" y="4264558"/>
                  </a:lnTo>
                  <a:close/>
                </a:path>
                <a:path w="262255" h="5939790">
                  <a:moveTo>
                    <a:pt x="262115" y="3835400"/>
                  </a:moveTo>
                  <a:lnTo>
                    <a:pt x="256032" y="3835400"/>
                  </a:lnTo>
                  <a:lnTo>
                    <a:pt x="256032" y="3859250"/>
                  </a:lnTo>
                  <a:lnTo>
                    <a:pt x="262115" y="3859250"/>
                  </a:lnTo>
                  <a:lnTo>
                    <a:pt x="262115" y="3835400"/>
                  </a:lnTo>
                  <a:close/>
                </a:path>
                <a:path w="262255" h="5939790">
                  <a:moveTo>
                    <a:pt x="262115" y="3799649"/>
                  </a:moveTo>
                  <a:lnTo>
                    <a:pt x="256032" y="3799649"/>
                  </a:lnTo>
                  <a:lnTo>
                    <a:pt x="256032" y="3811562"/>
                  </a:lnTo>
                  <a:lnTo>
                    <a:pt x="262115" y="3811562"/>
                  </a:lnTo>
                  <a:lnTo>
                    <a:pt x="262115" y="3799649"/>
                  </a:lnTo>
                  <a:close/>
                </a:path>
                <a:path w="262255" h="5939790">
                  <a:moveTo>
                    <a:pt x="262115" y="3705758"/>
                  </a:moveTo>
                  <a:lnTo>
                    <a:pt x="256032" y="3705758"/>
                  </a:lnTo>
                  <a:lnTo>
                    <a:pt x="256032" y="3729609"/>
                  </a:lnTo>
                  <a:lnTo>
                    <a:pt x="262115" y="3729609"/>
                  </a:lnTo>
                  <a:lnTo>
                    <a:pt x="262115" y="3705758"/>
                  </a:lnTo>
                  <a:close/>
                </a:path>
                <a:path w="262255" h="5939790">
                  <a:moveTo>
                    <a:pt x="262115" y="3276600"/>
                  </a:moveTo>
                  <a:lnTo>
                    <a:pt x="256032" y="3276600"/>
                  </a:lnTo>
                  <a:lnTo>
                    <a:pt x="256032" y="3300450"/>
                  </a:lnTo>
                  <a:lnTo>
                    <a:pt x="262115" y="3300450"/>
                  </a:lnTo>
                  <a:lnTo>
                    <a:pt x="262115" y="3276600"/>
                  </a:lnTo>
                  <a:close/>
                </a:path>
                <a:path w="262255" h="5939790">
                  <a:moveTo>
                    <a:pt x="262115" y="3240849"/>
                  </a:moveTo>
                  <a:lnTo>
                    <a:pt x="256032" y="3240849"/>
                  </a:lnTo>
                  <a:lnTo>
                    <a:pt x="256032" y="3252762"/>
                  </a:lnTo>
                  <a:lnTo>
                    <a:pt x="262115" y="3252762"/>
                  </a:lnTo>
                  <a:lnTo>
                    <a:pt x="262115" y="3240849"/>
                  </a:lnTo>
                  <a:close/>
                </a:path>
                <a:path w="262255" h="5939790">
                  <a:moveTo>
                    <a:pt x="262115" y="3159658"/>
                  </a:moveTo>
                  <a:lnTo>
                    <a:pt x="256032" y="3159658"/>
                  </a:lnTo>
                  <a:lnTo>
                    <a:pt x="256032" y="3183509"/>
                  </a:lnTo>
                  <a:lnTo>
                    <a:pt x="262115" y="3183509"/>
                  </a:lnTo>
                  <a:lnTo>
                    <a:pt x="262115" y="3159658"/>
                  </a:lnTo>
                  <a:close/>
                </a:path>
                <a:path w="262255" h="5939790">
                  <a:moveTo>
                    <a:pt x="262115" y="2730500"/>
                  </a:moveTo>
                  <a:lnTo>
                    <a:pt x="256032" y="2730500"/>
                  </a:lnTo>
                  <a:lnTo>
                    <a:pt x="256032" y="2754350"/>
                  </a:lnTo>
                  <a:lnTo>
                    <a:pt x="262115" y="2754350"/>
                  </a:lnTo>
                  <a:lnTo>
                    <a:pt x="262115" y="2730500"/>
                  </a:lnTo>
                  <a:close/>
                </a:path>
                <a:path w="262255" h="5939790">
                  <a:moveTo>
                    <a:pt x="262115" y="2694749"/>
                  </a:moveTo>
                  <a:lnTo>
                    <a:pt x="256032" y="2694749"/>
                  </a:lnTo>
                  <a:lnTo>
                    <a:pt x="256032" y="2706662"/>
                  </a:lnTo>
                  <a:lnTo>
                    <a:pt x="262115" y="2706662"/>
                  </a:lnTo>
                  <a:lnTo>
                    <a:pt x="262115" y="2694749"/>
                  </a:lnTo>
                  <a:close/>
                </a:path>
                <a:path w="262255" h="5939790">
                  <a:moveTo>
                    <a:pt x="262115" y="2613558"/>
                  </a:moveTo>
                  <a:lnTo>
                    <a:pt x="256032" y="2613558"/>
                  </a:lnTo>
                  <a:lnTo>
                    <a:pt x="256032" y="2637409"/>
                  </a:lnTo>
                  <a:lnTo>
                    <a:pt x="262115" y="2637409"/>
                  </a:lnTo>
                  <a:lnTo>
                    <a:pt x="262115" y="2613558"/>
                  </a:lnTo>
                  <a:close/>
                </a:path>
                <a:path w="262255" h="5939790">
                  <a:moveTo>
                    <a:pt x="262115" y="2184400"/>
                  </a:moveTo>
                  <a:lnTo>
                    <a:pt x="256032" y="2184400"/>
                  </a:lnTo>
                  <a:lnTo>
                    <a:pt x="256032" y="2208250"/>
                  </a:lnTo>
                  <a:lnTo>
                    <a:pt x="262115" y="2208250"/>
                  </a:lnTo>
                  <a:lnTo>
                    <a:pt x="262115" y="2184400"/>
                  </a:lnTo>
                  <a:close/>
                </a:path>
                <a:path w="262255" h="5939790">
                  <a:moveTo>
                    <a:pt x="262115" y="2148649"/>
                  </a:moveTo>
                  <a:lnTo>
                    <a:pt x="256032" y="2148649"/>
                  </a:lnTo>
                  <a:lnTo>
                    <a:pt x="256032" y="2160562"/>
                  </a:lnTo>
                  <a:lnTo>
                    <a:pt x="262115" y="2160562"/>
                  </a:lnTo>
                  <a:lnTo>
                    <a:pt x="262115" y="2148649"/>
                  </a:lnTo>
                  <a:close/>
                </a:path>
                <a:path w="262255" h="5939790">
                  <a:moveTo>
                    <a:pt x="262115" y="2067458"/>
                  </a:moveTo>
                  <a:lnTo>
                    <a:pt x="256032" y="2067458"/>
                  </a:lnTo>
                  <a:lnTo>
                    <a:pt x="256032" y="2091309"/>
                  </a:lnTo>
                  <a:lnTo>
                    <a:pt x="262115" y="2091309"/>
                  </a:lnTo>
                  <a:lnTo>
                    <a:pt x="262115" y="2067458"/>
                  </a:lnTo>
                  <a:close/>
                </a:path>
                <a:path w="262255" h="5939790">
                  <a:moveTo>
                    <a:pt x="262115" y="1638300"/>
                  </a:moveTo>
                  <a:lnTo>
                    <a:pt x="256032" y="1638300"/>
                  </a:lnTo>
                  <a:lnTo>
                    <a:pt x="256032" y="1662150"/>
                  </a:lnTo>
                  <a:lnTo>
                    <a:pt x="262115" y="1662150"/>
                  </a:lnTo>
                  <a:lnTo>
                    <a:pt x="262115" y="1638300"/>
                  </a:lnTo>
                  <a:close/>
                </a:path>
                <a:path w="262255" h="5939790">
                  <a:moveTo>
                    <a:pt x="262115" y="1602549"/>
                  </a:moveTo>
                  <a:lnTo>
                    <a:pt x="256032" y="1602549"/>
                  </a:lnTo>
                  <a:lnTo>
                    <a:pt x="256032" y="1614462"/>
                  </a:lnTo>
                  <a:lnTo>
                    <a:pt x="262115" y="1614462"/>
                  </a:lnTo>
                  <a:lnTo>
                    <a:pt x="262115" y="1602549"/>
                  </a:lnTo>
                  <a:close/>
                </a:path>
                <a:path w="262255" h="5939790">
                  <a:moveTo>
                    <a:pt x="262115" y="1521358"/>
                  </a:moveTo>
                  <a:lnTo>
                    <a:pt x="256032" y="1521358"/>
                  </a:lnTo>
                  <a:lnTo>
                    <a:pt x="256032" y="1545209"/>
                  </a:lnTo>
                  <a:lnTo>
                    <a:pt x="262115" y="1545209"/>
                  </a:lnTo>
                  <a:lnTo>
                    <a:pt x="262115" y="1521358"/>
                  </a:lnTo>
                  <a:close/>
                </a:path>
                <a:path w="262255" h="5939790">
                  <a:moveTo>
                    <a:pt x="262115" y="1092200"/>
                  </a:moveTo>
                  <a:lnTo>
                    <a:pt x="256032" y="1092200"/>
                  </a:lnTo>
                  <a:lnTo>
                    <a:pt x="256032" y="1116050"/>
                  </a:lnTo>
                  <a:lnTo>
                    <a:pt x="262115" y="1116050"/>
                  </a:lnTo>
                  <a:lnTo>
                    <a:pt x="262115" y="1092200"/>
                  </a:lnTo>
                  <a:close/>
                </a:path>
                <a:path w="262255" h="5939790">
                  <a:moveTo>
                    <a:pt x="262115" y="1056449"/>
                  </a:moveTo>
                  <a:lnTo>
                    <a:pt x="256032" y="1056449"/>
                  </a:lnTo>
                  <a:lnTo>
                    <a:pt x="256032" y="1068362"/>
                  </a:lnTo>
                  <a:lnTo>
                    <a:pt x="262115" y="1068362"/>
                  </a:lnTo>
                  <a:lnTo>
                    <a:pt x="262115" y="1056449"/>
                  </a:lnTo>
                  <a:close/>
                </a:path>
                <a:path w="262255" h="5939790">
                  <a:moveTo>
                    <a:pt x="262115" y="975258"/>
                  </a:moveTo>
                  <a:lnTo>
                    <a:pt x="256032" y="975258"/>
                  </a:lnTo>
                  <a:lnTo>
                    <a:pt x="256032" y="999109"/>
                  </a:lnTo>
                  <a:lnTo>
                    <a:pt x="262115" y="999109"/>
                  </a:lnTo>
                  <a:lnTo>
                    <a:pt x="262115" y="975258"/>
                  </a:lnTo>
                  <a:close/>
                </a:path>
                <a:path w="262255" h="5939790">
                  <a:moveTo>
                    <a:pt x="262115" y="546100"/>
                  </a:moveTo>
                  <a:lnTo>
                    <a:pt x="256032" y="546100"/>
                  </a:lnTo>
                  <a:lnTo>
                    <a:pt x="256032" y="569950"/>
                  </a:lnTo>
                  <a:lnTo>
                    <a:pt x="262115" y="569950"/>
                  </a:lnTo>
                  <a:lnTo>
                    <a:pt x="262115" y="546100"/>
                  </a:lnTo>
                  <a:close/>
                </a:path>
                <a:path w="262255" h="5939790">
                  <a:moveTo>
                    <a:pt x="262115" y="510349"/>
                  </a:moveTo>
                  <a:lnTo>
                    <a:pt x="256032" y="510349"/>
                  </a:lnTo>
                  <a:lnTo>
                    <a:pt x="256032" y="522262"/>
                  </a:lnTo>
                  <a:lnTo>
                    <a:pt x="262115" y="522262"/>
                  </a:lnTo>
                  <a:lnTo>
                    <a:pt x="262115" y="510349"/>
                  </a:lnTo>
                  <a:close/>
                </a:path>
                <a:path w="262255" h="5939790">
                  <a:moveTo>
                    <a:pt x="262115" y="429158"/>
                  </a:moveTo>
                  <a:lnTo>
                    <a:pt x="256032" y="429158"/>
                  </a:lnTo>
                  <a:lnTo>
                    <a:pt x="256032" y="453009"/>
                  </a:lnTo>
                  <a:lnTo>
                    <a:pt x="262115" y="453009"/>
                  </a:lnTo>
                  <a:lnTo>
                    <a:pt x="262115" y="429158"/>
                  </a:lnTo>
                  <a:close/>
                </a:path>
                <a:path w="262255" h="5939790">
                  <a:moveTo>
                    <a:pt x="262115" y="0"/>
                  </a:moveTo>
                  <a:lnTo>
                    <a:pt x="256032" y="0"/>
                  </a:lnTo>
                  <a:lnTo>
                    <a:pt x="256032" y="23850"/>
                  </a:lnTo>
                  <a:lnTo>
                    <a:pt x="262115" y="23850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pic>
          <p:nvPicPr>
            <p:cNvPr id="10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" y="685797"/>
              <a:ext cx="6553200" cy="9359123"/>
            </a:xfrm>
            <a:prstGeom prst="rect">
              <a:avLst/>
            </a:prstGeom>
          </p:spPr>
        </p:pic>
        <p:sp>
          <p:nvSpPr>
            <p:cNvPr id="11" name="object 7"/>
            <p:cNvSpPr/>
            <p:nvPr/>
          </p:nvSpPr>
          <p:spPr>
            <a:xfrm>
              <a:off x="511556" y="9462223"/>
              <a:ext cx="262255" cy="536575"/>
            </a:xfrm>
            <a:custGeom>
              <a:avLst/>
              <a:gdLst/>
              <a:ahLst/>
              <a:cxnLst/>
              <a:rect l="l" t="t" r="r" b="b"/>
              <a:pathLst>
                <a:path w="262255" h="536575">
                  <a:moveTo>
                    <a:pt x="24384" y="268224"/>
                  </a:moveTo>
                  <a:lnTo>
                    <a:pt x="0" y="268224"/>
                  </a:lnTo>
                  <a:lnTo>
                    <a:pt x="0" y="274180"/>
                  </a:lnTo>
                  <a:lnTo>
                    <a:pt x="24384" y="274180"/>
                  </a:lnTo>
                  <a:lnTo>
                    <a:pt x="24384" y="268224"/>
                  </a:lnTo>
                  <a:close/>
                </a:path>
                <a:path w="262255" h="536575">
                  <a:moveTo>
                    <a:pt x="73152" y="268224"/>
                  </a:moveTo>
                  <a:lnTo>
                    <a:pt x="48768" y="268224"/>
                  </a:lnTo>
                  <a:lnTo>
                    <a:pt x="48768" y="274180"/>
                  </a:lnTo>
                  <a:lnTo>
                    <a:pt x="73152" y="274180"/>
                  </a:lnTo>
                  <a:lnTo>
                    <a:pt x="73152" y="268224"/>
                  </a:lnTo>
                  <a:close/>
                </a:path>
                <a:path w="262255" h="536575">
                  <a:moveTo>
                    <a:pt x="262115" y="512597"/>
                  </a:moveTo>
                  <a:lnTo>
                    <a:pt x="256032" y="512597"/>
                  </a:lnTo>
                  <a:lnTo>
                    <a:pt x="256032" y="536435"/>
                  </a:lnTo>
                  <a:lnTo>
                    <a:pt x="262115" y="536435"/>
                  </a:lnTo>
                  <a:lnTo>
                    <a:pt x="262115" y="512597"/>
                  </a:lnTo>
                  <a:close/>
                </a:path>
                <a:path w="262255" h="536575">
                  <a:moveTo>
                    <a:pt x="262115" y="464908"/>
                  </a:moveTo>
                  <a:lnTo>
                    <a:pt x="256032" y="464908"/>
                  </a:lnTo>
                  <a:lnTo>
                    <a:pt x="256032" y="488759"/>
                  </a:lnTo>
                  <a:lnTo>
                    <a:pt x="262115" y="488759"/>
                  </a:lnTo>
                  <a:lnTo>
                    <a:pt x="262115" y="464908"/>
                  </a:lnTo>
                  <a:close/>
                </a:path>
                <a:path w="262255" h="536575">
                  <a:moveTo>
                    <a:pt x="262115" y="83439"/>
                  </a:moveTo>
                  <a:lnTo>
                    <a:pt x="256032" y="83439"/>
                  </a:lnTo>
                  <a:lnTo>
                    <a:pt x="256032" y="107276"/>
                  </a:lnTo>
                  <a:lnTo>
                    <a:pt x="262115" y="107276"/>
                  </a:lnTo>
                  <a:lnTo>
                    <a:pt x="262115" y="83439"/>
                  </a:lnTo>
                  <a:close/>
                </a:path>
                <a:path w="262255" h="536575">
                  <a:moveTo>
                    <a:pt x="262115" y="35750"/>
                  </a:moveTo>
                  <a:lnTo>
                    <a:pt x="256032" y="35750"/>
                  </a:lnTo>
                  <a:lnTo>
                    <a:pt x="256032" y="59601"/>
                  </a:lnTo>
                  <a:lnTo>
                    <a:pt x="262115" y="59601"/>
                  </a:lnTo>
                  <a:lnTo>
                    <a:pt x="262115" y="35750"/>
                  </a:lnTo>
                  <a:close/>
                </a:path>
                <a:path w="262255" h="536575">
                  <a:moveTo>
                    <a:pt x="262115" y="0"/>
                  </a:moveTo>
                  <a:lnTo>
                    <a:pt x="256032" y="0"/>
                  </a:lnTo>
                  <a:lnTo>
                    <a:pt x="256032" y="11912"/>
                  </a:lnTo>
                  <a:lnTo>
                    <a:pt x="262115" y="11912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</p:grpSp>
      <p:grpSp>
        <p:nvGrpSpPr>
          <p:cNvPr id="12" name="object 2"/>
          <p:cNvGrpSpPr/>
          <p:nvPr userDrawn="1"/>
        </p:nvGrpSpPr>
        <p:grpSpPr>
          <a:xfrm>
            <a:off x="5493574" y="961655"/>
            <a:ext cx="4370383" cy="6139172"/>
            <a:chOff x="488950" y="679450"/>
            <a:chExt cx="6578600" cy="9365615"/>
          </a:xfrm>
        </p:grpSpPr>
        <p:sp>
          <p:nvSpPr>
            <p:cNvPr id="13" name="object 3"/>
            <p:cNvSpPr/>
            <p:nvPr/>
          </p:nvSpPr>
          <p:spPr>
            <a:xfrm>
              <a:off x="495300" y="685800"/>
              <a:ext cx="6565900" cy="9321800"/>
            </a:xfrm>
            <a:custGeom>
              <a:avLst/>
              <a:gdLst/>
              <a:ahLst/>
              <a:cxnLst/>
              <a:rect l="l" t="t" r="r" b="b"/>
              <a:pathLst>
                <a:path w="6565900" h="9321800">
                  <a:moveTo>
                    <a:pt x="0" y="0"/>
                  </a:moveTo>
                  <a:lnTo>
                    <a:pt x="6565900" y="0"/>
                  </a:lnTo>
                  <a:lnTo>
                    <a:pt x="6565900" y="9321800"/>
                  </a:lnTo>
                  <a:lnTo>
                    <a:pt x="0" y="9321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14" name="object 4"/>
            <p:cNvSpPr/>
            <p:nvPr/>
          </p:nvSpPr>
          <p:spPr>
            <a:xfrm>
              <a:off x="511556" y="698905"/>
              <a:ext cx="6269355" cy="2790825"/>
            </a:xfrm>
            <a:custGeom>
              <a:avLst/>
              <a:gdLst/>
              <a:ahLst/>
              <a:cxnLst/>
              <a:rect l="l" t="t" r="r" b="b"/>
              <a:pathLst>
                <a:path w="6269355" h="2790825">
                  <a:moveTo>
                    <a:pt x="24384" y="2452941"/>
                  </a:moveTo>
                  <a:lnTo>
                    <a:pt x="0" y="2452941"/>
                  </a:lnTo>
                  <a:lnTo>
                    <a:pt x="0" y="2458897"/>
                  </a:lnTo>
                  <a:lnTo>
                    <a:pt x="24384" y="2458897"/>
                  </a:lnTo>
                  <a:lnTo>
                    <a:pt x="24384" y="2452941"/>
                  </a:lnTo>
                  <a:close/>
                </a:path>
                <a:path w="6269355" h="2790825">
                  <a:moveTo>
                    <a:pt x="24384" y="1906841"/>
                  </a:moveTo>
                  <a:lnTo>
                    <a:pt x="0" y="1906841"/>
                  </a:lnTo>
                  <a:lnTo>
                    <a:pt x="0" y="1912797"/>
                  </a:lnTo>
                  <a:lnTo>
                    <a:pt x="24384" y="1912797"/>
                  </a:lnTo>
                  <a:lnTo>
                    <a:pt x="24384" y="1906841"/>
                  </a:lnTo>
                  <a:close/>
                </a:path>
                <a:path w="6269355" h="2790825">
                  <a:moveTo>
                    <a:pt x="24384" y="1360741"/>
                  </a:moveTo>
                  <a:lnTo>
                    <a:pt x="0" y="1360741"/>
                  </a:lnTo>
                  <a:lnTo>
                    <a:pt x="0" y="1366697"/>
                  </a:lnTo>
                  <a:lnTo>
                    <a:pt x="24384" y="1366697"/>
                  </a:lnTo>
                  <a:lnTo>
                    <a:pt x="24384" y="1360741"/>
                  </a:lnTo>
                  <a:close/>
                </a:path>
                <a:path w="6269355" h="2790825">
                  <a:moveTo>
                    <a:pt x="24384" y="814641"/>
                  </a:moveTo>
                  <a:lnTo>
                    <a:pt x="0" y="814641"/>
                  </a:lnTo>
                  <a:lnTo>
                    <a:pt x="0" y="820597"/>
                  </a:lnTo>
                  <a:lnTo>
                    <a:pt x="24384" y="820597"/>
                  </a:lnTo>
                  <a:lnTo>
                    <a:pt x="24384" y="814641"/>
                  </a:lnTo>
                  <a:close/>
                </a:path>
                <a:path w="6269355" h="2790825">
                  <a:moveTo>
                    <a:pt x="24384" y="262140"/>
                  </a:moveTo>
                  <a:lnTo>
                    <a:pt x="0" y="262140"/>
                  </a:lnTo>
                  <a:lnTo>
                    <a:pt x="0" y="267957"/>
                  </a:lnTo>
                  <a:lnTo>
                    <a:pt x="24384" y="267957"/>
                  </a:lnTo>
                  <a:lnTo>
                    <a:pt x="24384" y="262140"/>
                  </a:lnTo>
                  <a:close/>
                </a:path>
                <a:path w="6269355" h="2790825">
                  <a:moveTo>
                    <a:pt x="73152" y="2452941"/>
                  </a:moveTo>
                  <a:lnTo>
                    <a:pt x="48768" y="2452941"/>
                  </a:lnTo>
                  <a:lnTo>
                    <a:pt x="48768" y="2458897"/>
                  </a:lnTo>
                  <a:lnTo>
                    <a:pt x="73152" y="2458897"/>
                  </a:lnTo>
                  <a:lnTo>
                    <a:pt x="73152" y="2452941"/>
                  </a:lnTo>
                  <a:close/>
                </a:path>
                <a:path w="6269355" h="2790825">
                  <a:moveTo>
                    <a:pt x="73152" y="1906841"/>
                  </a:moveTo>
                  <a:lnTo>
                    <a:pt x="48768" y="1906841"/>
                  </a:lnTo>
                  <a:lnTo>
                    <a:pt x="48768" y="1912797"/>
                  </a:lnTo>
                  <a:lnTo>
                    <a:pt x="73152" y="1912797"/>
                  </a:lnTo>
                  <a:lnTo>
                    <a:pt x="73152" y="1906841"/>
                  </a:lnTo>
                  <a:close/>
                </a:path>
                <a:path w="6269355" h="2790825">
                  <a:moveTo>
                    <a:pt x="73152" y="1360741"/>
                  </a:moveTo>
                  <a:lnTo>
                    <a:pt x="48768" y="1360741"/>
                  </a:lnTo>
                  <a:lnTo>
                    <a:pt x="48768" y="1366697"/>
                  </a:lnTo>
                  <a:lnTo>
                    <a:pt x="73152" y="1366697"/>
                  </a:lnTo>
                  <a:lnTo>
                    <a:pt x="73152" y="1360741"/>
                  </a:lnTo>
                  <a:close/>
                </a:path>
                <a:path w="6269355" h="2790825">
                  <a:moveTo>
                    <a:pt x="73152" y="814641"/>
                  </a:moveTo>
                  <a:lnTo>
                    <a:pt x="48768" y="814641"/>
                  </a:lnTo>
                  <a:lnTo>
                    <a:pt x="48768" y="820597"/>
                  </a:lnTo>
                  <a:lnTo>
                    <a:pt x="73152" y="820597"/>
                  </a:lnTo>
                  <a:lnTo>
                    <a:pt x="73152" y="814641"/>
                  </a:lnTo>
                  <a:close/>
                </a:path>
                <a:path w="6269355" h="2790825">
                  <a:moveTo>
                    <a:pt x="73152" y="262140"/>
                  </a:moveTo>
                  <a:lnTo>
                    <a:pt x="48768" y="262140"/>
                  </a:lnTo>
                  <a:lnTo>
                    <a:pt x="48768" y="267957"/>
                  </a:lnTo>
                  <a:lnTo>
                    <a:pt x="73152" y="267957"/>
                  </a:lnTo>
                  <a:lnTo>
                    <a:pt x="73152" y="262140"/>
                  </a:lnTo>
                  <a:close/>
                </a:path>
                <a:path w="6269355" h="2790825">
                  <a:moveTo>
                    <a:pt x="262115" y="2766568"/>
                  </a:moveTo>
                  <a:lnTo>
                    <a:pt x="256032" y="2766568"/>
                  </a:lnTo>
                  <a:lnTo>
                    <a:pt x="256032" y="2790418"/>
                  </a:lnTo>
                  <a:lnTo>
                    <a:pt x="262115" y="2790418"/>
                  </a:lnTo>
                  <a:lnTo>
                    <a:pt x="262115" y="2766568"/>
                  </a:lnTo>
                  <a:close/>
                </a:path>
                <a:path w="6269355" h="2790825">
                  <a:moveTo>
                    <a:pt x="262115" y="2730817"/>
                  </a:moveTo>
                  <a:lnTo>
                    <a:pt x="256032" y="2730817"/>
                  </a:lnTo>
                  <a:lnTo>
                    <a:pt x="256032" y="2742730"/>
                  </a:lnTo>
                  <a:lnTo>
                    <a:pt x="262115" y="2742730"/>
                  </a:lnTo>
                  <a:lnTo>
                    <a:pt x="262115" y="2730817"/>
                  </a:lnTo>
                  <a:close/>
                </a:path>
                <a:path w="6269355" h="2790825">
                  <a:moveTo>
                    <a:pt x="262115" y="2649626"/>
                  </a:moveTo>
                  <a:lnTo>
                    <a:pt x="256032" y="2649626"/>
                  </a:lnTo>
                  <a:lnTo>
                    <a:pt x="256032" y="2673477"/>
                  </a:lnTo>
                  <a:lnTo>
                    <a:pt x="262115" y="2673477"/>
                  </a:lnTo>
                  <a:lnTo>
                    <a:pt x="262115" y="2649626"/>
                  </a:lnTo>
                  <a:close/>
                </a:path>
                <a:path w="6269355" h="2790825">
                  <a:moveTo>
                    <a:pt x="262115" y="2220468"/>
                  </a:moveTo>
                  <a:lnTo>
                    <a:pt x="256032" y="2220468"/>
                  </a:lnTo>
                  <a:lnTo>
                    <a:pt x="256032" y="2244318"/>
                  </a:lnTo>
                  <a:lnTo>
                    <a:pt x="262115" y="2244318"/>
                  </a:lnTo>
                  <a:lnTo>
                    <a:pt x="262115" y="2220468"/>
                  </a:lnTo>
                  <a:close/>
                </a:path>
                <a:path w="6269355" h="2790825">
                  <a:moveTo>
                    <a:pt x="262115" y="2184717"/>
                  </a:moveTo>
                  <a:lnTo>
                    <a:pt x="256032" y="2184717"/>
                  </a:lnTo>
                  <a:lnTo>
                    <a:pt x="256032" y="2196630"/>
                  </a:lnTo>
                  <a:lnTo>
                    <a:pt x="262115" y="2196630"/>
                  </a:lnTo>
                  <a:lnTo>
                    <a:pt x="262115" y="2184717"/>
                  </a:lnTo>
                  <a:close/>
                </a:path>
                <a:path w="6269355" h="2790825">
                  <a:moveTo>
                    <a:pt x="262115" y="2103526"/>
                  </a:moveTo>
                  <a:lnTo>
                    <a:pt x="256032" y="2103526"/>
                  </a:lnTo>
                  <a:lnTo>
                    <a:pt x="256032" y="2127377"/>
                  </a:lnTo>
                  <a:lnTo>
                    <a:pt x="262115" y="2127377"/>
                  </a:lnTo>
                  <a:lnTo>
                    <a:pt x="262115" y="2103526"/>
                  </a:lnTo>
                  <a:close/>
                </a:path>
                <a:path w="6269355" h="2790825">
                  <a:moveTo>
                    <a:pt x="262115" y="1674368"/>
                  </a:moveTo>
                  <a:lnTo>
                    <a:pt x="256032" y="1674368"/>
                  </a:lnTo>
                  <a:lnTo>
                    <a:pt x="256032" y="1698218"/>
                  </a:lnTo>
                  <a:lnTo>
                    <a:pt x="262115" y="1698218"/>
                  </a:lnTo>
                  <a:lnTo>
                    <a:pt x="262115" y="1674368"/>
                  </a:lnTo>
                  <a:close/>
                </a:path>
                <a:path w="6269355" h="2790825">
                  <a:moveTo>
                    <a:pt x="262115" y="1638617"/>
                  </a:moveTo>
                  <a:lnTo>
                    <a:pt x="256032" y="1638617"/>
                  </a:lnTo>
                  <a:lnTo>
                    <a:pt x="256032" y="1650530"/>
                  </a:lnTo>
                  <a:lnTo>
                    <a:pt x="262115" y="1650530"/>
                  </a:lnTo>
                  <a:lnTo>
                    <a:pt x="262115" y="1638617"/>
                  </a:lnTo>
                  <a:close/>
                </a:path>
                <a:path w="6269355" h="2790825">
                  <a:moveTo>
                    <a:pt x="262115" y="1557426"/>
                  </a:moveTo>
                  <a:lnTo>
                    <a:pt x="256032" y="1557426"/>
                  </a:lnTo>
                  <a:lnTo>
                    <a:pt x="256032" y="1581277"/>
                  </a:lnTo>
                  <a:lnTo>
                    <a:pt x="262115" y="1581277"/>
                  </a:lnTo>
                  <a:lnTo>
                    <a:pt x="262115" y="1557426"/>
                  </a:lnTo>
                  <a:close/>
                </a:path>
                <a:path w="6269355" h="2790825">
                  <a:moveTo>
                    <a:pt x="262115" y="1128268"/>
                  </a:moveTo>
                  <a:lnTo>
                    <a:pt x="256032" y="1128268"/>
                  </a:lnTo>
                  <a:lnTo>
                    <a:pt x="256032" y="1152118"/>
                  </a:lnTo>
                  <a:lnTo>
                    <a:pt x="262115" y="1152118"/>
                  </a:lnTo>
                  <a:lnTo>
                    <a:pt x="262115" y="1128268"/>
                  </a:lnTo>
                  <a:close/>
                </a:path>
                <a:path w="6269355" h="2790825">
                  <a:moveTo>
                    <a:pt x="262115" y="1092517"/>
                  </a:moveTo>
                  <a:lnTo>
                    <a:pt x="256032" y="1092517"/>
                  </a:lnTo>
                  <a:lnTo>
                    <a:pt x="256032" y="1104430"/>
                  </a:lnTo>
                  <a:lnTo>
                    <a:pt x="262115" y="1104430"/>
                  </a:lnTo>
                  <a:lnTo>
                    <a:pt x="262115" y="1092517"/>
                  </a:lnTo>
                  <a:close/>
                </a:path>
                <a:path w="6269355" h="2790825">
                  <a:moveTo>
                    <a:pt x="262115" y="1011326"/>
                  </a:moveTo>
                  <a:lnTo>
                    <a:pt x="256032" y="1011326"/>
                  </a:lnTo>
                  <a:lnTo>
                    <a:pt x="256032" y="1035177"/>
                  </a:lnTo>
                  <a:lnTo>
                    <a:pt x="262115" y="1035177"/>
                  </a:lnTo>
                  <a:lnTo>
                    <a:pt x="262115" y="1011326"/>
                  </a:lnTo>
                  <a:close/>
                </a:path>
                <a:path w="6269355" h="2790825">
                  <a:moveTo>
                    <a:pt x="262115" y="582168"/>
                  </a:moveTo>
                  <a:lnTo>
                    <a:pt x="256032" y="582168"/>
                  </a:lnTo>
                  <a:lnTo>
                    <a:pt x="256032" y="606018"/>
                  </a:lnTo>
                  <a:lnTo>
                    <a:pt x="262115" y="606018"/>
                  </a:lnTo>
                  <a:lnTo>
                    <a:pt x="262115" y="582168"/>
                  </a:lnTo>
                  <a:close/>
                </a:path>
                <a:path w="6269355" h="2790825">
                  <a:moveTo>
                    <a:pt x="262115" y="546417"/>
                  </a:moveTo>
                  <a:lnTo>
                    <a:pt x="256032" y="546417"/>
                  </a:lnTo>
                  <a:lnTo>
                    <a:pt x="256032" y="558330"/>
                  </a:lnTo>
                  <a:lnTo>
                    <a:pt x="262115" y="558330"/>
                  </a:lnTo>
                  <a:lnTo>
                    <a:pt x="262115" y="546417"/>
                  </a:lnTo>
                  <a:close/>
                </a:path>
                <a:path w="6269355" h="2790825">
                  <a:moveTo>
                    <a:pt x="262115" y="454367"/>
                  </a:moveTo>
                  <a:lnTo>
                    <a:pt x="256032" y="454367"/>
                  </a:lnTo>
                  <a:lnTo>
                    <a:pt x="256032" y="477659"/>
                  </a:lnTo>
                  <a:lnTo>
                    <a:pt x="262115" y="477659"/>
                  </a:lnTo>
                  <a:lnTo>
                    <a:pt x="262115" y="454367"/>
                  </a:lnTo>
                  <a:close/>
                </a:path>
                <a:path w="6269355" h="2790825">
                  <a:moveTo>
                    <a:pt x="262115" y="34963"/>
                  </a:moveTo>
                  <a:lnTo>
                    <a:pt x="256032" y="34963"/>
                  </a:lnTo>
                  <a:lnTo>
                    <a:pt x="256032" y="58254"/>
                  </a:lnTo>
                  <a:lnTo>
                    <a:pt x="262115" y="58254"/>
                  </a:lnTo>
                  <a:lnTo>
                    <a:pt x="262115" y="34963"/>
                  </a:lnTo>
                  <a:close/>
                </a:path>
                <a:path w="6269355" h="2790825">
                  <a:moveTo>
                    <a:pt x="262115" y="0"/>
                  </a:moveTo>
                  <a:lnTo>
                    <a:pt x="256032" y="0"/>
                  </a:lnTo>
                  <a:lnTo>
                    <a:pt x="256032" y="11658"/>
                  </a:lnTo>
                  <a:lnTo>
                    <a:pt x="262115" y="11658"/>
                  </a:lnTo>
                  <a:lnTo>
                    <a:pt x="262115" y="0"/>
                  </a:lnTo>
                  <a:close/>
                </a:path>
                <a:path w="6269355" h="2790825">
                  <a:moveTo>
                    <a:pt x="619252" y="262280"/>
                  </a:moveTo>
                  <a:lnTo>
                    <a:pt x="594868" y="262280"/>
                  </a:lnTo>
                  <a:lnTo>
                    <a:pt x="594868" y="268109"/>
                  </a:lnTo>
                  <a:lnTo>
                    <a:pt x="619252" y="268109"/>
                  </a:lnTo>
                  <a:lnTo>
                    <a:pt x="619252" y="262280"/>
                  </a:lnTo>
                  <a:close/>
                </a:path>
                <a:path w="6269355" h="2790825">
                  <a:moveTo>
                    <a:pt x="808228" y="454596"/>
                  </a:moveTo>
                  <a:lnTo>
                    <a:pt x="802132" y="454596"/>
                  </a:lnTo>
                  <a:lnTo>
                    <a:pt x="802132" y="477913"/>
                  </a:lnTo>
                  <a:lnTo>
                    <a:pt x="808228" y="477913"/>
                  </a:lnTo>
                  <a:lnTo>
                    <a:pt x="808228" y="454596"/>
                  </a:lnTo>
                  <a:close/>
                </a:path>
                <a:path w="6269355" h="2790825">
                  <a:moveTo>
                    <a:pt x="808228" y="34975"/>
                  </a:moveTo>
                  <a:lnTo>
                    <a:pt x="802132" y="34975"/>
                  </a:lnTo>
                  <a:lnTo>
                    <a:pt x="802132" y="58293"/>
                  </a:lnTo>
                  <a:lnTo>
                    <a:pt x="808228" y="58293"/>
                  </a:lnTo>
                  <a:lnTo>
                    <a:pt x="808228" y="34975"/>
                  </a:lnTo>
                  <a:close/>
                </a:path>
                <a:path w="6269355" h="2790825">
                  <a:moveTo>
                    <a:pt x="808228" y="12"/>
                  </a:moveTo>
                  <a:lnTo>
                    <a:pt x="802132" y="12"/>
                  </a:lnTo>
                  <a:lnTo>
                    <a:pt x="802132" y="11671"/>
                  </a:lnTo>
                  <a:lnTo>
                    <a:pt x="808228" y="11671"/>
                  </a:lnTo>
                  <a:lnTo>
                    <a:pt x="808228" y="12"/>
                  </a:lnTo>
                  <a:close/>
                </a:path>
                <a:path w="6269355" h="2790825">
                  <a:moveTo>
                    <a:pt x="1165352" y="262280"/>
                  </a:moveTo>
                  <a:lnTo>
                    <a:pt x="1140968" y="262280"/>
                  </a:lnTo>
                  <a:lnTo>
                    <a:pt x="1140968" y="268109"/>
                  </a:lnTo>
                  <a:lnTo>
                    <a:pt x="1165352" y="268109"/>
                  </a:lnTo>
                  <a:lnTo>
                    <a:pt x="1165352" y="262280"/>
                  </a:lnTo>
                  <a:close/>
                </a:path>
                <a:path w="6269355" h="2790825">
                  <a:moveTo>
                    <a:pt x="1354328" y="454596"/>
                  </a:moveTo>
                  <a:lnTo>
                    <a:pt x="1348232" y="454596"/>
                  </a:lnTo>
                  <a:lnTo>
                    <a:pt x="1348232" y="477913"/>
                  </a:lnTo>
                  <a:lnTo>
                    <a:pt x="1354328" y="477913"/>
                  </a:lnTo>
                  <a:lnTo>
                    <a:pt x="1354328" y="454596"/>
                  </a:lnTo>
                  <a:close/>
                </a:path>
                <a:path w="6269355" h="2790825">
                  <a:moveTo>
                    <a:pt x="1354328" y="34975"/>
                  </a:moveTo>
                  <a:lnTo>
                    <a:pt x="1348232" y="34975"/>
                  </a:lnTo>
                  <a:lnTo>
                    <a:pt x="1348232" y="58293"/>
                  </a:lnTo>
                  <a:lnTo>
                    <a:pt x="1354328" y="58293"/>
                  </a:lnTo>
                  <a:lnTo>
                    <a:pt x="1354328" y="34975"/>
                  </a:lnTo>
                  <a:close/>
                </a:path>
                <a:path w="6269355" h="2790825">
                  <a:moveTo>
                    <a:pt x="1354328" y="12"/>
                  </a:moveTo>
                  <a:lnTo>
                    <a:pt x="1348232" y="12"/>
                  </a:lnTo>
                  <a:lnTo>
                    <a:pt x="1348232" y="11671"/>
                  </a:lnTo>
                  <a:lnTo>
                    <a:pt x="1354328" y="11671"/>
                  </a:lnTo>
                  <a:lnTo>
                    <a:pt x="1354328" y="12"/>
                  </a:lnTo>
                  <a:close/>
                </a:path>
                <a:path w="6269355" h="2790825">
                  <a:moveTo>
                    <a:pt x="1711452" y="262280"/>
                  </a:moveTo>
                  <a:lnTo>
                    <a:pt x="1687068" y="262280"/>
                  </a:lnTo>
                  <a:lnTo>
                    <a:pt x="1687068" y="268109"/>
                  </a:lnTo>
                  <a:lnTo>
                    <a:pt x="1711452" y="268109"/>
                  </a:lnTo>
                  <a:lnTo>
                    <a:pt x="1711452" y="262280"/>
                  </a:lnTo>
                  <a:close/>
                </a:path>
                <a:path w="6269355" h="2790825">
                  <a:moveTo>
                    <a:pt x="1900428" y="454596"/>
                  </a:moveTo>
                  <a:lnTo>
                    <a:pt x="1894332" y="454596"/>
                  </a:lnTo>
                  <a:lnTo>
                    <a:pt x="1894332" y="477913"/>
                  </a:lnTo>
                  <a:lnTo>
                    <a:pt x="1900428" y="477913"/>
                  </a:lnTo>
                  <a:lnTo>
                    <a:pt x="1900428" y="454596"/>
                  </a:lnTo>
                  <a:close/>
                </a:path>
                <a:path w="6269355" h="2790825">
                  <a:moveTo>
                    <a:pt x="1900428" y="34975"/>
                  </a:moveTo>
                  <a:lnTo>
                    <a:pt x="1894332" y="34975"/>
                  </a:lnTo>
                  <a:lnTo>
                    <a:pt x="1894332" y="58293"/>
                  </a:lnTo>
                  <a:lnTo>
                    <a:pt x="1900428" y="58293"/>
                  </a:lnTo>
                  <a:lnTo>
                    <a:pt x="1900428" y="34975"/>
                  </a:lnTo>
                  <a:close/>
                </a:path>
                <a:path w="6269355" h="2790825">
                  <a:moveTo>
                    <a:pt x="1900428" y="12"/>
                  </a:moveTo>
                  <a:lnTo>
                    <a:pt x="1894332" y="12"/>
                  </a:lnTo>
                  <a:lnTo>
                    <a:pt x="1894332" y="11671"/>
                  </a:lnTo>
                  <a:lnTo>
                    <a:pt x="1900428" y="11671"/>
                  </a:lnTo>
                  <a:lnTo>
                    <a:pt x="1900428" y="12"/>
                  </a:lnTo>
                  <a:close/>
                </a:path>
                <a:path w="6269355" h="2790825">
                  <a:moveTo>
                    <a:pt x="2257552" y="262280"/>
                  </a:moveTo>
                  <a:lnTo>
                    <a:pt x="2233168" y="262280"/>
                  </a:lnTo>
                  <a:lnTo>
                    <a:pt x="2233168" y="268109"/>
                  </a:lnTo>
                  <a:lnTo>
                    <a:pt x="2257552" y="268109"/>
                  </a:lnTo>
                  <a:lnTo>
                    <a:pt x="2257552" y="262280"/>
                  </a:lnTo>
                  <a:close/>
                </a:path>
                <a:path w="6269355" h="2790825">
                  <a:moveTo>
                    <a:pt x="2446528" y="454596"/>
                  </a:moveTo>
                  <a:lnTo>
                    <a:pt x="2440432" y="454596"/>
                  </a:lnTo>
                  <a:lnTo>
                    <a:pt x="2440432" y="477913"/>
                  </a:lnTo>
                  <a:lnTo>
                    <a:pt x="2446528" y="477913"/>
                  </a:lnTo>
                  <a:lnTo>
                    <a:pt x="2446528" y="454596"/>
                  </a:lnTo>
                  <a:close/>
                </a:path>
                <a:path w="6269355" h="2790825">
                  <a:moveTo>
                    <a:pt x="2446528" y="34975"/>
                  </a:moveTo>
                  <a:lnTo>
                    <a:pt x="2440432" y="34975"/>
                  </a:lnTo>
                  <a:lnTo>
                    <a:pt x="2440432" y="58293"/>
                  </a:lnTo>
                  <a:lnTo>
                    <a:pt x="2446528" y="58293"/>
                  </a:lnTo>
                  <a:lnTo>
                    <a:pt x="2446528" y="34975"/>
                  </a:lnTo>
                  <a:close/>
                </a:path>
                <a:path w="6269355" h="2790825">
                  <a:moveTo>
                    <a:pt x="2446528" y="12"/>
                  </a:moveTo>
                  <a:lnTo>
                    <a:pt x="2440432" y="12"/>
                  </a:lnTo>
                  <a:lnTo>
                    <a:pt x="2440432" y="11671"/>
                  </a:lnTo>
                  <a:lnTo>
                    <a:pt x="2446528" y="11671"/>
                  </a:lnTo>
                  <a:lnTo>
                    <a:pt x="2446528" y="12"/>
                  </a:lnTo>
                  <a:close/>
                </a:path>
                <a:path w="6269355" h="2790825">
                  <a:moveTo>
                    <a:pt x="2803652" y="262280"/>
                  </a:moveTo>
                  <a:lnTo>
                    <a:pt x="2779268" y="262280"/>
                  </a:lnTo>
                  <a:lnTo>
                    <a:pt x="2779268" y="268109"/>
                  </a:lnTo>
                  <a:lnTo>
                    <a:pt x="2803652" y="268109"/>
                  </a:lnTo>
                  <a:lnTo>
                    <a:pt x="2803652" y="262280"/>
                  </a:lnTo>
                  <a:close/>
                </a:path>
                <a:path w="6269355" h="2790825">
                  <a:moveTo>
                    <a:pt x="2992628" y="454596"/>
                  </a:moveTo>
                  <a:lnTo>
                    <a:pt x="2986532" y="454596"/>
                  </a:lnTo>
                  <a:lnTo>
                    <a:pt x="2986532" y="477913"/>
                  </a:lnTo>
                  <a:lnTo>
                    <a:pt x="2992628" y="477913"/>
                  </a:lnTo>
                  <a:lnTo>
                    <a:pt x="2992628" y="454596"/>
                  </a:lnTo>
                  <a:close/>
                </a:path>
                <a:path w="6269355" h="2790825">
                  <a:moveTo>
                    <a:pt x="2992628" y="34975"/>
                  </a:moveTo>
                  <a:lnTo>
                    <a:pt x="2986532" y="34975"/>
                  </a:lnTo>
                  <a:lnTo>
                    <a:pt x="2986532" y="58293"/>
                  </a:lnTo>
                  <a:lnTo>
                    <a:pt x="2992628" y="58293"/>
                  </a:lnTo>
                  <a:lnTo>
                    <a:pt x="2992628" y="34975"/>
                  </a:lnTo>
                  <a:close/>
                </a:path>
                <a:path w="6269355" h="2790825">
                  <a:moveTo>
                    <a:pt x="2992628" y="12"/>
                  </a:moveTo>
                  <a:lnTo>
                    <a:pt x="2986532" y="12"/>
                  </a:lnTo>
                  <a:lnTo>
                    <a:pt x="2986532" y="11671"/>
                  </a:lnTo>
                  <a:lnTo>
                    <a:pt x="2992628" y="11671"/>
                  </a:lnTo>
                  <a:lnTo>
                    <a:pt x="2992628" y="12"/>
                  </a:lnTo>
                  <a:close/>
                </a:path>
                <a:path w="6269355" h="2790825">
                  <a:moveTo>
                    <a:pt x="3349752" y="262280"/>
                  </a:moveTo>
                  <a:lnTo>
                    <a:pt x="3325368" y="262280"/>
                  </a:lnTo>
                  <a:lnTo>
                    <a:pt x="3325368" y="268109"/>
                  </a:lnTo>
                  <a:lnTo>
                    <a:pt x="3349752" y="268109"/>
                  </a:lnTo>
                  <a:lnTo>
                    <a:pt x="3349752" y="262280"/>
                  </a:lnTo>
                  <a:close/>
                </a:path>
                <a:path w="6269355" h="2790825">
                  <a:moveTo>
                    <a:pt x="3538728" y="454596"/>
                  </a:moveTo>
                  <a:lnTo>
                    <a:pt x="3532632" y="454596"/>
                  </a:lnTo>
                  <a:lnTo>
                    <a:pt x="3532632" y="477913"/>
                  </a:lnTo>
                  <a:lnTo>
                    <a:pt x="3538728" y="477913"/>
                  </a:lnTo>
                  <a:lnTo>
                    <a:pt x="3538728" y="454596"/>
                  </a:lnTo>
                  <a:close/>
                </a:path>
                <a:path w="6269355" h="2790825">
                  <a:moveTo>
                    <a:pt x="3538728" y="34975"/>
                  </a:moveTo>
                  <a:lnTo>
                    <a:pt x="3532632" y="34975"/>
                  </a:lnTo>
                  <a:lnTo>
                    <a:pt x="3532632" y="58293"/>
                  </a:lnTo>
                  <a:lnTo>
                    <a:pt x="3538728" y="58293"/>
                  </a:lnTo>
                  <a:lnTo>
                    <a:pt x="3538728" y="34975"/>
                  </a:lnTo>
                  <a:close/>
                </a:path>
                <a:path w="6269355" h="2790825">
                  <a:moveTo>
                    <a:pt x="3538728" y="12"/>
                  </a:moveTo>
                  <a:lnTo>
                    <a:pt x="3532632" y="12"/>
                  </a:lnTo>
                  <a:lnTo>
                    <a:pt x="3532632" y="11671"/>
                  </a:lnTo>
                  <a:lnTo>
                    <a:pt x="3538728" y="11671"/>
                  </a:lnTo>
                  <a:lnTo>
                    <a:pt x="3538728" y="12"/>
                  </a:lnTo>
                  <a:close/>
                </a:path>
                <a:path w="6269355" h="2790825">
                  <a:moveTo>
                    <a:pt x="3895852" y="262280"/>
                  </a:moveTo>
                  <a:lnTo>
                    <a:pt x="3871468" y="262280"/>
                  </a:lnTo>
                  <a:lnTo>
                    <a:pt x="3871468" y="268109"/>
                  </a:lnTo>
                  <a:lnTo>
                    <a:pt x="3895852" y="268109"/>
                  </a:lnTo>
                  <a:lnTo>
                    <a:pt x="3895852" y="262280"/>
                  </a:lnTo>
                  <a:close/>
                </a:path>
                <a:path w="6269355" h="2790825">
                  <a:moveTo>
                    <a:pt x="4084828" y="454596"/>
                  </a:moveTo>
                  <a:lnTo>
                    <a:pt x="4078732" y="454596"/>
                  </a:lnTo>
                  <a:lnTo>
                    <a:pt x="4078732" y="477913"/>
                  </a:lnTo>
                  <a:lnTo>
                    <a:pt x="4084828" y="477913"/>
                  </a:lnTo>
                  <a:lnTo>
                    <a:pt x="4084828" y="454596"/>
                  </a:lnTo>
                  <a:close/>
                </a:path>
                <a:path w="6269355" h="2790825">
                  <a:moveTo>
                    <a:pt x="4084828" y="34975"/>
                  </a:moveTo>
                  <a:lnTo>
                    <a:pt x="4078732" y="34975"/>
                  </a:lnTo>
                  <a:lnTo>
                    <a:pt x="4078732" y="58293"/>
                  </a:lnTo>
                  <a:lnTo>
                    <a:pt x="4084828" y="58293"/>
                  </a:lnTo>
                  <a:lnTo>
                    <a:pt x="4084828" y="34975"/>
                  </a:lnTo>
                  <a:close/>
                </a:path>
                <a:path w="6269355" h="2790825">
                  <a:moveTo>
                    <a:pt x="4084828" y="12"/>
                  </a:moveTo>
                  <a:lnTo>
                    <a:pt x="4078732" y="12"/>
                  </a:lnTo>
                  <a:lnTo>
                    <a:pt x="4078732" y="11671"/>
                  </a:lnTo>
                  <a:lnTo>
                    <a:pt x="4084828" y="11671"/>
                  </a:lnTo>
                  <a:lnTo>
                    <a:pt x="4084828" y="12"/>
                  </a:lnTo>
                  <a:close/>
                </a:path>
                <a:path w="6269355" h="2790825">
                  <a:moveTo>
                    <a:pt x="4441952" y="262280"/>
                  </a:moveTo>
                  <a:lnTo>
                    <a:pt x="4417568" y="262280"/>
                  </a:lnTo>
                  <a:lnTo>
                    <a:pt x="4417568" y="268109"/>
                  </a:lnTo>
                  <a:lnTo>
                    <a:pt x="4441952" y="268109"/>
                  </a:lnTo>
                  <a:lnTo>
                    <a:pt x="4441952" y="262280"/>
                  </a:lnTo>
                  <a:close/>
                </a:path>
                <a:path w="6269355" h="2790825">
                  <a:moveTo>
                    <a:pt x="4630928" y="454596"/>
                  </a:moveTo>
                  <a:lnTo>
                    <a:pt x="4624832" y="454596"/>
                  </a:lnTo>
                  <a:lnTo>
                    <a:pt x="4624832" y="477913"/>
                  </a:lnTo>
                  <a:lnTo>
                    <a:pt x="4630928" y="477913"/>
                  </a:lnTo>
                  <a:lnTo>
                    <a:pt x="4630928" y="454596"/>
                  </a:lnTo>
                  <a:close/>
                </a:path>
                <a:path w="6269355" h="2790825">
                  <a:moveTo>
                    <a:pt x="4630928" y="34975"/>
                  </a:moveTo>
                  <a:lnTo>
                    <a:pt x="4624832" y="34975"/>
                  </a:lnTo>
                  <a:lnTo>
                    <a:pt x="4624832" y="58293"/>
                  </a:lnTo>
                  <a:lnTo>
                    <a:pt x="4630928" y="58293"/>
                  </a:lnTo>
                  <a:lnTo>
                    <a:pt x="4630928" y="34975"/>
                  </a:lnTo>
                  <a:close/>
                </a:path>
                <a:path w="6269355" h="2790825">
                  <a:moveTo>
                    <a:pt x="4630928" y="12"/>
                  </a:moveTo>
                  <a:lnTo>
                    <a:pt x="4624832" y="12"/>
                  </a:lnTo>
                  <a:lnTo>
                    <a:pt x="4624832" y="11671"/>
                  </a:lnTo>
                  <a:lnTo>
                    <a:pt x="4630928" y="11671"/>
                  </a:lnTo>
                  <a:lnTo>
                    <a:pt x="4630928" y="12"/>
                  </a:lnTo>
                  <a:close/>
                </a:path>
                <a:path w="6269355" h="2790825">
                  <a:moveTo>
                    <a:pt x="4988052" y="262280"/>
                  </a:moveTo>
                  <a:lnTo>
                    <a:pt x="4963668" y="262280"/>
                  </a:lnTo>
                  <a:lnTo>
                    <a:pt x="4963668" y="268109"/>
                  </a:lnTo>
                  <a:lnTo>
                    <a:pt x="4988052" y="268109"/>
                  </a:lnTo>
                  <a:lnTo>
                    <a:pt x="4988052" y="262280"/>
                  </a:lnTo>
                  <a:close/>
                </a:path>
                <a:path w="6269355" h="2790825">
                  <a:moveTo>
                    <a:pt x="5177028" y="454596"/>
                  </a:moveTo>
                  <a:lnTo>
                    <a:pt x="5170932" y="454596"/>
                  </a:lnTo>
                  <a:lnTo>
                    <a:pt x="5170932" y="477913"/>
                  </a:lnTo>
                  <a:lnTo>
                    <a:pt x="5177028" y="477913"/>
                  </a:lnTo>
                  <a:lnTo>
                    <a:pt x="5177028" y="454596"/>
                  </a:lnTo>
                  <a:close/>
                </a:path>
                <a:path w="6269355" h="2790825">
                  <a:moveTo>
                    <a:pt x="5177028" y="34975"/>
                  </a:moveTo>
                  <a:lnTo>
                    <a:pt x="5170932" y="34975"/>
                  </a:lnTo>
                  <a:lnTo>
                    <a:pt x="5170932" y="58293"/>
                  </a:lnTo>
                  <a:lnTo>
                    <a:pt x="5177028" y="58293"/>
                  </a:lnTo>
                  <a:lnTo>
                    <a:pt x="5177028" y="34975"/>
                  </a:lnTo>
                  <a:close/>
                </a:path>
                <a:path w="6269355" h="2790825">
                  <a:moveTo>
                    <a:pt x="5177028" y="12"/>
                  </a:moveTo>
                  <a:lnTo>
                    <a:pt x="5170932" y="12"/>
                  </a:lnTo>
                  <a:lnTo>
                    <a:pt x="5170932" y="11671"/>
                  </a:lnTo>
                  <a:lnTo>
                    <a:pt x="5177028" y="11671"/>
                  </a:lnTo>
                  <a:lnTo>
                    <a:pt x="5177028" y="12"/>
                  </a:lnTo>
                  <a:close/>
                </a:path>
                <a:path w="6269355" h="2790825">
                  <a:moveTo>
                    <a:pt x="5534152" y="262280"/>
                  </a:moveTo>
                  <a:lnTo>
                    <a:pt x="5509768" y="262280"/>
                  </a:lnTo>
                  <a:lnTo>
                    <a:pt x="5509768" y="268109"/>
                  </a:lnTo>
                  <a:lnTo>
                    <a:pt x="5534152" y="268109"/>
                  </a:lnTo>
                  <a:lnTo>
                    <a:pt x="5534152" y="262280"/>
                  </a:lnTo>
                  <a:close/>
                </a:path>
                <a:path w="6269355" h="2790825">
                  <a:moveTo>
                    <a:pt x="5723128" y="454596"/>
                  </a:moveTo>
                  <a:lnTo>
                    <a:pt x="5717032" y="454596"/>
                  </a:lnTo>
                  <a:lnTo>
                    <a:pt x="5717032" y="477913"/>
                  </a:lnTo>
                  <a:lnTo>
                    <a:pt x="5723128" y="477913"/>
                  </a:lnTo>
                  <a:lnTo>
                    <a:pt x="5723128" y="454596"/>
                  </a:lnTo>
                  <a:close/>
                </a:path>
                <a:path w="6269355" h="2790825">
                  <a:moveTo>
                    <a:pt x="5723128" y="34975"/>
                  </a:moveTo>
                  <a:lnTo>
                    <a:pt x="5717032" y="34975"/>
                  </a:lnTo>
                  <a:lnTo>
                    <a:pt x="5717032" y="58293"/>
                  </a:lnTo>
                  <a:lnTo>
                    <a:pt x="5723128" y="58293"/>
                  </a:lnTo>
                  <a:lnTo>
                    <a:pt x="5723128" y="34975"/>
                  </a:lnTo>
                  <a:close/>
                </a:path>
                <a:path w="6269355" h="2790825">
                  <a:moveTo>
                    <a:pt x="5723128" y="12"/>
                  </a:moveTo>
                  <a:lnTo>
                    <a:pt x="5717032" y="12"/>
                  </a:lnTo>
                  <a:lnTo>
                    <a:pt x="5717032" y="11671"/>
                  </a:lnTo>
                  <a:lnTo>
                    <a:pt x="5723128" y="11671"/>
                  </a:lnTo>
                  <a:lnTo>
                    <a:pt x="5723128" y="12"/>
                  </a:lnTo>
                  <a:close/>
                </a:path>
                <a:path w="6269355" h="2790825">
                  <a:moveTo>
                    <a:pt x="6080239" y="262280"/>
                  </a:moveTo>
                  <a:lnTo>
                    <a:pt x="6055868" y="262280"/>
                  </a:lnTo>
                  <a:lnTo>
                    <a:pt x="6055868" y="268109"/>
                  </a:lnTo>
                  <a:lnTo>
                    <a:pt x="6080239" y="268109"/>
                  </a:lnTo>
                  <a:lnTo>
                    <a:pt x="6080239" y="262280"/>
                  </a:lnTo>
                  <a:close/>
                </a:path>
                <a:path w="6269355" h="2790825">
                  <a:moveTo>
                    <a:pt x="6269228" y="454596"/>
                  </a:moveTo>
                  <a:lnTo>
                    <a:pt x="6263132" y="454596"/>
                  </a:lnTo>
                  <a:lnTo>
                    <a:pt x="6263132" y="477913"/>
                  </a:lnTo>
                  <a:lnTo>
                    <a:pt x="6269228" y="477913"/>
                  </a:lnTo>
                  <a:lnTo>
                    <a:pt x="6269228" y="454596"/>
                  </a:lnTo>
                  <a:close/>
                </a:path>
                <a:path w="6269355" h="2790825">
                  <a:moveTo>
                    <a:pt x="6269228" y="34975"/>
                  </a:moveTo>
                  <a:lnTo>
                    <a:pt x="6263132" y="34975"/>
                  </a:lnTo>
                  <a:lnTo>
                    <a:pt x="6263132" y="58293"/>
                  </a:lnTo>
                  <a:lnTo>
                    <a:pt x="6269228" y="58293"/>
                  </a:lnTo>
                  <a:lnTo>
                    <a:pt x="6269228" y="34975"/>
                  </a:lnTo>
                  <a:close/>
                </a:path>
                <a:path w="6269355" h="2790825">
                  <a:moveTo>
                    <a:pt x="6269228" y="12"/>
                  </a:moveTo>
                  <a:lnTo>
                    <a:pt x="6263132" y="12"/>
                  </a:lnTo>
                  <a:lnTo>
                    <a:pt x="6263132" y="11671"/>
                  </a:lnTo>
                  <a:lnTo>
                    <a:pt x="6269228" y="11671"/>
                  </a:lnTo>
                  <a:lnTo>
                    <a:pt x="6269228" y="12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15" name="object 5"/>
            <p:cNvSpPr/>
            <p:nvPr/>
          </p:nvSpPr>
          <p:spPr>
            <a:xfrm>
              <a:off x="511556" y="3465474"/>
              <a:ext cx="262255" cy="5939790"/>
            </a:xfrm>
            <a:custGeom>
              <a:avLst/>
              <a:gdLst/>
              <a:ahLst/>
              <a:cxnLst/>
              <a:rect l="l" t="t" r="r" b="b"/>
              <a:pathLst>
                <a:path w="262255" h="5939790">
                  <a:moveTo>
                    <a:pt x="24384" y="5718861"/>
                  </a:moveTo>
                  <a:lnTo>
                    <a:pt x="0" y="5718861"/>
                  </a:lnTo>
                  <a:lnTo>
                    <a:pt x="0" y="5724830"/>
                  </a:lnTo>
                  <a:lnTo>
                    <a:pt x="24384" y="5724830"/>
                  </a:lnTo>
                  <a:lnTo>
                    <a:pt x="24384" y="5718861"/>
                  </a:lnTo>
                  <a:close/>
                </a:path>
                <a:path w="262255" h="5939790">
                  <a:moveTo>
                    <a:pt x="24384" y="5172773"/>
                  </a:moveTo>
                  <a:lnTo>
                    <a:pt x="0" y="5172773"/>
                  </a:lnTo>
                  <a:lnTo>
                    <a:pt x="0" y="5178730"/>
                  </a:lnTo>
                  <a:lnTo>
                    <a:pt x="24384" y="5178730"/>
                  </a:lnTo>
                  <a:lnTo>
                    <a:pt x="24384" y="5172773"/>
                  </a:lnTo>
                  <a:close/>
                </a:path>
                <a:path w="262255" h="5939790">
                  <a:moveTo>
                    <a:pt x="24384" y="4613973"/>
                  </a:moveTo>
                  <a:lnTo>
                    <a:pt x="0" y="4613973"/>
                  </a:lnTo>
                  <a:lnTo>
                    <a:pt x="0" y="4619930"/>
                  </a:lnTo>
                  <a:lnTo>
                    <a:pt x="24384" y="4619930"/>
                  </a:lnTo>
                  <a:lnTo>
                    <a:pt x="24384" y="4613973"/>
                  </a:lnTo>
                  <a:close/>
                </a:path>
                <a:path w="262255" h="5939790">
                  <a:moveTo>
                    <a:pt x="24384" y="4067873"/>
                  </a:moveTo>
                  <a:lnTo>
                    <a:pt x="0" y="4067873"/>
                  </a:lnTo>
                  <a:lnTo>
                    <a:pt x="0" y="4073829"/>
                  </a:lnTo>
                  <a:lnTo>
                    <a:pt x="24384" y="4073829"/>
                  </a:lnTo>
                  <a:lnTo>
                    <a:pt x="24384" y="4067873"/>
                  </a:lnTo>
                  <a:close/>
                </a:path>
                <a:path w="262255" h="5939790">
                  <a:moveTo>
                    <a:pt x="24384" y="3509073"/>
                  </a:moveTo>
                  <a:lnTo>
                    <a:pt x="0" y="3509073"/>
                  </a:lnTo>
                  <a:lnTo>
                    <a:pt x="0" y="3515029"/>
                  </a:lnTo>
                  <a:lnTo>
                    <a:pt x="24384" y="3515029"/>
                  </a:lnTo>
                  <a:lnTo>
                    <a:pt x="24384" y="3509073"/>
                  </a:lnTo>
                  <a:close/>
                </a:path>
                <a:path w="262255" h="5939790">
                  <a:moveTo>
                    <a:pt x="24384" y="2962973"/>
                  </a:moveTo>
                  <a:lnTo>
                    <a:pt x="0" y="2962973"/>
                  </a:lnTo>
                  <a:lnTo>
                    <a:pt x="0" y="2968929"/>
                  </a:lnTo>
                  <a:lnTo>
                    <a:pt x="24384" y="2968929"/>
                  </a:lnTo>
                  <a:lnTo>
                    <a:pt x="24384" y="2962973"/>
                  </a:lnTo>
                  <a:close/>
                </a:path>
                <a:path w="262255" h="5939790">
                  <a:moveTo>
                    <a:pt x="24384" y="2416873"/>
                  </a:moveTo>
                  <a:lnTo>
                    <a:pt x="0" y="2416873"/>
                  </a:lnTo>
                  <a:lnTo>
                    <a:pt x="0" y="2422829"/>
                  </a:lnTo>
                  <a:lnTo>
                    <a:pt x="24384" y="2422829"/>
                  </a:lnTo>
                  <a:lnTo>
                    <a:pt x="24384" y="2416873"/>
                  </a:lnTo>
                  <a:close/>
                </a:path>
                <a:path w="262255" h="5939790">
                  <a:moveTo>
                    <a:pt x="24384" y="1870773"/>
                  </a:moveTo>
                  <a:lnTo>
                    <a:pt x="0" y="1870773"/>
                  </a:lnTo>
                  <a:lnTo>
                    <a:pt x="0" y="1876729"/>
                  </a:lnTo>
                  <a:lnTo>
                    <a:pt x="24384" y="1876729"/>
                  </a:lnTo>
                  <a:lnTo>
                    <a:pt x="24384" y="1870773"/>
                  </a:lnTo>
                  <a:close/>
                </a:path>
                <a:path w="262255" h="5939790">
                  <a:moveTo>
                    <a:pt x="24384" y="1324673"/>
                  </a:moveTo>
                  <a:lnTo>
                    <a:pt x="0" y="1324673"/>
                  </a:lnTo>
                  <a:lnTo>
                    <a:pt x="0" y="1330629"/>
                  </a:lnTo>
                  <a:lnTo>
                    <a:pt x="24384" y="1330629"/>
                  </a:lnTo>
                  <a:lnTo>
                    <a:pt x="24384" y="1324673"/>
                  </a:lnTo>
                  <a:close/>
                </a:path>
                <a:path w="262255" h="5939790">
                  <a:moveTo>
                    <a:pt x="24384" y="778573"/>
                  </a:moveTo>
                  <a:lnTo>
                    <a:pt x="0" y="778573"/>
                  </a:lnTo>
                  <a:lnTo>
                    <a:pt x="0" y="784529"/>
                  </a:lnTo>
                  <a:lnTo>
                    <a:pt x="24384" y="784529"/>
                  </a:lnTo>
                  <a:lnTo>
                    <a:pt x="24384" y="778573"/>
                  </a:lnTo>
                  <a:close/>
                </a:path>
                <a:path w="262255" h="5939790">
                  <a:moveTo>
                    <a:pt x="24384" y="232473"/>
                  </a:moveTo>
                  <a:lnTo>
                    <a:pt x="0" y="232473"/>
                  </a:lnTo>
                  <a:lnTo>
                    <a:pt x="0" y="238429"/>
                  </a:lnTo>
                  <a:lnTo>
                    <a:pt x="24384" y="238429"/>
                  </a:lnTo>
                  <a:lnTo>
                    <a:pt x="24384" y="232473"/>
                  </a:lnTo>
                  <a:close/>
                </a:path>
                <a:path w="262255" h="5939790">
                  <a:moveTo>
                    <a:pt x="73152" y="5718861"/>
                  </a:moveTo>
                  <a:lnTo>
                    <a:pt x="48768" y="5718861"/>
                  </a:lnTo>
                  <a:lnTo>
                    <a:pt x="48768" y="5724830"/>
                  </a:lnTo>
                  <a:lnTo>
                    <a:pt x="73152" y="5724830"/>
                  </a:lnTo>
                  <a:lnTo>
                    <a:pt x="73152" y="5718861"/>
                  </a:lnTo>
                  <a:close/>
                </a:path>
                <a:path w="262255" h="5939790">
                  <a:moveTo>
                    <a:pt x="73152" y="5172773"/>
                  </a:moveTo>
                  <a:lnTo>
                    <a:pt x="48768" y="5172773"/>
                  </a:lnTo>
                  <a:lnTo>
                    <a:pt x="48768" y="5178730"/>
                  </a:lnTo>
                  <a:lnTo>
                    <a:pt x="73152" y="5178730"/>
                  </a:lnTo>
                  <a:lnTo>
                    <a:pt x="73152" y="5172773"/>
                  </a:lnTo>
                  <a:close/>
                </a:path>
                <a:path w="262255" h="5939790">
                  <a:moveTo>
                    <a:pt x="73152" y="4613973"/>
                  </a:moveTo>
                  <a:lnTo>
                    <a:pt x="48768" y="4613973"/>
                  </a:lnTo>
                  <a:lnTo>
                    <a:pt x="48768" y="4619930"/>
                  </a:lnTo>
                  <a:lnTo>
                    <a:pt x="73152" y="4619930"/>
                  </a:lnTo>
                  <a:lnTo>
                    <a:pt x="73152" y="4613973"/>
                  </a:lnTo>
                  <a:close/>
                </a:path>
                <a:path w="262255" h="5939790">
                  <a:moveTo>
                    <a:pt x="73152" y="4067873"/>
                  </a:moveTo>
                  <a:lnTo>
                    <a:pt x="48768" y="4067873"/>
                  </a:lnTo>
                  <a:lnTo>
                    <a:pt x="48768" y="4073829"/>
                  </a:lnTo>
                  <a:lnTo>
                    <a:pt x="73152" y="4073829"/>
                  </a:lnTo>
                  <a:lnTo>
                    <a:pt x="73152" y="4067873"/>
                  </a:lnTo>
                  <a:close/>
                </a:path>
                <a:path w="262255" h="5939790">
                  <a:moveTo>
                    <a:pt x="73152" y="3509073"/>
                  </a:moveTo>
                  <a:lnTo>
                    <a:pt x="48768" y="3509073"/>
                  </a:lnTo>
                  <a:lnTo>
                    <a:pt x="48768" y="3515029"/>
                  </a:lnTo>
                  <a:lnTo>
                    <a:pt x="73152" y="3515029"/>
                  </a:lnTo>
                  <a:lnTo>
                    <a:pt x="73152" y="3509073"/>
                  </a:lnTo>
                  <a:close/>
                </a:path>
                <a:path w="262255" h="5939790">
                  <a:moveTo>
                    <a:pt x="73152" y="2962973"/>
                  </a:moveTo>
                  <a:lnTo>
                    <a:pt x="48768" y="2962973"/>
                  </a:lnTo>
                  <a:lnTo>
                    <a:pt x="48768" y="2968929"/>
                  </a:lnTo>
                  <a:lnTo>
                    <a:pt x="73152" y="2968929"/>
                  </a:lnTo>
                  <a:lnTo>
                    <a:pt x="73152" y="2962973"/>
                  </a:lnTo>
                  <a:close/>
                </a:path>
                <a:path w="262255" h="5939790">
                  <a:moveTo>
                    <a:pt x="73152" y="2416873"/>
                  </a:moveTo>
                  <a:lnTo>
                    <a:pt x="48768" y="2416873"/>
                  </a:lnTo>
                  <a:lnTo>
                    <a:pt x="48768" y="2422829"/>
                  </a:lnTo>
                  <a:lnTo>
                    <a:pt x="73152" y="2422829"/>
                  </a:lnTo>
                  <a:lnTo>
                    <a:pt x="73152" y="2416873"/>
                  </a:lnTo>
                  <a:close/>
                </a:path>
                <a:path w="262255" h="5939790">
                  <a:moveTo>
                    <a:pt x="73152" y="1870773"/>
                  </a:moveTo>
                  <a:lnTo>
                    <a:pt x="48768" y="1870773"/>
                  </a:lnTo>
                  <a:lnTo>
                    <a:pt x="48768" y="1876729"/>
                  </a:lnTo>
                  <a:lnTo>
                    <a:pt x="73152" y="1876729"/>
                  </a:lnTo>
                  <a:lnTo>
                    <a:pt x="73152" y="1870773"/>
                  </a:lnTo>
                  <a:close/>
                </a:path>
                <a:path w="262255" h="5939790">
                  <a:moveTo>
                    <a:pt x="73152" y="1324673"/>
                  </a:moveTo>
                  <a:lnTo>
                    <a:pt x="48768" y="1324673"/>
                  </a:lnTo>
                  <a:lnTo>
                    <a:pt x="48768" y="1330629"/>
                  </a:lnTo>
                  <a:lnTo>
                    <a:pt x="73152" y="1330629"/>
                  </a:lnTo>
                  <a:lnTo>
                    <a:pt x="73152" y="1324673"/>
                  </a:lnTo>
                  <a:close/>
                </a:path>
                <a:path w="262255" h="5939790">
                  <a:moveTo>
                    <a:pt x="73152" y="778573"/>
                  </a:moveTo>
                  <a:lnTo>
                    <a:pt x="48768" y="778573"/>
                  </a:lnTo>
                  <a:lnTo>
                    <a:pt x="48768" y="784529"/>
                  </a:lnTo>
                  <a:lnTo>
                    <a:pt x="73152" y="784529"/>
                  </a:lnTo>
                  <a:lnTo>
                    <a:pt x="73152" y="778573"/>
                  </a:lnTo>
                  <a:close/>
                </a:path>
                <a:path w="262255" h="5939790">
                  <a:moveTo>
                    <a:pt x="73152" y="232473"/>
                  </a:moveTo>
                  <a:lnTo>
                    <a:pt x="48768" y="232473"/>
                  </a:lnTo>
                  <a:lnTo>
                    <a:pt x="48768" y="238429"/>
                  </a:lnTo>
                  <a:lnTo>
                    <a:pt x="73152" y="238429"/>
                  </a:lnTo>
                  <a:lnTo>
                    <a:pt x="73152" y="232473"/>
                  </a:lnTo>
                  <a:close/>
                </a:path>
                <a:path w="262255" h="5939790">
                  <a:moveTo>
                    <a:pt x="262115" y="5915558"/>
                  </a:moveTo>
                  <a:lnTo>
                    <a:pt x="256032" y="5915558"/>
                  </a:lnTo>
                  <a:lnTo>
                    <a:pt x="256032" y="5939409"/>
                  </a:lnTo>
                  <a:lnTo>
                    <a:pt x="262115" y="5939409"/>
                  </a:lnTo>
                  <a:lnTo>
                    <a:pt x="262115" y="5915558"/>
                  </a:lnTo>
                  <a:close/>
                </a:path>
                <a:path w="262255" h="5939790">
                  <a:moveTo>
                    <a:pt x="262115" y="5486400"/>
                  </a:moveTo>
                  <a:lnTo>
                    <a:pt x="256032" y="5486400"/>
                  </a:lnTo>
                  <a:lnTo>
                    <a:pt x="256032" y="5510250"/>
                  </a:lnTo>
                  <a:lnTo>
                    <a:pt x="262115" y="5510250"/>
                  </a:lnTo>
                  <a:lnTo>
                    <a:pt x="262115" y="5486400"/>
                  </a:lnTo>
                  <a:close/>
                </a:path>
                <a:path w="262255" h="5939790">
                  <a:moveTo>
                    <a:pt x="262115" y="5450649"/>
                  </a:moveTo>
                  <a:lnTo>
                    <a:pt x="256032" y="5450649"/>
                  </a:lnTo>
                  <a:lnTo>
                    <a:pt x="256032" y="5462562"/>
                  </a:lnTo>
                  <a:lnTo>
                    <a:pt x="262115" y="5462562"/>
                  </a:lnTo>
                  <a:lnTo>
                    <a:pt x="262115" y="5450649"/>
                  </a:lnTo>
                  <a:close/>
                </a:path>
                <a:path w="262255" h="5939790">
                  <a:moveTo>
                    <a:pt x="262115" y="5369458"/>
                  </a:moveTo>
                  <a:lnTo>
                    <a:pt x="256032" y="5369458"/>
                  </a:lnTo>
                  <a:lnTo>
                    <a:pt x="256032" y="5393309"/>
                  </a:lnTo>
                  <a:lnTo>
                    <a:pt x="262115" y="5393309"/>
                  </a:lnTo>
                  <a:lnTo>
                    <a:pt x="262115" y="5369458"/>
                  </a:lnTo>
                  <a:close/>
                </a:path>
                <a:path w="262255" h="5939790">
                  <a:moveTo>
                    <a:pt x="262115" y="4940300"/>
                  </a:moveTo>
                  <a:lnTo>
                    <a:pt x="256032" y="4940300"/>
                  </a:lnTo>
                  <a:lnTo>
                    <a:pt x="256032" y="4964150"/>
                  </a:lnTo>
                  <a:lnTo>
                    <a:pt x="262115" y="4964150"/>
                  </a:lnTo>
                  <a:lnTo>
                    <a:pt x="262115" y="4940300"/>
                  </a:lnTo>
                  <a:close/>
                </a:path>
                <a:path w="262255" h="5939790">
                  <a:moveTo>
                    <a:pt x="262115" y="4904549"/>
                  </a:moveTo>
                  <a:lnTo>
                    <a:pt x="256032" y="4904549"/>
                  </a:lnTo>
                  <a:lnTo>
                    <a:pt x="256032" y="4916462"/>
                  </a:lnTo>
                  <a:lnTo>
                    <a:pt x="262115" y="4916462"/>
                  </a:lnTo>
                  <a:lnTo>
                    <a:pt x="262115" y="4904549"/>
                  </a:lnTo>
                  <a:close/>
                </a:path>
                <a:path w="262255" h="5939790">
                  <a:moveTo>
                    <a:pt x="262115" y="4810658"/>
                  </a:moveTo>
                  <a:lnTo>
                    <a:pt x="256032" y="4810658"/>
                  </a:lnTo>
                  <a:lnTo>
                    <a:pt x="256032" y="4834509"/>
                  </a:lnTo>
                  <a:lnTo>
                    <a:pt x="262115" y="4834509"/>
                  </a:lnTo>
                  <a:lnTo>
                    <a:pt x="262115" y="4810658"/>
                  </a:lnTo>
                  <a:close/>
                </a:path>
                <a:path w="262255" h="5939790">
                  <a:moveTo>
                    <a:pt x="262115" y="4381500"/>
                  </a:moveTo>
                  <a:lnTo>
                    <a:pt x="256032" y="4381500"/>
                  </a:lnTo>
                  <a:lnTo>
                    <a:pt x="256032" y="4405350"/>
                  </a:lnTo>
                  <a:lnTo>
                    <a:pt x="262115" y="4405350"/>
                  </a:lnTo>
                  <a:lnTo>
                    <a:pt x="262115" y="4381500"/>
                  </a:lnTo>
                  <a:close/>
                </a:path>
                <a:path w="262255" h="5939790">
                  <a:moveTo>
                    <a:pt x="262115" y="4345749"/>
                  </a:moveTo>
                  <a:lnTo>
                    <a:pt x="256032" y="4345749"/>
                  </a:lnTo>
                  <a:lnTo>
                    <a:pt x="256032" y="4357662"/>
                  </a:lnTo>
                  <a:lnTo>
                    <a:pt x="262115" y="4357662"/>
                  </a:lnTo>
                  <a:lnTo>
                    <a:pt x="262115" y="4345749"/>
                  </a:lnTo>
                  <a:close/>
                </a:path>
                <a:path w="262255" h="5939790">
                  <a:moveTo>
                    <a:pt x="262115" y="4264558"/>
                  </a:moveTo>
                  <a:lnTo>
                    <a:pt x="256032" y="4264558"/>
                  </a:lnTo>
                  <a:lnTo>
                    <a:pt x="256032" y="4288409"/>
                  </a:lnTo>
                  <a:lnTo>
                    <a:pt x="262115" y="4288409"/>
                  </a:lnTo>
                  <a:lnTo>
                    <a:pt x="262115" y="4264558"/>
                  </a:lnTo>
                  <a:close/>
                </a:path>
                <a:path w="262255" h="5939790">
                  <a:moveTo>
                    <a:pt x="262115" y="3835400"/>
                  </a:moveTo>
                  <a:lnTo>
                    <a:pt x="256032" y="3835400"/>
                  </a:lnTo>
                  <a:lnTo>
                    <a:pt x="256032" y="3859250"/>
                  </a:lnTo>
                  <a:lnTo>
                    <a:pt x="262115" y="3859250"/>
                  </a:lnTo>
                  <a:lnTo>
                    <a:pt x="262115" y="3835400"/>
                  </a:lnTo>
                  <a:close/>
                </a:path>
                <a:path w="262255" h="5939790">
                  <a:moveTo>
                    <a:pt x="262115" y="3799649"/>
                  </a:moveTo>
                  <a:lnTo>
                    <a:pt x="256032" y="3799649"/>
                  </a:lnTo>
                  <a:lnTo>
                    <a:pt x="256032" y="3811562"/>
                  </a:lnTo>
                  <a:lnTo>
                    <a:pt x="262115" y="3811562"/>
                  </a:lnTo>
                  <a:lnTo>
                    <a:pt x="262115" y="3799649"/>
                  </a:lnTo>
                  <a:close/>
                </a:path>
                <a:path w="262255" h="5939790">
                  <a:moveTo>
                    <a:pt x="262115" y="3705758"/>
                  </a:moveTo>
                  <a:lnTo>
                    <a:pt x="256032" y="3705758"/>
                  </a:lnTo>
                  <a:lnTo>
                    <a:pt x="256032" y="3729609"/>
                  </a:lnTo>
                  <a:lnTo>
                    <a:pt x="262115" y="3729609"/>
                  </a:lnTo>
                  <a:lnTo>
                    <a:pt x="262115" y="3705758"/>
                  </a:lnTo>
                  <a:close/>
                </a:path>
                <a:path w="262255" h="5939790">
                  <a:moveTo>
                    <a:pt x="262115" y="3276600"/>
                  </a:moveTo>
                  <a:lnTo>
                    <a:pt x="256032" y="3276600"/>
                  </a:lnTo>
                  <a:lnTo>
                    <a:pt x="256032" y="3300450"/>
                  </a:lnTo>
                  <a:lnTo>
                    <a:pt x="262115" y="3300450"/>
                  </a:lnTo>
                  <a:lnTo>
                    <a:pt x="262115" y="3276600"/>
                  </a:lnTo>
                  <a:close/>
                </a:path>
                <a:path w="262255" h="5939790">
                  <a:moveTo>
                    <a:pt x="262115" y="3240849"/>
                  </a:moveTo>
                  <a:lnTo>
                    <a:pt x="256032" y="3240849"/>
                  </a:lnTo>
                  <a:lnTo>
                    <a:pt x="256032" y="3252762"/>
                  </a:lnTo>
                  <a:lnTo>
                    <a:pt x="262115" y="3252762"/>
                  </a:lnTo>
                  <a:lnTo>
                    <a:pt x="262115" y="3240849"/>
                  </a:lnTo>
                  <a:close/>
                </a:path>
                <a:path w="262255" h="5939790">
                  <a:moveTo>
                    <a:pt x="262115" y="3159658"/>
                  </a:moveTo>
                  <a:lnTo>
                    <a:pt x="256032" y="3159658"/>
                  </a:lnTo>
                  <a:lnTo>
                    <a:pt x="256032" y="3183509"/>
                  </a:lnTo>
                  <a:lnTo>
                    <a:pt x="262115" y="3183509"/>
                  </a:lnTo>
                  <a:lnTo>
                    <a:pt x="262115" y="3159658"/>
                  </a:lnTo>
                  <a:close/>
                </a:path>
                <a:path w="262255" h="5939790">
                  <a:moveTo>
                    <a:pt x="262115" y="2730500"/>
                  </a:moveTo>
                  <a:lnTo>
                    <a:pt x="256032" y="2730500"/>
                  </a:lnTo>
                  <a:lnTo>
                    <a:pt x="256032" y="2754350"/>
                  </a:lnTo>
                  <a:lnTo>
                    <a:pt x="262115" y="2754350"/>
                  </a:lnTo>
                  <a:lnTo>
                    <a:pt x="262115" y="2730500"/>
                  </a:lnTo>
                  <a:close/>
                </a:path>
                <a:path w="262255" h="5939790">
                  <a:moveTo>
                    <a:pt x="262115" y="2694749"/>
                  </a:moveTo>
                  <a:lnTo>
                    <a:pt x="256032" y="2694749"/>
                  </a:lnTo>
                  <a:lnTo>
                    <a:pt x="256032" y="2706662"/>
                  </a:lnTo>
                  <a:lnTo>
                    <a:pt x="262115" y="2706662"/>
                  </a:lnTo>
                  <a:lnTo>
                    <a:pt x="262115" y="2694749"/>
                  </a:lnTo>
                  <a:close/>
                </a:path>
                <a:path w="262255" h="5939790">
                  <a:moveTo>
                    <a:pt x="262115" y="2613558"/>
                  </a:moveTo>
                  <a:lnTo>
                    <a:pt x="256032" y="2613558"/>
                  </a:lnTo>
                  <a:lnTo>
                    <a:pt x="256032" y="2637409"/>
                  </a:lnTo>
                  <a:lnTo>
                    <a:pt x="262115" y="2637409"/>
                  </a:lnTo>
                  <a:lnTo>
                    <a:pt x="262115" y="2613558"/>
                  </a:lnTo>
                  <a:close/>
                </a:path>
                <a:path w="262255" h="5939790">
                  <a:moveTo>
                    <a:pt x="262115" y="2184400"/>
                  </a:moveTo>
                  <a:lnTo>
                    <a:pt x="256032" y="2184400"/>
                  </a:lnTo>
                  <a:lnTo>
                    <a:pt x="256032" y="2208250"/>
                  </a:lnTo>
                  <a:lnTo>
                    <a:pt x="262115" y="2208250"/>
                  </a:lnTo>
                  <a:lnTo>
                    <a:pt x="262115" y="2184400"/>
                  </a:lnTo>
                  <a:close/>
                </a:path>
                <a:path w="262255" h="5939790">
                  <a:moveTo>
                    <a:pt x="262115" y="2148649"/>
                  </a:moveTo>
                  <a:lnTo>
                    <a:pt x="256032" y="2148649"/>
                  </a:lnTo>
                  <a:lnTo>
                    <a:pt x="256032" y="2160562"/>
                  </a:lnTo>
                  <a:lnTo>
                    <a:pt x="262115" y="2160562"/>
                  </a:lnTo>
                  <a:lnTo>
                    <a:pt x="262115" y="2148649"/>
                  </a:lnTo>
                  <a:close/>
                </a:path>
                <a:path w="262255" h="5939790">
                  <a:moveTo>
                    <a:pt x="262115" y="2067458"/>
                  </a:moveTo>
                  <a:lnTo>
                    <a:pt x="256032" y="2067458"/>
                  </a:lnTo>
                  <a:lnTo>
                    <a:pt x="256032" y="2091309"/>
                  </a:lnTo>
                  <a:lnTo>
                    <a:pt x="262115" y="2091309"/>
                  </a:lnTo>
                  <a:lnTo>
                    <a:pt x="262115" y="2067458"/>
                  </a:lnTo>
                  <a:close/>
                </a:path>
                <a:path w="262255" h="5939790">
                  <a:moveTo>
                    <a:pt x="262115" y="1638300"/>
                  </a:moveTo>
                  <a:lnTo>
                    <a:pt x="256032" y="1638300"/>
                  </a:lnTo>
                  <a:lnTo>
                    <a:pt x="256032" y="1662150"/>
                  </a:lnTo>
                  <a:lnTo>
                    <a:pt x="262115" y="1662150"/>
                  </a:lnTo>
                  <a:lnTo>
                    <a:pt x="262115" y="1638300"/>
                  </a:lnTo>
                  <a:close/>
                </a:path>
                <a:path w="262255" h="5939790">
                  <a:moveTo>
                    <a:pt x="262115" y="1602549"/>
                  </a:moveTo>
                  <a:lnTo>
                    <a:pt x="256032" y="1602549"/>
                  </a:lnTo>
                  <a:lnTo>
                    <a:pt x="256032" y="1614462"/>
                  </a:lnTo>
                  <a:lnTo>
                    <a:pt x="262115" y="1614462"/>
                  </a:lnTo>
                  <a:lnTo>
                    <a:pt x="262115" y="1602549"/>
                  </a:lnTo>
                  <a:close/>
                </a:path>
                <a:path w="262255" h="5939790">
                  <a:moveTo>
                    <a:pt x="262115" y="1521358"/>
                  </a:moveTo>
                  <a:lnTo>
                    <a:pt x="256032" y="1521358"/>
                  </a:lnTo>
                  <a:lnTo>
                    <a:pt x="256032" y="1545209"/>
                  </a:lnTo>
                  <a:lnTo>
                    <a:pt x="262115" y="1545209"/>
                  </a:lnTo>
                  <a:lnTo>
                    <a:pt x="262115" y="1521358"/>
                  </a:lnTo>
                  <a:close/>
                </a:path>
                <a:path w="262255" h="5939790">
                  <a:moveTo>
                    <a:pt x="262115" y="1092200"/>
                  </a:moveTo>
                  <a:lnTo>
                    <a:pt x="256032" y="1092200"/>
                  </a:lnTo>
                  <a:lnTo>
                    <a:pt x="256032" y="1116050"/>
                  </a:lnTo>
                  <a:lnTo>
                    <a:pt x="262115" y="1116050"/>
                  </a:lnTo>
                  <a:lnTo>
                    <a:pt x="262115" y="1092200"/>
                  </a:lnTo>
                  <a:close/>
                </a:path>
                <a:path w="262255" h="5939790">
                  <a:moveTo>
                    <a:pt x="262115" y="1056449"/>
                  </a:moveTo>
                  <a:lnTo>
                    <a:pt x="256032" y="1056449"/>
                  </a:lnTo>
                  <a:lnTo>
                    <a:pt x="256032" y="1068362"/>
                  </a:lnTo>
                  <a:lnTo>
                    <a:pt x="262115" y="1068362"/>
                  </a:lnTo>
                  <a:lnTo>
                    <a:pt x="262115" y="1056449"/>
                  </a:lnTo>
                  <a:close/>
                </a:path>
                <a:path w="262255" h="5939790">
                  <a:moveTo>
                    <a:pt x="262115" y="975258"/>
                  </a:moveTo>
                  <a:lnTo>
                    <a:pt x="256032" y="975258"/>
                  </a:lnTo>
                  <a:lnTo>
                    <a:pt x="256032" y="999109"/>
                  </a:lnTo>
                  <a:lnTo>
                    <a:pt x="262115" y="999109"/>
                  </a:lnTo>
                  <a:lnTo>
                    <a:pt x="262115" y="975258"/>
                  </a:lnTo>
                  <a:close/>
                </a:path>
                <a:path w="262255" h="5939790">
                  <a:moveTo>
                    <a:pt x="262115" y="546100"/>
                  </a:moveTo>
                  <a:lnTo>
                    <a:pt x="256032" y="546100"/>
                  </a:lnTo>
                  <a:lnTo>
                    <a:pt x="256032" y="569950"/>
                  </a:lnTo>
                  <a:lnTo>
                    <a:pt x="262115" y="569950"/>
                  </a:lnTo>
                  <a:lnTo>
                    <a:pt x="262115" y="546100"/>
                  </a:lnTo>
                  <a:close/>
                </a:path>
                <a:path w="262255" h="5939790">
                  <a:moveTo>
                    <a:pt x="262115" y="510349"/>
                  </a:moveTo>
                  <a:lnTo>
                    <a:pt x="256032" y="510349"/>
                  </a:lnTo>
                  <a:lnTo>
                    <a:pt x="256032" y="522262"/>
                  </a:lnTo>
                  <a:lnTo>
                    <a:pt x="262115" y="522262"/>
                  </a:lnTo>
                  <a:lnTo>
                    <a:pt x="262115" y="510349"/>
                  </a:lnTo>
                  <a:close/>
                </a:path>
                <a:path w="262255" h="5939790">
                  <a:moveTo>
                    <a:pt x="262115" y="429158"/>
                  </a:moveTo>
                  <a:lnTo>
                    <a:pt x="256032" y="429158"/>
                  </a:lnTo>
                  <a:lnTo>
                    <a:pt x="256032" y="453009"/>
                  </a:lnTo>
                  <a:lnTo>
                    <a:pt x="262115" y="453009"/>
                  </a:lnTo>
                  <a:lnTo>
                    <a:pt x="262115" y="429158"/>
                  </a:lnTo>
                  <a:close/>
                </a:path>
                <a:path w="262255" h="5939790">
                  <a:moveTo>
                    <a:pt x="262115" y="0"/>
                  </a:moveTo>
                  <a:lnTo>
                    <a:pt x="256032" y="0"/>
                  </a:lnTo>
                  <a:lnTo>
                    <a:pt x="256032" y="23850"/>
                  </a:lnTo>
                  <a:lnTo>
                    <a:pt x="262115" y="23850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pic>
          <p:nvPicPr>
            <p:cNvPr id="1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" y="685797"/>
              <a:ext cx="6553200" cy="9359123"/>
            </a:xfrm>
            <a:prstGeom prst="rect">
              <a:avLst/>
            </a:prstGeom>
          </p:spPr>
        </p:pic>
        <p:sp>
          <p:nvSpPr>
            <p:cNvPr id="17" name="object 7"/>
            <p:cNvSpPr/>
            <p:nvPr/>
          </p:nvSpPr>
          <p:spPr>
            <a:xfrm>
              <a:off x="511556" y="9462223"/>
              <a:ext cx="262255" cy="536575"/>
            </a:xfrm>
            <a:custGeom>
              <a:avLst/>
              <a:gdLst/>
              <a:ahLst/>
              <a:cxnLst/>
              <a:rect l="l" t="t" r="r" b="b"/>
              <a:pathLst>
                <a:path w="262255" h="536575">
                  <a:moveTo>
                    <a:pt x="24384" y="268224"/>
                  </a:moveTo>
                  <a:lnTo>
                    <a:pt x="0" y="268224"/>
                  </a:lnTo>
                  <a:lnTo>
                    <a:pt x="0" y="274180"/>
                  </a:lnTo>
                  <a:lnTo>
                    <a:pt x="24384" y="274180"/>
                  </a:lnTo>
                  <a:lnTo>
                    <a:pt x="24384" y="268224"/>
                  </a:lnTo>
                  <a:close/>
                </a:path>
                <a:path w="262255" h="536575">
                  <a:moveTo>
                    <a:pt x="73152" y="268224"/>
                  </a:moveTo>
                  <a:lnTo>
                    <a:pt x="48768" y="268224"/>
                  </a:lnTo>
                  <a:lnTo>
                    <a:pt x="48768" y="274180"/>
                  </a:lnTo>
                  <a:lnTo>
                    <a:pt x="73152" y="274180"/>
                  </a:lnTo>
                  <a:lnTo>
                    <a:pt x="73152" y="268224"/>
                  </a:lnTo>
                  <a:close/>
                </a:path>
                <a:path w="262255" h="536575">
                  <a:moveTo>
                    <a:pt x="262115" y="512597"/>
                  </a:moveTo>
                  <a:lnTo>
                    <a:pt x="256032" y="512597"/>
                  </a:lnTo>
                  <a:lnTo>
                    <a:pt x="256032" y="536435"/>
                  </a:lnTo>
                  <a:lnTo>
                    <a:pt x="262115" y="536435"/>
                  </a:lnTo>
                  <a:lnTo>
                    <a:pt x="262115" y="512597"/>
                  </a:lnTo>
                  <a:close/>
                </a:path>
                <a:path w="262255" h="536575">
                  <a:moveTo>
                    <a:pt x="262115" y="464908"/>
                  </a:moveTo>
                  <a:lnTo>
                    <a:pt x="256032" y="464908"/>
                  </a:lnTo>
                  <a:lnTo>
                    <a:pt x="256032" y="488759"/>
                  </a:lnTo>
                  <a:lnTo>
                    <a:pt x="262115" y="488759"/>
                  </a:lnTo>
                  <a:lnTo>
                    <a:pt x="262115" y="464908"/>
                  </a:lnTo>
                  <a:close/>
                </a:path>
                <a:path w="262255" h="536575">
                  <a:moveTo>
                    <a:pt x="262115" y="83439"/>
                  </a:moveTo>
                  <a:lnTo>
                    <a:pt x="256032" y="83439"/>
                  </a:lnTo>
                  <a:lnTo>
                    <a:pt x="256032" y="107276"/>
                  </a:lnTo>
                  <a:lnTo>
                    <a:pt x="262115" y="107276"/>
                  </a:lnTo>
                  <a:lnTo>
                    <a:pt x="262115" y="83439"/>
                  </a:lnTo>
                  <a:close/>
                </a:path>
                <a:path w="262255" h="536575">
                  <a:moveTo>
                    <a:pt x="262115" y="35750"/>
                  </a:moveTo>
                  <a:lnTo>
                    <a:pt x="256032" y="35750"/>
                  </a:lnTo>
                  <a:lnTo>
                    <a:pt x="256032" y="59601"/>
                  </a:lnTo>
                  <a:lnTo>
                    <a:pt x="262115" y="59601"/>
                  </a:lnTo>
                  <a:lnTo>
                    <a:pt x="262115" y="35750"/>
                  </a:lnTo>
                  <a:close/>
                </a:path>
                <a:path w="262255" h="536575">
                  <a:moveTo>
                    <a:pt x="262115" y="0"/>
                  </a:moveTo>
                  <a:lnTo>
                    <a:pt x="256032" y="0"/>
                  </a:lnTo>
                  <a:lnTo>
                    <a:pt x="256032" y="11912"/>
                  </a:lnTo>
                  <a:lnTo>
                    <a:pt x="262115" y="11912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</p:grp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image" Target="../media/image53.png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56" hidden="1"/>
          <p:cNvSpPr/>
          <p:nvPr userDrawn="1"/>
        </p:nvSpPr>
        <p:spPr>
          <a:xfrm>
            <a:off x="0" y="0"/>
            <a:ext cx="10626725" cy="7578725"/>
          </a:xfrm>
          <a:custGeom>
            <a:avLst/>
            <a:gdLst/>
            <a:ahLst/>
            <a:cxnLst/>
            <a:rect l="0" t="0" r="0" b="0"/>
            <a:pathLst>
              <a:path w="44551600" h="31496000">
                <a:moveTo>
                  <a:pt x="0" y="0"/>
                </a:moveTo>
                <a:lnTo>
                  <a:pt x="44551600" y="0"/>
                </a:lnTo>
                <a:lnTo>
                  <a:pt x="44551600" y="31496000"/>
                </a:lnTo>
                <a:lnTo>
                  <a:pt x="0" y="31496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中缝" hidden="1"/>
          <p:cNvPicPr>
            <a:picLocks noChangeArrowheads="1"/>
          </p:cNvPicPr>
          <p:nvPr userDrawn="1"/>
        </p:nvPicPr>
        <p:blipFill>
          <a:blip r:embed="rId13" cstate="print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3011" y="-126926"/>
            <a:ext cx="402042" cy="75787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1010285" rtl="0" eaLnBrk="1" latinLnBrk="0" hangingPunct="1">
        <a:lnSpc>
          <a:spcPct val="90000"/>
        </a:lnSpc>
        <a:spcBef>
          <a:spcPct val="0"/>
        </a:spcBef>
        <a:buNone/>
        <a:defRPr sz="4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730" indent="-252730" algn="l" defTabSz="101028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5" kern="1200">
          <a:solidFill>
            <a:schemeClr val="tx1"/>
          </a:solidFill>
          <a:latin typeface="+mn-lt"/>
          <a:ea typeface="+mn-ea"/>
          <a:cs typeface="+mn-cs"/>
        </a:defRPr>
      </a:lvl1pPr>
      <a:lvl2pPr marL="75819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2pPr>
      <a:lvl3pPr marL="126301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3pPr>
      <a:lvl4pPr marL="176847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27393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77876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28422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78968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29450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50546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2pPr>
      <a:lvl3pPr marL="101028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3pPr>
      <a:lvl4pPr marL="151574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02120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52603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9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53695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04177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microsoft.com/office/2007/relationships/hdphoto" Target="../media/image59.wdp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1.emf"/><Relationship Id="rId3" Type="http://schemas.openxmlformats.org/officeDocument/2006/relationships/slideLayout" Target="../slideLayouts/slideLayout1.xml"/><Relationship Id="rId4" Type="http://schemas.openxmlformats.org/officeDocument/2006/relationships/vmlDrawing" Target="../drawings/vmlDrawing1.v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7" y="2671765"/>
            <a:ext cx="4050434" cy="4050434"/>
          </a:xfrm>
          <a:prstGeom prst="rect">
            <a:avLst/>
          </a:prstGeom>
          <a:effectLst>
            <a:glow rad="254000">
              <a:schemeClr val="accent2">
                <a:satMod val="175000"/>
                <a:alpha val="40000"/>
              </a:schemeClr>
            </a:glow>
            <a:softEdge rad="63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71" y="849745"/>
            <a:ext cx="2039562" cy="16027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7279" y="14596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超链接说明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0918" y="1931831"/>
            <a:ext cx="1920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封面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r>
              <a:rPr lang="zh-CN" altLang="en-US" sz="1200" dirty="0">
                <a:latin typeface="+mn-ea"/>
                <a:ea typeface="+mn-ea"/>
              </a:rPr>
              <a:t>本页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年历</a:t>
            </a:r>
            <a:r>
              <a:rPr lang="en-US" altLang="zh-CN" sz="1200" dirty="0">
                <a:latin typeface="+mn-ea"/>
                <a:ea typeface="+mn-ea"/>
              </a:rPr>
              <a:t>:2022</a:t>
            </a:r>
            <a:r>
              <a:rPr lang="zh-CN" altLang="en-US" sz="1200" dirty="0">
                <a:latin typeface="+mn-ea"/>
                <a:ea typeface="+mn-ea"/>
              </a:rPr>
              <a:t>年日历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年计划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r>
              <a:rPr lang="zh-CN" altLang="en-US" sz="1200" dirty="0">
                <a:latin typeface="+mn-ea"/>
                <a:ea typeface="+mn-ea"/>
              </a:rPr>
              <a:t>跳转至年度计划页</a:t>
            </a:r>
            <a:endParaRPr lang="en-US" altLang="zh-CN" sz="1200" dirty="0">
              <a:latin typeface="+mn-ea"/>
              <a:ea typeface="+mn-ea"/>
            </a:endParaRPr>
          </a:p>
          <a:p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110372" y="3822879"/>
            <a:ext cx="5979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附录</a:t>
            </a:r>
            <a:r>
              <a:rPr lang="en-US" altLang="zh-CN" sz="1200" dirty="0"/>
              <a:t>:</a:t>
            </a:r>
            <a:endParaRPr lang="en-US" altLang="zh-CN" sz="1200" dirty="0"/>
          </a:p>
          <a:p>
            <a:r>
              <a:rPr lang="en-US" altLang="zh-CN" sz="1200"/>
              <a:t>     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388095" y="2539285"/>
            <a:ext cx="1746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1-12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latin typeface="+mn-ea"/>
                <a:ea typeface="+mn-ea"/>
              </a:rPr>
              <a:t>跳转至相应月份的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latin typeface="+mn-ea"/>
                <a:ea typeface="+mn-ea"/>
              </a:rPr>
              <a:t>每月打卡页</a:t>
            </a:r>
            <a:r>
              <a:rPr lang="en-US" altLang="zh-CN" sz="1200" dirty="0">
                <a:latin typeface="+mn-ea"/>
                <a:ea typeface="+mn-ea"/>
              </a:rPr>
              <a:t>(1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latin typeface="+mn-ea"/>
                <a:ea typeface="+mn-ea"/>
              </a:rPr>
              <a:t>每月计划表</a:t>
            </a:r>
            <a:r>
              <a:rPr lang="en-US" altLang="zh-CN" sz="1200" dirty="0">
                <a:latin typeface="+mn-ea"/>
                <a:ea typeface="+mn-ea"/>
              </a:rPr>
              <a:t>(1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latin typeface="+mn-ea"/>
                <a:ea typeface="+mn-ea"/>
              </a:rPr>
              <a:t>每周菜谱</a:t>
            </a:r>
            <a:r>
              <a:rPr lang="en-US" altLang="zh-CN" sz="1200" dirty="0">
                <a:latin typeface="+mn-ea"/>
                <a:ea typeface="+mn-ea"/>
              </a:rPr>
              <a:t>(5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  <a:endParaRPr lang="zh-CN" altLang="en-US" sz="1200" dirty="0"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36522" y="6370818"/>
            <a:ext cx="1475060" cy="276999"/>
            <a:chOff x="1330402" y="5847542"/>
            <a:chExt cx="1475060" cy="2769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402" y="5847542"/>
              <a:ext cx="303146" cy="23578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589744" y="5847542"/>
              <a:ext cx="1215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latin typeface="+mn-ea"/>
                  <a:ea typeface="+mn-ea"/>
                </a:rPr>
                <a:t>方格纸</a:t>
              </a:r>
              <a:r>
                <a:rPr lang="en-US" altLang="zh-CN" sz="1200">
                  <a:latin typeface="+mn-ea"/>
                  <a:ea typeface="+mn-ea"/>
                </a:rPr>
                <a:t>(</a:t>
              </a:r>
              <a:r>
                <a:rPr lang="zh-CN" altLang="en-US" sz="1200">
                  <a:latin typeface="+mn-ea"/>
                  <a:ea typeface="+mn-ea"/>
                </a:rPr>
                <a:t>页</a:t>
              </a:r>
              <a:r>
                <a:rPr lang="en-US" altLang="zh-CN" sz="1200">
                  <a:latin typeface="+mn-ea"/>
                  <a:ea typeface="+mn-ea"/>
                </a:rPr>
                <a:t>)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33476" y="914400"/>
          <a:ext cx="9202696" cy="6263918"/>
        </p:xfrm>
        <a:graphic>
          <a:graphicData uri="http://schemas.openxmlformats.org/drawingml/2006/table">
            <a:tbl>
              <a:tblPr/>
              <a:tblGrid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  <a:gridCol w="198736"/>
                <a:gridCol w="300132"/>
                <a:gridCol w="300132"/>
                <a:gridCol w="300132"/>
                <a:gridCol w="300132"/>
                <a:gridCol w="300132"/>
                <a:gridCol w="300132"/>
                <a:gridCol w="300132"/>
              </a:tblGrid>
              <a:tr h="326470">
                <a:tc gridSpan="14">
                  <a:txBody>
                    <a:bodyPr/>
                    <a:lstStyle/>
                    <a:p>
                      <a:pPr algn="l" fontAlgn="t"/>
                      <a:r>
                        <a:rPr lang="en-US" altLang="zh-CN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zh-CN" altLang="en-US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年日历</a:t>
                      </a:r>
                      <a:endParaRPr lang="zh-CN" altLang="en-US" sz="1400" b="1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17">
                  <a:txBody>
                    <a:bodyPr/>
                    <a:lstStyle/>
                    <a:p>
                      <a:pPr algn="r" fontAlgn="t"/>
                      <a:r>
                        <a:rPr lang="zh-CN" altLang="en-US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虎年大吉</a:t>
                      </a:r>
                      <a:endParaRPr lang="zh-CN" altLang="en-US" sz="1400" b="1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January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February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March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April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元旦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春节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立春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二月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龙抬头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惊蛰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愚人节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腊月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小寒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妇女节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植树节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清明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腊八节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情人节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元宵节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雨水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春分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大寒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谷雨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小年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除夕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May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June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July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August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劳动节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儿童节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端午节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建党节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建军节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七夕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立秋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青年节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立夏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母亲节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芒种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小暑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父亲节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小满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夏至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大暑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处暑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八月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六月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七月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五月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September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October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November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December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国庆节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白露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中秋节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重阳节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寒露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立冬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大雪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秋分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霜降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小雪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冬月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冬至</a:t>
                      </a:r>
                      <a:endParaRPr lang="zh-CN" altLang="en-US" sz="600" b="0" i="0" u="none" strike="noStrike">
                        <a:solidFill>
                          <a:srgbClr val="008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腊月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平安夜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圣诞节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endParaRPr lang="en-US" altLang="zh-CN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九月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十月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腊八节</a:t>
                      </a:r>
                      <a:endParaRPr lang="zh-CN" altLang="en-US" sz="6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31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初七</a:t>
                      </a:r>
                      <a:endParaRPr lang="zh-CN" altLang="en-US" sz="600" b="0" i="0" u="none" strike="noStrike">
                        <a:solidFill>
                          <a:srgbClr val="80808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  <a:endParaRPr lang="zh-CN" altLang="en-US" sz="600" b="0" i="0" u="none" strike="noStrike" dirty="0">
                        <a:solidFill>
                          <a:srgbClr val="1685A9"/>
                        </a:solidFill>
                        <a:effectLst/>
                        <a:latin typeface="书体坊赵九江钢笔行书" panose="03000509000000000000" pitchFamily="65" charset="-122"/>
                        <a:ea typeface="书体坊赵九江钢笔行书" panose="03000509000000000000" pitchFamily="65" charset="-122"/>
                      </a:endParaRP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79"/>
          <p:cNvSpPr/>
          <p:nvPr/>
        </p:nvSpPr>
        <p:spPr>
          <a:xfrm>
            <a:off x="5216005" y="1559062"/>
            <a:ext cx="123200" cy="5460582"/>
          </a:xfrm>
          <a:custGeom>
            <a:avLst/>
            <a:gdLst/>
            <a:ahLst/>
            <a:cxnLst/>
            <a:rect l="0" t="0" r="0" b="0"/>
            <a:pathLst>
              <a:path w="669531" h="25495098">
                <a:moveTo>
                  <a:pt x="0" y="25495098"/>
                </a:moveTo>
                <a:lnTo>
                  <a:pt x="669531" y="25495098"/>
                </a:lnTo>
                <a:lnTo>
                  <a:pt x="669531" y="0"/>
                </a:lnTo>
                <a:lnTo>
                  <a:pt x="0" y="0"/>
                </a:lnTo>
                <a:lnTo>
                  <a:pt x="0" y="25495098"/>
                </a:lnTo>
                <a:close/>
              </a:path>
            </a:pathLst>
          </a:custGeom>
          <a:solidFill>
            <a:srgbClr val="EBEBEB">
              <a:alpha val="43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Picture 180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8317" y="1128503"/>
            <a:ext cx="8355074" cy="430559"/>
          </a:xfrm>
          <a:prstGeom prst="rect">
            <a:avLst/>
          </a:prstGeom>
          <a:noFill/>
        </p:spPr>
      </p:pic>
      <p:sp>
        <p:nvSpPr>
          <p:cNvPr id="4" name="Freeform 181"/>
          <p:cNvSpPr/>
          <p:nvPr/>
        </p:nvSpPr>
        <p:spPr>
          <a:xfrm>
            <a:off x="1139404" y="173669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0">
                <a:moveTo>
                  <a:pt x="0" y="2983750"/>
                </a:moveTo>
                <a:lnTo>
                  <a:pt x="15808706" y="2983750"/>
                </a:lnTo>
                <a:lnTo>
                  <a:pt x="15808706" y="0"/>
                </a:lnTo>
                <a:lnTo>
                  <a:pt x="0" y="0"/>
                </a:lnTo>
                <a:lnTo>
                  <a:pt x="0" y="2983750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183"/>
          <p:cNvSpPr/>
          <p:nvPr/>
        </p:nvSpPr>
        <p:spPr>
          <a:xfrm>
            <a:off x="1139404" y="262905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185"/>
          <p:cNvSpPr/>
          <p:nvPr/>
        </p:nvSpPr>
        <p:spPr>
          <a:xfrm>
            <a:off x="1139404" y="352141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187"/>
          <p:cNvSpPr/>
          <p:nvPr/>
        </p:nvSpPr>
        <p:spPr>
          <a:xfrm>
            <a:off x="1139404" y="441377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89"/>
          <p:cNvSpPr/>
          <p:nvPr/>
        </p:nvSpPr>
        <p:spPr>
          <a:xfrm>
            <a:off x="1139404" y="530613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91"/>
          <p:cNvSpPr/>
          <p:nvPr/>
        </p:nvSpPr>
        <p:spPr>
          <a:xfrm>
            <a:off x="1139404" y="619849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193"/>
          <p:cNvSpPr/>
          <p:nvPr/>
        </p:nvSpPr>
        <p:spPr>
          <a:xfrm>
            <a:off x="5702473" y="1753114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0">
                <a:moveTo>
                  <a:pt x="0" y="2983750"/>
                </a:moveTo>
                <a:lnTo>
                  <a:pt x="15808706" y="2983750"/>
                </a:lnTo>
                <a:lnTo>
                  <a:pt x="15808706" y="0"/>
                </a:lnTo>
                <a:lnTo>
                  <a:pt x="0" y="0"/>
                </a:lnTo>
                <a:lnTo>
                  <a:pt x="0" y="2983750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195"/>
          <p:cNvSpPr/>
          <p:nvPr/>
        </p:nvSpPr>
        <p:spPr>
          <a:xfrm>
            <a:off x="5702473" y="262905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99"/>
          <p:cNvSpPr/>
          <p:nvPr/>
        </p:nvSpPr>
        <p:spPr>
          <a:xfrm>
            <a:off x="5702473" y="4380927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01"/>
          <p:cNvSpPr/>
          <p:nvPr/>
        </p:nvSpPr>
        <p:spPr>
          <a:xfrm>
            <a:off x="5702473" y="5256865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202"/>
          <p:cNvSpPr/>
          <p:nvPr/>
        </p:nvSpPr>
        <p:spPr>
          <a:xfrm>
            <a:off x="5702473" y="6165650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197"/>
          <p:cNvSpPr/>
          <p:nvPr/>
        </p:nvSpPr>
        <p:spPr>
          <a:xfrm>
            <a:off x="5702473" y="3504991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43" y="1128503"/>
            <a:ext cx="880048" cy="54738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17" y="750698"/>
            <a:ext cx="1781688" cy="1358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66775" y="1081088"/>
          <a:ext cx="3916363" cy="6048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Worksheet" r:id="rId1" imgW="6283325" imgH="9444355" progId="Excel.Sheet.8">
                  <p:embed/>
                </p:oleObj>
              </mc:Choice>
              <mc:Fallback>
                <p:oleObj name="Worksheet" r:id="rId1" imgW="6283325" imgH="9444355" progId="Excel.Sheet.8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6775" y="1081088"/>
                        <a:ext cx="3916363" cy="6048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029521" y="84303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野营旅游用品清单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76946" y="88392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家庭旅游用品清单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72804" y="941260"/>
          <a:ext cx="9119336" cy="6312770"/>
        </p:xfrm>
        <a:graphic>
          <a:graphicData uri="http://schemas.openxmlformats.org/drawingml/2006/table">
            <a:tbl>
              <a:tblPr/>
              <a:tblGrid>
                <a:gridCol w="1029904"/>
                <a:gridCol w="1011179"/>
                <a:gridCol w="1011179"/>
                <a:gridCol w="1011179"/>
                <a:gridCol w="1011179"/>
                <a:gridCol w="1011179"/>
                <a:gridCol w="1011179"/>
                <a:gridCol w="1011179"/>
                <a:gridCol w="1011179"/>
              </a:tblGrid>
              <a:tr h="1982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 dirty="0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7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    日期               项目</a:t>
                      </a:r>
                      <a:endParaRPr lang="zh-CN" altLang="en-US" sz="1050" b="1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跑步</a:t>
                      </a:r>
                      <a:endParaRPr lang="zh-CN" altLang="en-US" sz="1050" b="1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  <a:endParaRPr lang="zh-CN" altLang="en-US" sz="1050" b="1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  <a:endParaRPr lang="zh-CN" altLang="en-US" sz="1050" b="1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游泳</a:t>
                      </a:r>
                      <a:endParaRPr lang="zh-CN" altLang="en-US" sz="1050" b="1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健身操</a:t>
                      </a:r>
                      <a:endParaRPr lang="zh-CN" altLang="en-US" sz="1050" b="1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网球</a:t>
                      </a:r>
                      <a:endParaRPr lang="zh-CN" altLang="en-US" sz="1050" b="1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快走</a:t>
                      </a:r>
                      <a:endParaRPr lang="zh-CN" altLang="en-US" sz="1050" b="1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跳舞</a:t>
                      </a:r>
                      <a:endParaRPr lang="zh-CN" altLang="en-US" sz="1050" b="1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星期二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星期三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星期四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星期五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星期六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星期日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  <a:endParaRPr lang="zh-CN" altLang="en-US" sz="1050" b="0" i="0" u="none" strike="noStrike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972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以下附上各种运动热量消耗表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,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供参考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.</a:t>
                      </a:r>
                      <a:endParaRPr lang="zh-CN" altLang="en-US" sz="10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运动项目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消耗热量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卡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活动项目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消耗热量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卡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低热量食品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379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慢走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开车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82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红薯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快走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555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工作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76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胡萝卜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379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慢跑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655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读书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88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芹菜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快跑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700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午睡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48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茄子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06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245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看电视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72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甜菜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460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415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看电影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66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白菜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719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轻度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655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跳舞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卷心菜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06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中度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275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健身操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花椰菜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体能训练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448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雪里蕻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仰卧起坐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432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打拳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450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木瓜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152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走步机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345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泡澡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168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橙子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爬楼梯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480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逛街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草莓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爬楼梯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1500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级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不计时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250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购物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180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奇异果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爬梯机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680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打扫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228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芒果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游泳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550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洗衣服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114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苹果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网球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425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烫衣服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120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杏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手球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600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洗碗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136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柿子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桌球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插花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114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鹅肉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高尔夫球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270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锯木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鸭肉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轮式溜冰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骑马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鸡肉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707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郊外滑雪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600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遛狗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130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橄榄油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9965"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72804" y="9015413"/>
            <a:ext cx="9803164" cy="31750"/>
          </a:xfrm>
          <a:prstGeom prst="line">
            <a:avLst/>
          </a:prstGeom>
          <a:noFill/>
          <a:ln w="9525" cap="flat" cmpd="sng">
            <a:solidFill>
              <a:srgbClr val="3366FF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10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t>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10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t>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Stencil"/>
        <a:ea typeface="方正小标宋简体"/>
        <a:cs typeface=""/>
      </a:majorFont>
      <a:minorFont>
        <a:latin typeface="Tahoma"/>
        <a:ea typeface="方正小标宋简体"/>
        <a:cs typeface="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3525</Words>
  <Application>WPS 演示</Application>
  <PresentationFormat>自定义</PresentationFormat>
  <Paragraphs>3388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方正小标宋简体</vt:lpstr>
      <vt:lpstr>微软雅黑</vt:lpstr>
      <vt:lpstr>Arial</vt:lpstr>
      <vt:lpstr>黑体</vt:lpstr>
      <vt:lpstr>楷体</vt:lpstr>
      <vt:lpstr>华文楷体</vt:lpstr>
      <vt:lpstr>Segoe Print</vt:lpstr>
      <vt:lpstr>Times New Roman</vt:lpstr>
      <vt:lpstr>隶书</vt:lpstr>
      <vt:lpstr>书体坊赵九江钢笔行书</vt:lpstr>
      <vt:lpstr>Arial Unicode MS</vt:lpstr>
      <vt:lpstr>等线</vt:lpstr>
      <vt:lpstr>Tahoma</vt:lpstr>
      <vt:lpstr>Office Theme</vt:lpstr>
      <vt:lpstr>Excel.Sheet.8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李易龙</dc:creator>
  <cp:lastModifiedBy>李易龙</cp:lastModifiedBy>
  <cp:revision>199</cp:revision>
  <cp:lastPrinted>2022-04-28T16:58:00Z</cp:lastPrinted>
  <dcterms:created xsi:type="dcterms:W3CDTF">2022-04-28T14:56:00Z</dcterms:created>
  <dcterms:modified xsi:type="dcterms:W3CDTF">2022-06-19T16:35:16Z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2052-11.8.2.10912</vt:lpwstr>
  </property>
  <property fmtid="{D5CDD505-2E9C-101B-9397-08002B2CF9AE}" pid="3" name="ICV">
    <vt:lpwstr>008A6FE840D8475E94F06E9457990656</vt:lpwstr>
  </property>
</Properties>
</file>