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04" r:id="rId2"/>
    <p:sldId id="705" r:id="rId3"/>
    <p:sldId id="660" r:id="rId4"/>
    <p:sldId id="669" r:id="rId5"/>
    <p:sldId id="668" r:id="rId6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1" r:id="rId49"/>
    <p:sldId id="732" r:id="rId50"/>
    <p:sldId id="733" r:id="rId51"/>
    <p:sldId id="734" r:id="rId52"/>
    <p:sldId id="735" r:id="rId53"/>
    <p:sldId id="736" r:id="rId54"/>
    <p:sldId id="737" r:id="rId55"/>
    <p:sldId id="738" r:id="rId56"/>
    <p:sldId id="739" r:id="rId57"/>
    <p:sldId id="740" r:id="rId58"/>
    <p:sldId id="741" r:id="rId59"/>
    <p:sldId id="742" r:id="rId60"/>
    <p:sldId id="743" r:id="rId61"/>
    <p:sldId id="744" r:id="rId62"/>
    <p:sldId id="745" r:id="rId63"/>
    <p:sldId id="746" r:id="rId64"/>
    <p:sldId id="747" r:id="rId65"/>
    <p:sldId id="748" r:id="rId66"/>
    <p:sldId id="749" r:id="rId67"/>
    <p:sldId id="750" r:id="rId68"/>
    <p:sldId id="751" r:id="rId69"/>
    <p:sldId id="752" r:id="rId70"/>
    <p:sldId id="753" r:id="rId71"/>
    <p:sldId id="754" r:id="rId72"/>
    <p:sldId id="755" r:id="rId73"/>
    <p:sldId id="756" r:id="rId74"/>
    <p:sldId id="757" r:id="rId75"/>
    <p:sldId id="758" r:id="rId76"/>
    <p:sldId id="759" r:id="rId77"/>
    <p:sldId id="760" r:id="rId78"/>
    <p:sldId id="761" r:id="rId79"/>
    <p:sldId id="762" r:id="rId80"/>
    <p:sldId id="763" r:id="rId81"/>
    <p:sldId id="764" r:id="rId82"/>
    <p:sldId id="765" r:id="rId83"/>
    <p:sldId id="766" r:id="rId84"/>
    <p:sldId id="767" r:id="rId85"/>
    <p:sldId id="768" r:id="rId86"/>
    <p:sldId id="769" r:id="rId87"/>
    <p:sldId id="770" r:id="rId88"/>
    <p:sldId id="771" r:id="rId89"/>
    <p:sldId id="772" r:id="rId90"/>
    <p:sldId id="773" r:id="rId91"/>
    <p:sldId id="774" r:id="rId92"/>
    <p:sldId id="775" r:id="rId93"/>
    <p:sldId id="776" r:id="rId94"/>
    <p:sldId id="777" r:id="rId95"/>
    <p:sldId id="778" r:id="rId96"/>
    <p:sldId id="779" r:id="rId97"/>
    <p:sldId id="780" r:id="rId98"/>
    <p:sldId id="781" r:id="rId99"/>
    <p:sldId id="782" r:id="rId100"/>
    <p:sldId id="783" r:id="rId101"/>
    <p:sldId id="784" r:id="rId102"/>
    <p:sldId id="785" r:id="rId103"/>
    <p:sldId id="786" r:id="rId104"/>
    <p:sldId id="787" r:id="rId105"/>
    <p:sldId id="788" r:id="rId106"/>
    <p:sldId id="789" r:id="rId107"/>
    <p:sldId id="790" r:id="rId108"/>
    <p:sldId id="791" r:id="rId109"/>
    <p:sldId id="792" r:id="rId110"/>
    <p:sldId id="793" r:id="rId111"/>
    <p:sldId id="794" r:id="rId112"/>
    <p:sldId id="795" r:id="rId113"/>
    <p:sldId id="796" r:id="rId114"/>
    <p:sldId id="797" r:id="rId115"/>
    <p:sldId id="798" r:id="rId116"/>
    <p:sldId id="799" r:id="rId117"/>
    <p:sldId id="800" r:id="rId118"/>
    <p:sldId id="801" r:id="rId119"/>
    <p:sldId id="802" r:id="rId120"/>
    <p:sldId id="803" r:id="rId121"/>
    <p:sldId id="804" r:id="rId122"/>
    <p:sldId id="805" r:id="rId123"/>
    <p:sldId id="806" r:id="rId124"/>
    <p:sldId id="807" r:id="rId125"/>
    <p:sldId id="808" r:id="rId126"/>
    <p:sldId id="809" r:id="rId127"/>
    <p:sldId id="810" r:id="rId128"/>
    <p:sldId id="811" r:id="rId129"/>
    <p:sldId id="812" r:id="rId130"/>
    <p:sldId id="813" r:id="rId131"/>
    <p:sldId id="814" r:id="rId132"/>
    <p:sldId id="815" r:id="rId133"/>
    <p:sldId id="816" r:id="rId134"/>
    <p:sldId id="817" r:id="rId135"/>
    <p:sldId id="818" r:id="rId136"/>
    <p:sldId id="819" r:id="rId137"/>
    <p:sldId id="820" r:id="rId138"/>
    <p:sldId id="821" r:id="rId139"/>
    <p:sldId id="822" r:id="rId140"/>
    <p:sldId id="823" r:id="rId141"/>
    <p:sldId id="824" r:id="rId142"/>
    <p:sldId id="825" r:id="rId143"/>
    <p:sldId id="826" r:id="rId144"/>
    <p:sldId id="827" r:id="rId145"/>
    <p:sldId id="828" r:id="rId146"/>
    <p:sldId id="829" r:id="rId147"/>
    <p:sldId id="830" r:id="rId148"/>
    <p:sldId id="831" r:id="rId149"/>
    <p:sldId id="832" r:id="rId150"/>
    <p:sldId id="833" r:id="rId151"/>
    <p:sldId id="834" r:id="rId152"/>
    <p:sldId id="835" r:id="rId153"/>
    <p:sldId id="836" r:id="rId154"/>
    <p:sldId id="837" r:id="rId155"/>
    <p:sldId id="838" r:id="rId156"/>
    <p:sldId id="839" r:id="rId157"/>
    <p:sldId id="840" r:id="rId158"/>
    <p:sldId id="841" r:id="rId159"/>
    <p:sldId id="842" r:id="rId160"/>
    <p:sldId id="843" r:id="rId161"/>
    <p:sldId id="844" r:id="rId162"/>
    <p:sldId id="845" r:id="rId163"/>
    <p:sldId id="846" r:id="rId164"/>
    <p:sldId id="847" r:id="rId165"/>
    <p:sldId id="848" r:id="rId166"/>
    <p:sldId id="849" r:id="rId167"/>
    <p:sldId id="850" r:id="rId168"/>
    <p:sldId id="851" r:id="rId169"/>
    <p:sldId id="852" r:id="rId170"/>
    <p:sldId id="853" r:id="rId171"/>
    <p:sldId id="854" r:id="rId172"/>
    <p:sldId id="855" r:id="rId173"/>
    <p:sldId id="856" r:id="rId174"/>
    <p:sldId id="857" r:id="rId175"/>
    <p:sldId id="858" r:id="rId176"/>
    <p:sldId id="859" r:id="rId177"/>
    <p:sldId id="860" r:id="rId178"/>
    <p:sldId id="861" r:id="rId179"/>
    <p:sldId id="862" r:id="rId180"/>
    <p:sldId id="863" r:id="rId181"/>
    <p:sldId id="864" r:id="rId182"/>
    <p:sldId id="865" r:id="rId183"/>
    <p:sldId id="866" r:id="rId184"/>
    <p:sldId id="867" r:id="rId185"/>
    <p:sldId id="868" r:id="rId186"/>
    <p:sldId id="869" r:id="rId187"/>
    <p:sldId id="870" r:id="rId188"/>
    <p:sldId id="871" r:id="rId189"/>
    <p:sldId id="872" r:id="rId190"/>
    <p:sldId id="873" r:id="rId191"/>
    <p:sldId id="874" r:id="rId192"/>
    <p:sldId id="875" r:id="rId193"/>
    <p:sldId id="876" r:id="rId194"/>
    <p:sldId id="877" r:id="rId195"/>
    <p:sldId id="878" r:id="rId196"/>
    <p:sldId id="879" r:id="rId197"/>
    <p:sldId id="880" r:id="rId198"/>
    <p:sldId id="881" r:id="rId199"/>
    <p:sldId id="882" r:id="rId200"/>
    <p:sldId id="883" r:id="rId201"/>
    <p:sldId id="884" r:id="rId202"/>
    <p:sldId id="885" r:id="rId203"/>
    <p:sldId id="886" r:id="rId204"/>
    <p:sldId id="887" r:id="rId205"/>
    <p:sldId id="888" r:id="rId206"/>
    <p:sldId id="889" r:id="rId207"/>
    <p:sldId id="890" r:id="rId208"/>
    <p:sldId id="891" r:id="rId209"/>
    <p:sldId id="892" r:id="rId210"/>
    <p:sldId id="893" r:id="rId211"/>
    <p:sldId id="894" r:id="rId212"/>
    <p:sldId id="895" r:id="rId213"/>
    <p:sldId id="896" r:id="rId214"/>
    <p:sldId id="897" r:id="rId215"/>
    <p:sldId id="898" r:id="rId216"/>
    <p:sldId id="899" r:id="rId217"/>
    <p:sldId id="900" r:id="rId218"/>
    <p:sldId id="901" r:id="rId219"/>
    <p:sldId id="902" r:id="rId220"/>
    <p:sldId id="903" r:id="rId221"/>
    <p:sldId id="904" r:id="rId222"/>
    <p:sldId id="905" r:id="rId223"/>
    <p:sldId id="906" r:id="rId224"/>
    <p:sldId id="907" r:id="rId225"/>
    <p:sldId id="908" r:id="rId226"/>
    <p:sldId id="909" r:id="rId227"/>
    <p:sldId id="910" r:id="rId228"/>
    <p:sldId id="911" r:id="rId229"/>
    <p:sldId id="912" r:id="rId230"/>
    <p:sldId id="913" r:id="rId231"/>
    <p:sldId id="914" r:id="rId232"/>
    <p:sldId id="915" r:id="rId233"/>
    <p:sldId id="916" r:id="rId234"/>
    <p:sldId id="917" r:id="rId235"/>
    <p:sldId id="918" r:id="rId236"/>
    <p:sldId id="919" r:id="rId237"/>
    <p:sldId id="920" r:id="rId238"/>
    <p:sldId id="921" r:id="rId239"/>
    <p:sldId id="922" r:id="rId240"/>
    <p:sldId id="923" r:id="rId241"/>
    <p:sldId id="924" r:id="rId242"/>
    <p:sldId id="925" r:id="rId243"/>
    <p:sldId id="926" r:id="rId244"/>
    <p:sldId id="927" r:id="rId245"/>
    <p:sldId id="928" r:id="rId246"/>
    <p:sldId id="929" r:id="rId247"/>
    <p:sldId id="930" r:id="rId248"/>
    <p:sldId id="931" r:id="rId249"/>
    <p:sldId id="932" r:id="rId250"/>
    <p:sldId id="933" r:id="rId251"/>
    <p:sldId id="934" r:id="rId252"/>
    <p:sldId id="935" r:id="rId253"/>
    <p:sldId id="936" r:id="rId254"/>
    <p:sldId id="937" r:id="rId255"/>
    <p:sldId id="938" r:id="rId256"/>
    <p:sldId id="939" r:id="rId257"/>
    <p:sldId id="940" r:id="rId258"/>
    <p:sldId id="941" r:id="rId259"/>
    <p:sldId id="942" r:id="rId260"/>
    <p:sldId id="943" r:id="rId261"/>
    <p:sldId id="944" r:id="rId262"/>
    <p:sldId id="945" r:id="rId263"/>
    <p:sldId id="946" r:id="rId264"/>
    <p:sldId id="947" r:id="rId265"/>
    <p:sldId id="948" r:id="rId266"/>
    <p:sldId id="949" r:id="rId267"/>
    <p:sldId id="950" r:id="rId268"/>
    <p:sldId id="951" r:id="rId269"/>
    <p:sldId id="952" r:id="rId270"/>
    <p:sldId id="953" r:id="rId271"/>
    <p:sldId id="954" r:id="rId272"/>
    <p:sldId id="955" r:id="rId273"/>
    <p:sldId id="956" r:id="rId274"/>
    <p:sldId id="957" r:id="rId275"/>
    <p:sldId id="958" r:id="rId276"/>
    <p:sldId id="959" r:id="rId277"/>
    <p:sldId id="960" r:id="rId278"/>
    <p:sldId id="961" r:id="rId279"/>
    <p:sldId id="962" r:id="rId280"/>
    <p:sldId id="963" r:id="rId281"/>
    <p:sldId id="964" r:id="rId282"/>
    <p:sldId id="965" r:id="rId283"/>
    <p:sldId id="966" r:id="rId284"/>
    <p:sldId id="967" r:id="rId285"/>
    <p:sldId id="968" r:id="rId286"/>
    <p:sldId id="969" r:id="rId287"/>
    <p:sldId id="970" r:id="rId288"/>
    <p:sldId id="971" r:id="rId289"/>
    <p:sldId id="972" r:id="rId290"/>
    <p:sldId id="973" r:id="rId291"/>
    <p:sldId id="974" r:id="rId292"/>
    <p:sldId id="975" r:id="rId293"/>
    <p:sldId id="976" r:id="rId294"/>
    <p:sldId id="977" r:id="rId295"/>
    <p:sldId id="978" r:id="rId296"/>
    <p:sldId id="979" r:id="rId297"/>
    <p:sldId id="980" r:id="rId298"/>
    <p:sldId id="981" r:id="rId299"/>
    <p:sldId id="982" r:id="rId300"/>
    <p:sldId id="983" r:id="rId301"/>
    <p:sldId id="984" r:id="rId302"/>
    <p:sldId id="985" r:id="rId303"/>
    <p:sldId id="986" r:id="rId304"/>
    <p:sldId id="987" r:id="rId305"/>
    <p:sldId id="988" r:id="rId306"/>
    <p:sldId id="989" r:id="rId307"/>
    <p:sldId id="990" r:id="rId308"/>
    <p:sldId id="991" r:id="rId309"/>
    <p:sldId id="992" r:id="rId310"/>
    <p:sldId id="993" r:id="rId311"/>
    <p:sldId id="994" r:id="rId312"/>
    <p:sldId id="995" r:id="rId313"/>
    <p:sldId id="996" r:id="rId314"/>
    <p:sldId id="997" r:id="rId315"/>
    <p:sldId id="998" r:id="rId316"/>
    <p:sldId id="999" r:id="rId317"/>
    <p:sldId id="1000" r:id="rId318"/>
    <p:sldId id="1001" r:id="rId319"/>
    <p:sldId id="1002" r:id="rId320"/>
    <p:sldId id="1003" r:id="rId321"/>
    <p:sldId id="1004" r:id="rId322"/>
    <p:sldId id="1005" r:id="rId323"/>
    <p:sldId id="1006" r:id="rId324"/>
    <p:sldId id="1007" r:id="rId325"/>
    <p:sldId id="1008" r:id="rId326"/>
    <p:sldId id="1009" r:id="rId327"/>
    <p:sldId id="1010" r:id="rId328"/>
    <p:sldId id="1011" r:id="rId329"/>
    <p:sldId id="1012" r:id="rId330"/>
    <p:sldId id="1013" r:id="rId331"/>
    <p:sldId id="1014" r:id="rId332"/>
    <p:sldId id="1015" r:id="rId333"/>
    <p:sldId id="1016" r:id="rId334"/>
    <p:sldId id="1017" r:id="rId335"/>
    <p:sldId id="1018" r:id="rId336"/>
    <p:sldId id="1019" r:id="rId337"/>
    <p:sldId id="1020" r:id="rId338"/>
    <p:sldId id="1021" r:id="rId339"/>
    <p:sldId id="1022" r:id="rId340"/>
    <p:sldId id="1023" r:id="rId341"/>
    <p:sldId id="1024" r:id="rId342"/>
    <p:sldId id="1025" r:id="rId343"/>
    <p:sldId id="1026" r:id="rId344"/>
    <p:sldId id="1027" r:id="rId345"/>
    <p:sldId id="1028" r:id="rId346"/>
    <p:sldId id="1029" r:id="rId347"/>
    <p:sldId id="1030" r:id="rId348"/>
    <p:sldId id="1031" r:id="rId349"/>
    <p:sldId id="1032" r:id="rId350"/>
    <p:sldId id="1033" r:id="rId351"/>
    <p:sldId id="1034" r:id="rId352"/>
    <p:sldId id="1035" r:id="rId353"/>
    <p:sldId id="1036" r:id="rId354"/>
    <p:sldId id="1037" r:id="rId355"/>
    <p:sldId id="1038" r:id="rId356"/>
    <p:sldId id="1039" r:id="rId357"/>
    <p:sldId id="1040" r:id="rId358"/>
    <p:sldId id="1041" r:id="rId359"/>
    <p:sldId id="1042" r:id="rId360"/>
    <p:sldId id="1043" r:id="rId361"/>
    <p:sldId id="1044" r:id="rId362"/>
    <p:sldId id="1045" r:id="rId363"/>
    <p:sldId id="1046" r:id="rId364"/>
    <p:sldId id="1047" r:id="rId365"/>
    <p:sldId id="1048" r:id="rId366"/>
    <p:sldId id="1049" r:id="rId367"/>
    <p:sldId id="1050" r:id="rId368"/>
    <p:sldId id="1051" r:id="rId369"/>
    <p:sldId id="1052" r:id="rId370"/>
    <p:sldId id="1053" r:id="rId371"/>
    <p:sldId id="1054" r:id="rId372"/>
    <p:sldId id="1055" r:id="rId373"/>
    <p:sldId id="1056" r:id="rId374"/>
    <p:sldId id="1057" r:id="rId375"/>
    <p:sldId id="1058" r:id="rId376"/>
    <p:sldId id="1059" r:id="rId377"/>
    <p:sldId id="1060" r:id="rId378"/>
    <p:sldId id="1061" r:id="rId379"/>
    <p:sldId id="1062" r:id="rId380"/>
    <p:sldId id="1063" r:id="rId381"/>
    <p:sldId id="1064" r:id="rId382"/>
    <p:sldId id="1065" r:id="rId383"/>
    <p:sldId id="1066" r:id="rId384"/>
    <p:sldId id="1067" r:id="rId385"/>
    <p:sldId id="1068" r:id="rId386"/>
    <p:sldId id="1069" r:id="rId387"/>
    <p:sldId id="1070" r:id="rId388"/>
    <p:sldId id="1071" r:id="rId389"/>
    <p:sldId id="1072" r:id="rId390"/>
    <p:sldId id="1073" r:id="rId391"/>
    <p:sldId id="1074" r:id="rId392"/>
    <p:sldId id="1075" r:id="rId393"/>
    <p:sldId id="1076" r:id="rId394"/>
    <p:sldId id="1077" r:id="rId395"/>
    <p:sldId id="1078" r:id="rId396"/>
    <p:sldId id="1079" r:id="rId397"/>
    <p:sldId id="1080" r:id="rId398"/>
    <p:sldId id="1081" r:id="rId399"/>
    <p:sldId id="1082" r:id="rId400"/>
    <p:sldId id="1083" r:id="rId401"/>
    <p:sldId id="1084" r:id="rId402"/>
    <p:sldId id="1085" r:id="rId403"/>
    <p:sldId id="1086" r:id="rId404"/>
  </p:sldIdLst>
  <p:sldSz cx="10626725" cy="7578725"/>
  <p:notesSz cx="10234613" cy="7104063"/>
  <p:embeddedFontLst>
    <p:embeddedFont>
      <p:font typeface="Tahoma" panose="020B0604030504040204" pitchFamily="34" charset="0"/>
      <p:regular r:id="rId9"/>
      <p:bold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黑体" panose="02010609060101010101" pitchFamily="49" charset="-122"/>
      <p:regular r:id="rId13"/>
    </p:embeddedFont>
    <p:embeddedFont>
      <p:font typeface="华文楷体" panose="02010600040101010101" pitchFamily="2" charset="-122"/>
      <p:regular r:id="rId14"/>
    </p:embeddedFont>
    <p:embeddedFont>
      <p:font typeface="楷体" panose="02010609060101010101" pitchFamily="49" charset="-122"/>
      <p:regular r:id="rId15"/>
    </p:embeddedFont>
    <p:embeddedFont>
      <p:font typeface="隶书" panose="02010509060101010101" pitchFamily="49" charset="-122"/>
      <p:regular r:id="rId16"/>
    </p:embeddedFont>
    <p:embeddedFont>
      <p:font typeface="书体坊赵九江钢笔行书" panose="03000509000000000000" pitchFamily="65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/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orient="horz" pos="23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ABB6B"/>
    <a:srgbClr val="FF6600"/>
    <a:srgbClr val="D9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157" autoAdjust="0"/>
    <p:restoredTop sz="91016" autoAdjust="0"/>
  </p:normalViewPr>
  <p:slideViewPr>
    <p:cSldViewPr>
      <p:cViewPr varScale="1">
        <p:scale>
          <a:sx n="143" d="100"/>
          <a:sy n="143" d="100"/>
        </p:scale>
        <p:origin x="1928" y="108"/>
      </p:cViewPr>
      <p:guideLst>
        <p:guide pos="416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00" Type="http://schemas.openxmlformats.org/officeDocument/2006/relationships/slide" Target="slides/slide82.xml"/><Relationship Id="rId101" Type="http://schemas.openxmlformats.org/officeDocument/2006/relationships/slide" Target="slides/slide83.xml"/><Relationship Id="rId102" Type="http://schemas.openxmlformats.org/officeDocument/2006/relationships/slide" Target="slides/slide84.xml"/><Relationship Id="rId103" Type="http://schemas.openxmlformats.org/officeDocument/2006/relationships/slide" Target="slides/slide85.xml"/><Relationship Id="rId104" Type="http://schemas.openxmlformats.org/officeDocument/2006/relationships/slide" Target="slides/slide86.xml"/><Relationship Id="rId105" Type="http://schemas.openxmlformats.org/officeDocument/2006/relationships/slide" Target="slides/slide87.xml"/><Relationship Id="rId106" Type="http://schemas.openxmlformats.org/officeDocument/2006/relationships/slide" Target="slides/slide88.xml"/><Relationship Id="rId107" Type="http://schemas.openxmlformats.org/officeDocument/2006/relationships/slide" Target="slides/slide89.xml"/><Relationship Id="rId108" Type="http://schemas.openxmlformats.org/officeDocument/2006/relationships/slide" Target="slides/slide90.xml"/><Relationship Id="rId109" Type="http://schemas.openxmlformats.org/officeDocument/2006/relationships/slide" Target="slides/slide91.xml"/><Relationship Id="rId11" Type="http://schemas.openxmlformats.org/officeDocument/2006/relationships/font" Target="fonts/font3.fntdata"/><Relationship Id="rId110" Type="http://schemas.openxmlformats.org/officeDocument/2006/relationships/slide" Target="slides/slide92.xml"/><Relationship Id="rId111" Type="http://schemas.openxmlformats.org/officeDocument/2006/relationships/slide" Target="slides/slide93.xml"/><Relationship Id="rId112" Type="http://schemas.openxmlformats.org/officeDocument/2006/relationships/slide" Target="slides/slide94.xml"/><Relationship Id="rId113" Type="http://schemas.openxmlformats.org/officeDocument/2006/relationships/slide" Target="slides/slide95.xml"/><Relationship Id="rId114" Type="http://schemas.openxmlformats.org/officeDocument/2006/relationships/slide" Target="slides/slide96.xml"/><Relationship Id="rId115" Type="http://schemas.openxmlformats.org/officeDocument/2006/relationships/slide" Target="slides/slide97.xml"/><Relationship Id="rId116" Type="http://schemas.openxmlformats.org/officeDocument/2006/relationships/slide" Target="slides/slide98.xml"/><Relationship Id="rId117" Type="http://schemas.openxmlformats.org/officeDocument/2006/relationships/slide" Target="slides/slide99.xml"/><Relationship Id="rId118" Type="http://schemas.openxmlformats.org/officeDocument/2006/relationships/slide" Target="slides/slide100.xml"/><Relationship Id="rId119" Type="http://schemas.openxmlformats.org/officeDocument/2006/relationships/slide" Target="slides/slide101.xml"/><Relationship Id="rId12" Type="http://schemas.openxmlformats.org/officeDocument/2006/relationships/font" Target="fonts/font4.fntdata"/><Relationship Id="rId120" Type="http://schemas.openxmlformats.org/officeDocument/2006/relationships/slide" Target="slides/slide102.xml"/><Relationship Id="rId121" Type="http://schemas.openxmlformats.org/officeDocument/2006/relationships/slide" Target="slides/slide103.xml"/><Relationship Id="rId122" Type="http://schemas.openxmlformats.org/officeDocument/2006/relationships/slide" Target="slides/slide104.xml"/><Relationship Id="rId123" Type="http://schemas.openxmlformats.org/officeDocument/2006/relationships/slide" Target="slides/slide105.xml"/><Relationship Id="rId124" Type="http://schemas.openxmlformats.org/officeDocument/2006/relationships/slide" Target="slides/slide106.xml"/><Relationship Id="rId125" Type="http://schemas.openxmlformats.org/officeDocument/2006/relationships/slide" Target="slides/slide107.xml"/><Relationship Id="rId126" Type="http://schemas.openxmlformats.org/officeDocument/2006/relationships/slide" Target="slides/slide108.xml"/><Relationship Id="rId127" Type="http://schemas.openxmlformats.org/officeDocument/2006/relationships/slide" Target="slides/slide109.xml"/><Relationship Id="rId128" Type="http://schemas.openxmlformats.org/officeDocument/2006/relationships/slide" Target="slides/slide110.xml"/><Relationship Id="rId129" Type="http://schemas.openxmlformats.org/officeDocument/2006/relationships/slide" Target="slides/slide111.xml"/><Relationship Id="rId13" Type="http://schemas.openxmlformats.org/officeDocument/2006/relationships/font" Target="fonts/font5.fntdata"/><Relationship Id="rId130" Type="http://schemas.openxmlformats.org/officeDocument/2006/relationships/slide" Target="slides/slide112.xml"/><Relationship Id="rId131" Type="http://schemas.openxmlformats.org/officeDocument/2006/relationships/slide" Target="slides/slide113.xml"/><Relationship Id="rId132" Type="http://schemas.openxmlformats.org/officeDocument/2006/relationships/slide" Target="slides/slide114.xml"/><Relationship Id="rId133" Type="http://schemas.openxmlformats.org/officeDocument/2006/relationships/slide" Target="slides/slide115.xml"/><Relationship Id="rId134" Type="http://schemas.openxmlformats.org/officeDocument/2006/relationships/slide" Target="slides/slide116.xml"/><Relationship Id="rId135" Type="http://schemas.openxmlformats.org/officeDocument/2006/relationships/slide" Target="slides/slide117.xml"/><Relationship Id="rId136" Type="http://schemas.openxmlformats.org/officeDocument/2006/relationships/slide" Target="slides/slide118.xml"/><Relationship Id="rId137" Type="http://schemas.openxmlformats.org/officeDocument/2006/relationships/slide" Target="slides/slide119.xml"/><Relationship Id="rId138" Type="http://schemas.openxmlformats.org/officeDocument/2006/relationships/slide" Target="slides/slide120.xml"/><Relationship Id="rId139" Type="http://schemas.openxmlformats.org/officeDocument/2006/relationships/slide" Target="slides/slide121.xml"/><Relationship Id="rId14" Type="http://schemas.openxmlformats.org/officeDocument/2006/relationships/font" Target="fonts/font6.fntdata"/><Relationship Id="rId140" Type="http://schemas.openxmlformats.org/officeDocument/2006/relationships/slide" Target="slides/slide122.xml"/><Relationship Id="rId141" Type="http://schemas.openxmlformats.org/officeDocument/2006/relationships/slide" Target="slides/slide123.xml"/><Relationship Id="rId142" Type="http://schemas.openxmlformats.org/officeDocument/2006/relationships/slide" Target="slides/slide124.xml"/><Relationship Id="rId143" Type="http://schemas.openxmlformats.org/officeDocument/2006/relationships/slide" Target="slides/slide125.xml"/><Relationship Id="rId144" Type="http://schemas.openxmlformats.org/officeDocument/2006/relationships/slide" Target="slides/slide126.xml"/><Relationship Id="rId145" Type="http://schemas.openxmlformats.org/officeDocument/2006/relationships/slide" Target="slides/slide127.xml"/><Relationship Id="rId146" Type="http://schemas.openxmlformats.org/officeDocument/2006/relationships/slide" Target="slides/slide128.xml"/><Relationship Id="rId147" Type="http://schemas.openxmlformats.org/officeDocument/2006/relationships/slide" Target="slides/slide129.xml"/><Relationship Id="rId148" Type="http://schemas.openxmlformats.org/officeDocument/2006/relationships/slide" Target="slides/slide130.xml"/><Relationship Id="rId149" Type="http://schemas.openxmlformats.org/officeDocument/2006/relationships/slide" Target="slides/slide131.xml"/><Relationship Id="rId15" Type="http://schemas.openxmlformats.org/officeDocument/2006/relationships/font" Target="fonts/font7.fntdata"/><Relationship Id="rId150" Type="http://schemas.openxmlformats.org/officeDocument/2006/relationships/slide" Target="slides/slide132.xml"/><Relationship Id="rId151" Type="http://schemas.openxmlformats.org/officeDocument/2006/relationships/slide" Target="slides/slide133.xml"/><Relationship Id="rId152" Type="http://schemas.openxmlformats.org/officeDocument/2006/relationships/slide" Target="slides/slide134.xml"/><Relationship Id="rId153" Type="http://schemas.openxmlformats.org/officeDocument/2006/relationships/slide" Target="slides/slide135.xml"/><Relationship Id="rId154" Type="http://schemas.openxmlformats.org/officeDocument/2006/relationships/slide" Target="slides/slide136.xml"/><Relationship Id="rId155" Type="http://schemas.openxmlformats.org/officeDocument/2006/relationships/slide" Target="slides/slide137.xml"/><Relationship Id="rId156" Type="http://schemas.openxmlformats.org/officeDocument/2006/relationships/slide" Target="slides/slide138.xml"/><Relationship Id="rId157" Type="http://schemas.openxmlformats.org/officeDocument/2006/relationships/slide" Target="slides/slide139.xml"/><Relationship Id="rId158" Type="http://schemas.openxmlformats.org/officeDocument/2006/relationships/slide" Target="slides/slide140.xml"/><Relationship Id="rId159" Type="http://schemas.openxmlformats.org/officeDocument/2006/relationships/slide" Target="slides/slide141.xml"/><Relationship Id="rId16" Type="http://schemas.openxmlformats.org/officeDocument/2006/relationships/font" Target="fonts/font8.fntdata"/><Relationship Id="rId160" Type="http://schemas.openxmlformats.org/officeDocument/2006/relationships/slide" Target="slides/slide142.xml"/><Relationship Id="rId161" Type="http://schemas.openxmlformats.org/officeDocument/2006/relationships/slide" Target="slides/slide143.xml"/><Relationship Id="rId162" Type="http://schemas.openxmlformats.org/officeDocument/2006/relationships/slide" Target="slides/slide144.xml"/><Relationship Id="rId163" Type="http://schemas.openxmlformats.org/officeDocument/2006/relationships/slide" Target="slides/slide145.xml"/><Relationship Id="rId164" Type="http://schemas.openxmlformats.org/officeDocument/2006/relationships/slide" Target="slides/slide146.xml"/><Relationship Id="rId165" Type="http://schemas.openxmlformats.org/officeDocument/2006/relationships/slide" Target="slides/slide147.xml"/><Relationship Id="rId166" Type="http://schemas.openxmlformats.org/officeDocument/2006/relationships/slide" Target="slides/slide148.xml"/><Relationship Id="rId167" Type="http://schemas.openxmlformats.org/officeDocument/2006/relationships/slide" Target="slides/slide149.xml"/><Relationship Id="rId168" Type="http://schemas.openxmlformats.org/officeDocument/2006/relationships/slide" Target="slides/slide150.xml"/><Relationship Id="rId169" Type="http://schemas.openxmlformats.org/officeDocument/2006/relationships/slide" Target="slides/slide151.xml"/><Relationship Id="rId17" Type="http://schemas.openxmlformats.org/officeDocument/2006/relationships/font" Target="fonts/font9.fntdata"/><Relationship Id="rId170" Type="http://schemas.openxmlformats.org/officeDocument/2006/relationships/slide" Target="slides/slide152.xml"/><Relationship Id="rId171" Type="http://schemas.openxmlformats.org/officeDocument/2006/relationships/slide" Target="slides/slide153.xml"/><Relationship Id="rId172" Type="http://schemas.openxmlformats.org/officeDocument/2006/relationships/slide" Target="slides/slide154.xml"/><Relationship Id="rId173" Type="http://schemas.openxmlformats.org/officeDocument/2006/relationships/slide" Target="slides/slide155.xml"/><Relationship Id="rId174" Type="http://schemas.openxmlformats.org/officeDocument/2006/relationships/slide" Target="slides/slide156.xml"/><Relationship Id="rId175" Type="http://schemas.openxmlformats.org/officeDocument/2006/relationships/slide" Target="slides/slide157.xml"/><Relationship Id="rId176" Type="http://schemas.openxmlformats.org/officeDocument/2006/relationships/slide" Target="slides/slide158.xml"/><Relationship Id="rId177" Type="http://schemas.openxmlformats.org/officeDocument/2006/relationships/slide" Target="slides/slide159.xml"/><Relationship Id="rId178" Type="http://schemas.openxmlformats.org/officeDocument/2006/relationships/slide" Target="slides/slide160.xml"/><Relationship Id="rId179" Type="http://schemas.openxmlformats.org/officeDocument/2006/relationships/slide" Target="slides/slide161.xml"/><Relationship Id="rId18" Type="http://schemas.openxmlformats.org/officeDocument/2006/relationships/font" Target="fonts/font10.fntdata"/><Relationship Id="rId180" Type="http://schemas.openxmlformats.org/officeDocument/2006/relationships/slide" Target="slides/slide162.xml"/><Relationship Id="rId181" Type="http://schemas.openxmlformats.org/officeDocument/2006/relationships/slide" Target="slides/slide163.xml"/><Relationship Id="rId182" Type="http://schemas.openxmlformats.org/officeDocument/2006/relationships/slide" Target="slides/slide164.xml"/><Relationship Id="rId183" Type="http://schemas.openxmlformats.org/officeDocument/2006/relationships/slide" Target="slides/slide165.xml"/><Relationship Id="rId184" Type="http://schemas.openxmlformats.org/officeDocument/2006/relationships/slide" Target="slides/slide166.xml"/><Relationship Id="rId185" Type="http://schemas.openxmlformats.org/officeDocument/2006/relationships/slide" Target="slides/slide167.xml"/><Relationship Id="rId186" Type="http://schemas.openxmlformats.org/officeDocument/2006/relationships/slide" Target="slides/slide168.xml"/><Relationship Id="rId187" Type="http://schemas.openxmlformats.org/officeDocument/2006/relationships/slide" Target="slides/slide169.xml"/><Relationship Id="rId188" Type="http://schemas.openxmlformats.org/officeDocument/2006/relationships/slide" Target="slides/slide170.xml"/><Relationship Id="rId189" Type="http://schemas.openxmlformats.org/officeDocument/2006/relationships/slide" Target="slides/slide171.xml"/><Relationship Id="rId19" Type="http://schemas.openxmlformats.org/officeDocument/2006/relationships/font" Target="fonts/font11.fntdata"/><Relationship Id="rId190" Type="http://schemas.openxmlformats.org/officeDocument/2006/relationships/slide" Target="slides/slide172.xml"/><Relationship Id="rId191" Type="http://schemas.openxmlformats.org/officeDocument/2006/relationships/slide" Target="slides/slide173.xml"/><Relationship Id="rId192" Type="http://schemas.openxmlformats.org/officeDocument/2006/relationships/slide" Target="slides/slide174.xml"/><Relationship Id="rId193" Type="http://schemas.openxmlformats.org/officeDocument/2006/relationships/slide" Target="slides/slide175.xml"/><Relationship Id="rId194" Type="http://schemas.openxmlformats.org/officeDocument/2006/relationships/slide" Target="slides/slide176.xml"/><Relationship Id="rId195" Type="http://schemas.openxmlformats.org/officeDocument/2006/relationships/slide" Target="slides/slide177.xml"/><Relationship Id="rId196" Type="http://schemas.openxmlformats.org/officeDocument/2006/relationships/slide" Target="slides/slide178.xml"/><Relationship Id="rId197" Type="http://schemas.openxmlformats.org/officeDocument/2006/relationships/slide" Target="slides/slide179.xml"/><Relationship Id="rId198" Type="http://schemas.openxmlformats.org/officeDocument/2006/relationships/slide" Target="slides/slide180.xml"/><Relationship Id="rId199" Type="http://schemas.openxmlformats.org/officeDocument/2006/relationships/slide" Target="slides/slide18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200" Type="http://schemas.openxmlformats.org/officeDocument/2006/relationships/slide" Target="slides/slide182.xml"/><Relationship Id="rId201" Type="http://schemas.openxmlformats.org/officeDocument/2006/relationships/slide" Target="slides/slide183.xml"/><Relationship Id="rId202" Type="http://schemas.openxmlformats.org/officeDocument/2006/relationships/slide" Target="slides/slide184.xml"/><Relationship Id="rId203" Type="http://schemas.openxmlformats.org/officeDocument/2006/relationships/slide" Target="slides/slide185.xml"/><Relationship Id="rId204" Type="http://schemas.openxmlformats.org/officeDocument/2006/relationships/slide" Target="slides/slide186.xml"/><Relationship Id="rId205" Type="http://schemas.openxmlformats.org/officeDocument/2006/relationships/slide" Target="slides/slide187.xml"/><Relationship Id="rId206" Type="http://schemas.openxmlformats.org/officeDocument/2006/relationships/slide" Target="slides/slide188.xml"/><Relationship Id="rId207" Type="http://schemas.openxmlformats.org/officeDocument/2006/relationships/slide" Target="slides/slide189.xml"/><Relationship Id="rId208" Type="http://schemas.openxmlformats.org/officeDocument/2006/relationships/slide" Target="slides/slide190.xml"/><Relationship Id="rId209" Type="http://schemas.openxmlformats.org/officeDocument/2006/relationships/slide" Target="slides/slide191.xml"/><Relationship Id="rId21" Type="http://schemas.openxmlformats.org/officeDocument/2006/relationships/viewProps" Target="viewProps.xml"/><Relationship Id="rId210" Type="http://schemas.openxmlformats.org/officeDocument/2006/relationships/slide" Target="slides/slide192.xml"/><Relationship Id="rId211" Type="http://schemas.openxmlformats.org/officeDocument/2006/relationships/slide" Target="slides/slide193.xml"/><Relationship Id="rId212" Type="http://schemas.openxmlformats.org/officeDocument/2006/relationships/slide" Target="slides/slide194.xml"/><Relationship Id="rId213" Type="http://schemas.openxmlformats.org/officeDocument/2006/relationships/slide" Target="slides/slide195.xml"/><Relationship Id="rId214" Type="http://schemas.openxmlformats.org/officeDocument/2006/relationships/slide" Target="slides/slide196.xml"/><Relationship Id="rId215" Type="http://schemas.openxmlformats.org/officeDocument/2006/relationships/slide" Target="slides/slide197.xml"/><Relationship Id="rId216" Type="http://schemas.openxmlformats.org/officeDocument/2006/relationships/slide" Target="slides/slide198.xml"/><Relationship Id="rId217" Type="http://schemas.openxmlformats.org/officeDocument/2006/relationships/slide" Target="slides/slide199.xml"/><Relationship Id="rId218" Type="http://schemas.openxmlformats.org/officeDocument/2006/relationships/slide" Target="slides/slide200.xml"/><Relationship Id="rId219" Type="http://schemas.openxmlformats.org/officeDocument/2006/relationships/slide" Target="slides/slide201.xml"/><Relationship Id="rId22" Type="http://schemas.openxmlformats.org/officeDocument/2006/relationships/theme" Target="theme/theme1.xml"/><Relationship Id="rId220" Type="http://schemas.openxmlformats.org/officeDocument/2006/relationships/slide" Target="slides/slide202.xml"/><Relationship Id="rId221" Type="http://schemas.openxmlformats.org/officeDocument/2006/relationships/slide" Target="slides/slide203.xml"/><Relationship Id="rId222" Type="http://schemas.openxmlformats.org/officeDocument/2006/relationships/slide" Target="slides/slide204.xml"/><Relationship Id="rId223" Type="http://schemas.openxmlformats.org/officeDocument/2006/relationships/slide" Target="slides/slide205.xml"/><Relationship Id="rId224" Type="http://schemas.openxmlformats.org/officeDocument/2006/relationships/slide" Target="slides/slide206.xml"/><Relationship Id="rId225" Type="http://schemas.openxmlformats.org/officeDocument/2006/relationships/slide" Target="slides/slide207.xml"/><Relationship Id="rId226" Type="http://schemas.openxmlformats.org/officeDocument/2006/relationships/slide" Target="slides/slide208.xml"/><Relationship Id="rId227" Type="http://schemas.openxmlformats.org/officeDocument/2006/relationships/slide" Target="slides/slide209.xml"/><Relationship Id="rId228" Type="http://schemas.openxmlformats.org/officeDocument/2006/relationships/slide" Target="slides/slide210.xml"/><Relationship Id="rId229" Type="http://schemas.openxmlformats.org/officeDocument/2006/relationships/slide" Target="slides/slide211.xml"/><Relationship Id="rId23" Type="http://schemas.openxmlformats.org/officeDocument/2006/relationships/tableStyles" Target="tableStyles.xml"/><Relationship Id="rId230" Type="http://schemas.openxmlformats.org/officeDocument/2006/relationships/slide" Target="slides/slide212.xml"/><Relationship Id="rId231" Type="http://schemas.openxmlformats.org/officeDocument/2006/relationships/slide" Target="slides/slide213.xml"/><Relationship Id="rId232" Type="http://schemas.openxmlformats.org/officeDocument/2006/relationships/slide" Target="slides/slide214.xml"/><Relationship Id="rId233" Type="http://schemas.openxmlformats.org/officeDocument/2006/relationships/slide" Target="slides/slide215.xml"/><Relationship Id="rId234" Type="http://schemas.openxmlformats.org/officeDocument/2006/relationships/slide" Target="slides/slide216.xml"/><Relationship Id="rId235" Type="http://schemas.openxmlformats.org/officeDocument/2006/relationships/slide" Target="slides/slide217.xml"/><Relationship Id="rId236" Type="http://schemas.openxmlformats.org/officeDocument/2006/relationships/slide" Target="slides/slide218.xml"/><Relationship Id="rId237" Type="http://schemas.openxmlformats.org/officeDocument/2006/relationships/slide" Target="slides/slide219.xml"/><Relationship Id="rId238" Type="http://schemas.openxmlformats.org/officeDocument/2006/relationships/slide" Target="slides/slide220.xml"/><Relationship Id="rId239" Type="http://schemas.openxmlformats.org/officeDocument/2006/relationships/slide" Target="slides/slide221.xml"/><Relationship Id="rId24" Type="http://schemas.openxmlformats.org/officeDocument/2006/relationships/slide" Target="slides/slide6.xml"/><Relationship Id="rId240" Type="http://schemas.openxmlformats.org/officeDocument/2006/relationships/slide" Target="slides/slide222.xml"/><Relationship Id="rId241" Type="http://schemas.openxmlformats.org/officeDocument/2006/relationships/slide" Target="slides/slide223.xml"/><Relationship Id="rId242" Type="http://schemas.openxmlformats.org/officeDocument/2006/relationships/slide" Target="slides/slide224.xml"/><Relationship Id="rId243" Type="http://schemas.openxmlformats.org/officeDocument/2006/relationships/slide" Target="slides/slide225.xml"/><Relationship Id="rId244" Type="http://schemas.openxmlformats.org/officeDocument/2006/relationships/slide" Target="slides/slide226.xml"/><Relationship Id="rId245" Type="http://schemas.openxmlformats.org/officeDocument/2006/relationships/slide" Target="slides/slide227.xml"/><Relationship Id="rId246" Type="http://schemas.openxmlformats.org/officeDocument/2006/relationships/slide" Target="slides/slide228.xml"/><Relationship Id="rId247" Type="http://schemas.openxmlformats.org/officeDocument/2006/relationships/slide" Target="slides/slide229.xml"/><Relationship Id="rId248" Type="http://schemas.openxmlformats.org/officeDocument/2006/relationships/slide" Target="slides/slide230.xml"/><Relationship Id="rId249" Type="http://schemas.openxmlformats.org/officeDocument/2006/relationships/slide" Target="slides/slide231.xml"/><Relationship Id="rId25" Type="http://schemas.openxmlformats.org/officeDocument/2006/relationships/slide" Target="slides/slide7.xml"/><Relationship Id="rId250" Type="http://schemas.openxmlformats.org/officeDocument/2006/relationships/slide" Target="slides/slide232.xml"/><Relationship Id="rId251" Type="http://schemas.openxmlformats.org/officeDocument/2006/relationships/slide" Target="slides/slide233.xml"/><Relationship Id="rId252" Type="http://schemas.openxmlformats.org/officeDocument/2006/relationships/slide" Target="slides/slide234.xml"/><Relationship Id="rId253" Type="http://schemas.openxmlformats.org/officeDocument/2006/relationships/slide" Target="slides/slide235.xml"/><Relationship Id="rId254" Type="http://schemas.openxmlformats.org/officeDocument/2006/relationships/slide" Target="slides/slide236.xml"/><Relationship Id="rId255" Type="http://schemas.openxmlformats.org/officeDocument/2006/relationships/slide" Target="slides/slide237.xml"/><Relationship Id="rId256" Type="http://schemas.openxmlformats.org/officeDocument/2006/relationships/slide" Target="slides/slide238.xml"/><Relationship Id="rId257" Type="http://schemas.openxmlformats.org/officeDocument/2006/relationships/slide" Target="slides/slide239.xml"/><Relationship Id="rId258" Type="http://schemas.openxmlformats.org/officeDocument/2006/relationships/slide" Target="slides/slide240.xml"/><Relationship Id="rId259" Type="http://schemas.openxmlformats.org/officeDocument/2006/relationships/slide" Target="slides/slide241.xml"/><Relationship Id="rId26" Type="http://schemas.openxmlformats.org/officeDocument/2006/relationships/slide" Target="slides/slide8.xml"/><Relationship Id="rId260" Type="http://schemas.openxmlformats.org/officeDocument/2006/relationships/slide" Target="slides/slide242.xml"/><Relationship Id="rId261" Type="http://schemas.openxmlformats.org/officeDocument/2006/relationships/slide" Target="slides/slide243.xml"/><Relationship Id="rId262" Type="http://schemas.openxmlformats.org/officeDocument/2006/relationships/slide" Target="slides/slide244.xml"/><Relationship Id="rId263" Type="http://schemas.openxmlformats.org/officeDocument/2006/relationships/slide" Target="slides/slide245.xml"/><Relationship Id="rId264" Type="http://schemas.openxmlformats.org/officeDocument/2006/relationships/slide" Target="slides/slide246.xml"/><Relationship Id="rId265" Type="http://schemas.openxmlformats.org/officeDocument/2006/relationships/slide" Target="slides/slide247.xml"/><Relationship Id="rId266" Type="http://schemas.openxmlformats.org/officeDocument/2006/relationships/slide" Target="slides/slide248.xml"/><Relationship Id="rId267" Type="http://schemas.openxmlformats.org/officeDocument/2006/relationships/slide" Target="slides/slide249.xml"/><Relationship Id="rId268" Type="http://schemas.openxmlformats.org/officeDocument/2006/relationships/slide" Target="slides/slide250.xml"/><Relationship Id="rId269" Type="http://schemas.openxmlformats.org/officeDocument/2006/relationships/slide" Target="slides/slide251.xml"/><Relationship Id="rId27" Type="http://schemas.openxmlformats.org/officeDocument/2006/relationships/slide" Target="slides/slide9.xml"/><Relationship Id="rId270" Type="http://schemas.openxmlformats.org/officeDocument/2006/relationships/slide" Target="slides/slide252.xml"/><Relationship Id="rId271" Type="http://schemas.openxmlformats.org/officeDocument/2006/relationships/slide" Target="slides/slide253.xml"/><Relationship Id="rId272" Type="http://schemas.openxmlformats.org/officeDocument/2006/relationships/slide" Target="slides/slide254.xml"/><Relationship Id="rId273" Type="http://schemas.openxmlformats.org/officeDocument/2006/relationships/slide" Target="slides/slide255.xml"/><Relationship Id="rId274" Type="http://schemas.openxmlformats.org/officeDocument/2006/relationships/slide" Target="slides/slide256.xml"/><Relationship Id="rId275" Type="http://schemas.openxmlformats.org/officeDocument/2006/relationships/slide" Target="slides/slide257.xml"/><Relationship Id="rId276" Type="http://schemas.openxmlformats.org/officeDocument/2006/relationships/slide" Target="slides/slide258.xml"/><Relationship Id="rId277" Type="http://schemas.openxmlformats.org/officeDocument/2006/relationships/slide" Target="slides/slide259.xml"/><Relationship Id="rId278" Type="http://schemas.openxmlformats.org/officeDocument/2006/relationships/slide" Target="slides/slide260.xml"/><Relationship Id="rId279" Type="http://schemas.openxmlformats.org/officeDocument/2006/relationships/slide" Target="slides/slide261.xml"/><Relationship Id="rId28" Type="http://schemas.openxmlformats.org/officeDocument/2006/relationships/slide" Target="slides/slide10.xml"/><Relationship Id="rId280" Type="http://schemas.openxmlformats.org/officeDocument/2006/relationships/slide" Target="slides/slide262.xml"/><Relationship Id="rId281" Type="http://schemas.openxmlformats.org/officeDocument/2006/relationships/slide" Target="slides/slide263.xml"/><Relationship Id="rId282" Type="http://schemas.openxmlformats.org/officeDocument/2006/relationships/slide" Target="slides/slide264.xml"/><Relationship Id="rId283" Type="http://schemas.openxmlformats.org/officeDocument/2006/relationships/slide" Target="slides/slide265.xml"/><Relationship Id="rId284" Type="http://schemas.openxmlformats.org/officeDocument/2006/relationships/slide" Target="slides/slide266.xml"/><Relationship Id="rId285" Type="http://schemas.openxmlformats.org/officeDocument/2006/relationships/slide" Target="slides/slide267.xml"/><Relationship Id="rId286" Type="http://schemas.openxmlformats.org/officeDocument/2006/relationships/slide" Target="slides/slide268.xml"/><Relationship Id="rId287" Type="http://schemas.openxmlformats.org/officeDocument/2006/relationships/slide" Target="slides/slide269.xml"/><Relationship Id="rId288" Type="http://schemas.openxmlformats.org/officeDocument/2006/relationships/slide" Target="slides/slide270.xml"/><Relationship Id="rId289" Type="http://schemas.openxmlformats.org/officeDocument/2006/relationships/slide" Target="slides/slide271.xml"/><Relationship Id="rId29" Type="http://schemas.openxmlformats.org/officeDocument/2006/relationships/slide" Target="slides/slide11.xml"/><Relationship Id="rId290" Type="http://schemas.openxmlformats.org/officeDocument/2006/relationships/slide" Target="slides/slide272.xml"/><Relationship Id="rId291" Type="http://schemas.openxmlformats.org/officeDocument/2006/relationships/slide" Target="slides/slide273.xml"/><Relationship Id="rId292" Type="http://schemas.openxmlformats.org/officeDocument/2006/relationships/slide" Target="slides/slide274.xml"/><Relationship Id="rId293" Type="http://schemas.openxmlformats.org/officeDocument/2006/relationships/slide" Target="slides/slide275.xml"/><Relationship Id="rId294" Type="http://schemas.openxmlformats.org/officeDocument/2006/relationships/slide" Target="slides/slide276.xml"/><Relationship Id="rId295" Type="http://schemas.openxmlformats.org/officeDocument/2006/relationships/slide" Target="slides/slide277.xml"/><Relationship Id="rId296" Type="http://schemas.openxmlformats.org/officeDocument/2006/relationships/slide" Target="slides/slide278.xml"/><Relationship Id="rId297" Type="http://schemas.openxmlformats.org/officeDocument/2006/relationships/slide" Target="slides/slide279.xml"/><Relationship Id="rId298" Type="http://schemas.openxmlformats.org/officeDocument/2006/relationships/slide" Target="slides/slide280.xml"/><Relationship Id="rId299" Type="http://schemas.openxmlformats.org/officeDocument/2006/relationships/slide" Target="slides/slide281.xml"/><Relationship Id="rId3" Type="http://schemas.openxmlformats.org/officeDocument/2006/relationships/slide" Target="slides/slide2.xml"/><Relationship Id="rId30" Type="http://schemas.openxmlformats.org/officeDocument/2006/relationships/slide" Target="slides/slide12.xml"/><Relationship Id="rId300" Type="http://schemas.openxmlformats.org/officeDocument/2006/relationships/slide" Target="slides/slide282.xml"/><Relationship Id="rId301" Type="http://schemas.openxmlformats.org/officeDocument/2006/relationships/slide" Target="slides/slide283.xml"/><Relationship Id="rId302" Type="http://schemas.openxmlformats.org/officeDocument/2006/relationships/slide" Target="slides/slide284.xml"/><Relationship Id="rId303" Type="http://schemas.openxmlformats.org/officeDocument/2006/relationships/slide" Target="slides/slide285.xml"/><Relationship Id="rId304" Type="http://schemas.openxmlformats.org/officeDocument/2006/relationships/slide" Target="slides/slide286.xml"/><Relationship Id="rId305" Type="http://schemas.openxmlformats.org/officeDocument/2006/relationships/slide" Target="slides/slide287.xml"/><Relationship Id="rId306" Type="http://schemas.openxmlformats.org/officeDocument/2006/relationships/slide" Target="slides/slide288.xml"/><Relationship Id="rId307" Type="http://schemas.openxmlformats.org/officeDocument/2006/relationships/slide" Target="slides/slide289.xml"/><Relationship Id="rId308" Type="http://schemas.openxmlformats.org/officeDocument/2006/relationships/slide" Target="slides/slide290.xml"/><Relationship Id="rId309" Type="http://schemas.openxmlformats.org/officeDocument/2006/relationships/slide" Target="slides/slide291.xml"/><Relationship Id="rId31" Type="http://schemas.openxmlformats.org/officeDocument/2006/relationships/slide" Target="slides/slide13.xml"/><Relationship Id="rId310" Type="http://schemas.openxmlformats.org/officeDocument/2006/relationships/slide" Target="slides/slide292.xml"/><Relationship Id="rId311" Type="http://schemas.openxmlformats.org/officeDocument/2006/relationships/slide" Target="slides/slide293.xml"/><Relationship Id="rId312" Type="http://schemas.openxmlformats.org/officeDocument/2006/relationships/slide" Target="slides/slide294.xml"/><Relationship Id="rId313" Type="http://schemas.openxmlformats.org/officeDocument/2006/relationships/slide" Target="slides/slide295.xml"/><Relationship Id="rId314" Type="http://schemas.openxmlformats.org/officeDocument/2006/relationships/slide" Target="slides/slide296.xml"/><Relationship Id="rId315" Type="http://schemas.openxmlformats.org/officeDocument/2006/relationships/slide" Target="slides/slide297.xml"/><Relationship Id="rId316" Type="http://schemas.openxmlformats.org/officeDocument/2006/relationships/slide" Target="slides/slide298.xml"/><Relationship Id="rId317" Type="http://schemas.openxmlformats.org/officeDocument/2006/relationships/slide" Target="slides/slide299.xml"/><Relationship Id="rId318" Type="http://schemas.openxmlformats.org/officeDocument/2006/relationships/slide" Target="slides/slide300.xml"/><Relationship Id="rId319" Type="http://schemas.openxmlformats.org/officeDocument/2006/relationships/slide" Target="slides/slide301.xml"/><Relationship Id="rId32" Type="http://schemas.openxmlformats.org/officeDocument/2006/relationships/slide" Target="slides/slide14.xml"/><Relationship Id="rId320" Type="http://schemas.openxmlformats.org/officeDocument/2006/relationships/slide" Target="slides/slide302.xml"/><Relationship Id="rId321" Type="http://schemas.openxmlformats.org/officeDocument/2006/relationships/slide" Target="slides/slide303.xml"/><Relationship Id="rId322" Type="http://schemas.openxmlformats.org/officeDocument/2006/relationships/slide" Target="slides/slide304.xml"/><Relationship Id="rId323" Type="http://schemas.openxmlformats.org/officeDocument/2006/relationships/slide" Target="slides/slide305.xml"/><Relationship Id="rId324" Type="http://schemas.openxmlformats.org/officeDocument/2006/relationships/slide" Target="slides/slide306.xml"/><Relationship Id="rId325" Type="http://schemas.openxmlformats.org/officeDocument/2006/relationships/slide" Target="slides/slide307.xml"/><Relationship Id="rId326" Type="http://schemas.openxmlformats.org/officeDocument/2006/relationships/slide" Target="slides/slide308.xml"/><Relationship Id="rId327" Type="http://schemas.openxmlformats.org/officeDocument/2006/relationships/slide" Target="slides/slide309.xml"/><Relationship Id="rId328" Type="http://schemas.openxmlformats.org/officeDocument/2006/relationships/slide" Target="slides/slide310.xml"/><Relationship Id="rId329" Type="http://schemas.openxmlformats.org/officeDocument/2006/relationships/slide" Target="slides/slide311.xml"/><Relationship Id="rId33" Type="http://schemas.openxmlformats.org/officeDocument/2006/relationships/slide" Target="slides/slide15.xml"/><Relationship Id="rId330" Type="http://schemas.openxmlformats.org/officeDocument/2006/relationships/slide" Target="slides/slide312.xml"/><Relationship Id="rId331" Type="http://schemas.openxmlformats.org/officeDocument/2006/relationships/slide" Target="slides/slide313.xml"/><Relationship Id="rId332" Type="http://schemas.openxmlformats.org/officeDocument/2006/relationships/slide" Target="slides/slide314.xml"/><Relationship Id="rId333" Type="http://schemas.openxmlformats.org/officeDocument/2006/relationships/slide" Target="slides/slide315.xml"/><Relationship Id="rId334" Type="http://schemas.openxmlformats.org/officeDocument/2006/relationships/slide" Target="slides/slide316.xml"/><Relationship Id="rId335" Type="http://schemas.openxmlformats.org/officeDocument/2006/relationships/slide" Target="slides/slide317.xml"/><Relationship Id="rId336" Type="http://schemas.openxmlformats.org/officeDocument/2006/relationships/slide" Target="slides/slide318.xml"/><Relationship Id="rId337" Type="http://schemas.openxmlformats.org/officeDocument/2006/relationships/slide" Target="slides/slide319.xml"/><Relationship Id="rId338" Type="http://schemas.openxmlformats.org/officeDocument/2006/relationships/slide" Target="slides/slide320.xml"/><Relationship Id="rId339" Type="http://schemas.openxmlformats.org/officeDocument/2006/relationships/slide" Target="slides/slide321.xml"/><Relationship Id="rId34" Type="http://schemas.openxmlformats.org/officeDocument/2006/relationships/slide" Target="slides/slide16.xml"/><Relationship Id="rId340" Type="http://schemas.openxmlformats.org/officeDocument/2006/relationships/slide" Target="slides/slide322.xml"/><Relationship Id="rId341" Type="http://schemas.openxmlformats.org/officeDocument/2006/relationships/slide" Target="slides/slide323.xml"/><Relationship Id="rId342" Type="http://schemas.openxmlformats.org/officeDocument/2006/relationships/slide" Target="slides/slide324.xml"/><Relationship Id="rId343" Type="http://schemas.openxmlformats.org/officeDocument/2006/relationships/slide" Target="slides/slide325.xml"/><Relationship Id="rId344" Type="http://schemas.openxmlformats.org/officeDocument/2006/relationships/slide" Target="slides/slide326.xml"/><Relationship Id="rId345" Type="http://schemas.openxmlformats.org/officeDocument/2006/relationships/slide" Target="slides/slide327.xml"/><Relationship Id="rId346" Type="http://schemas.openxmlformats.org/officeDocument/2006/relationships/slide" Target="slides/slide328.xml"/><Relationship Id="rId347" Type="http://schemas.openxmlformats.org/officeDocument/2006/relationships/slide" Target="slides/slide329.xml"/><Relationship Id="rId348" Type="http://schemas.openxmlformats.org/officeDocument/2006/relationships/slide" Target="slides/slide330.xml"/><Relationship Id="rId349" Type="http://schemas.openxmlformats.org/officeDocument/2006/relationships/slide" Target="slides/slide331.xml"/><Relationship Id="rId35" Type="http://schemas.openxmlformats.org/officeDocument/2006/relationships/slide" Target="slides/slide17.xml"/><Relationship Id="rId350" Type="http://schemas.openxmlformats.org/officeDocument/2006/relationships/slide" Target="slides/slide332.xml"/><Relationship Id="rId351" Type="http://schemas.openxmlformats.org/officeDocument/2006/relationships/slide" Target="slides/slide333.xml"/><Relationship Id="rId352" Type="http://schemas.openxmlformats.org/officeDocument/2006/relationships/slide" Target="slides/slide334.xml"/><Relationship Id="rId353" Type="http://schemas.openxmlformats.org/officeDocument/2006/relationships/slide" Target="slides/slide335.xml"/><Relationship Id="rId354" Type="http://schemas.openxmlformats.org/officeDocument/2006/relationships/slide" Target="slides/slide336.xml"/><Relationship Id="rId355" Type="http://schemas.openxmlformats.org/officeDocument/2006/relationships/slide" Target="slides/slide337.xml"/><Relationship Id="rId356" Type="http://schemas.openxmlformats.org/officeDocument/2006/relationships/slide" Target="slides/slide338.xml"/><Relationship Id="rId357" Type="http://schemas.openxmlformats.org/officeDocument/2006/relationships/slide" Target="slides/slide339.xml"/><Relationship Id="rId358" Type="http://schemas.openxmlformats.org/officeDocument/2006/relationships/slide" Target="slides/slide340.xml"/><Relationship Id="rId359" Type="http://schemas.openxmlformats.org/officeDocument/2006/relationships/slide" Target="slides/slide341.xml"/><Relationship Id="rId36" Type="http://schemas.openxmlformats.org/officeDocument/2006/relationships/slide" Target="slides/slide18.xml"/><Relationship Id="rId360" Type="http://schemas.openxmlformats.org/officeDocument/2006/relationships/slide" Target="slides/slide342.xml"/><Relationship Id="rId361" Type="http://schemas.openxmlformats.org/officeDocument/2006/relationships/slide" Target="slides/slide343.xml"/><Relationship Id="rId362" Type="http://schemas.openxmlformats.org/officeDocument/2006/relationships/slide" Target="slides/slide344.xml"/><Relationship Id="rId363" Type="http://schemas.openxmlformats.org/officeDocument/2006/relationships/slide" Target="slides/slide345.xml"/><Relationship Id="rId364" Type="http://schemas.openxmlformats.org/officeDocument/2006/relationships/slide" Target="slides/slide346.xml"/><Relationship Id="rId365" Type="http://schemas.openxmlformats.org/officeDocument/2006/relationships/slide" Target="slides/slide347.xml"/><Relationship Id="rId366" Type="http://schemas.openxmlformats.org/officeDocument/2006/relationships/slide" Target="slides/slide348.xml"/><Relationship Id="rId367" Type="http://schemas.openxmlformats.org/officeDocument/2006/relationships/slide" Target="slides/slide349.xml"/><Relationship Id="rId368" Type="http://schemas.openxmlformats.org/officeDocument/2006/relationships/slide" Target="slides/slide350.xml"/><Relationship Id="rId369" Type="http://schemas.openxmlformats.org/officeDocument/2006/relationships/slide" Target="slides/slide351.xml"/><Relationship Id="rId37" Type="http://schemas.openxmlformats.org/officeDocument/2006/relationships/slide" Target="slides/slide19.xml"/><Relationship Id="rId370" Type="http://schemas.openxmlformats.org/officeDocument/2006/relationships/slide" Target="slides/slide352.xml"/><Relationship Id="rId371" Type="http://schemas.openxmlformats.org/officeDocument/2006/relationships/slide" Target="slides/slide353.xml"/><Relationship Id="rId372" Type="http://schemas.openxmlformats.org/officeDocument/2006/relationships/slide" Target="slides/slide354.xml"/><Relationship Id="rId373" Type="http://schemas.openxmlformats.org/officeDocument/2006/relationships/slide" Target="slides/slide355.xml"/><Relationship Id="rId374" Type="http://schemas.openxmlformats.org/officeDocument/2006/relationships/slide" Target="slides/slide356.xml"/><Relationship Id="rId375" Type="http://schemas.openxmlformats.org/officeDocument/2006/relationships/slide" Target="slides/slide357.xml"/><Relationship Id="rId376" Type="http://schemas.openxmlformats.org/officeDocument/2006/relationships/slide" Target="slides/slide358.xml"/><Relationship Id="rId377" Type="http://schemas.openxmlformats.org/officeDocument/2006/relationships/slide" Target="slides/slide359.xml"/><Relationship Id="rId378" Type="http://schemas.openxmlformats.org/officeDocument/2006/relationships/slide" Target="slides/slide360.xml"/><Relationship Id="rId379" Type="http://schemas.openxmlformats.org/officeDocument/2006/relationships/slide" Target="slides/slide361.xml"/><Relationship Id="rId38" Type="http://schemas.openxmlformats.org/officeDocument/2006/relationships/slide" Target="slides/slide20.xml"/><Relationship Id="rId380" Type="http://schemas.openxmlformats.org/officeDocument/2006/relationships/slide" Target="slides/slide362.xml"/><Relationship Id="rId381" Type="http://schemas.openxmlformats.org/officeDocument/2006/relationships/slide" Target="slides/slide363.xml"/><Relationship Id="rId382" Type="http://schemas.openxmlformats.org/officeDocument/2006/relationships/slide" Target="slides/slide364.xml"/><Relationship Id="rId383" Type="http://schemas.openxmlformats.org/officeDocument/2006/relationships/slide" Target="slides/slide365.xml"/><Relationship Id="rId384" Type="http://schemas.openxmlformats.org/officeDocument/2006/relationships/slide" Target="slides/slide366.xml"/><Relationship Id="rId385" Type="http://schemas.openxmlformats.org/officeDocument/2006/relationships/slide" Target="slides/slide367.xml"/><Relationship Id="rId386" Type="http://schemas.openxmlformats.org/officeDocument/2006/relationships/slide" Target="slides/slide368.xml"/><Relationship Id="rId387" Type="http://schemas.openxmlformats.org/officeDocument/2006/relationships/slide" Target="slides/slide369.xml"/><Relationship Id="rId388" Type="http://schemas.openxmlformats.org/officeDocument/2006/relationships/slide" Target="slides/slide370.xml"/><Relationship Id="rId389" Type="http://schemas.openxmlformats.org/officeDocument/2006/relationships/slide" Target="slides/slide371.xml"/><Relationship Id="rId39" Type="http://schemas.openxmlformats.org/officeDocument/2006/relationships/slide" Target="slides/slide21.xml"/><Relationship Id="rId390" Type="http://schemas.openxmlformats.org/officeDocument/2006/relationships/slide" Target="slides/slide372.xml"/><Relationship Id="rId391" Type="http://schemas.openxmlformats.org/officeDocument/2006/relationships/slide" Target="slides/slide373.xml"/><Relationship Id="rId392" Type="http://schemas.openxmlformats.org/officeDocument/2006/relationships/slide" Target="slides/slide374.xml"/><Relationship Id="rId393" Type="http://schemas.openxmlformats.org/officeDocument/2006/relationships/slide" Target="slides/slide375.xml"/><Relationship Id="rId394" Type="http://schemas.openxmlformats.org/officeDocument/2006/relationships/slide" Target="slides/slide376.xml"/><Relationship Id="rId395" Type="http://schemas.openxmlformats.org/officeDocument/2006/relationships/slide" Target="slides/slide377.xml"/><Relationship Id="rId396" Type="http://schemas.openxmlformats.org/officeDocument/2006/relationships/slide" Target="slides/slide378.xml"/><Relationship Id="rId397" Type="http://schemas.openxmlformats.org/officeDocument/2006/relationships/slide" Target="slides/slide379.xml"/><Relationship Id="rId398" Type="http://schemas.openxmlformats.org/officeDocument/2006/relationships/slide" Target="slides/slide380.xml"/><Relationship Id="rId399" Type="http://schemas.openxmlformats.org/officeDocument/2006/relationships/slide" Target="slides/slide381.xml"/><Relationship Id="rId4" Type="http://schemas.openxmlformats.org/officeDocument/2006/relationships/slide" Target="slides/slide3.xml"/><Relationship Id="rId40" Type="http://schemas.openxmlformats.org/officeDocument/2006/relationships/slide" Target="slides/slide22.xml"/><Relationship Id="rId400" Type="http://schemas.openxmlformats.org/officeDocument/2006/relationships/slide" Target="slides/slide382.xml"/><Relationship Id="rId401" Type="http://schemas.openxmlformats.org/officeDocument/2006/relationships/slide" Target="slides/slide383.xml"/><Relationship Id="rId402" Type="http://schemas.openxmlformats.org/officeDocument/2006/relationships/slide" Target="slides/slide384.xml"/><Relationship Id="rId403" Type="http://schemas.openxmlformats.org/officeDocument/2006/relationships/slide" Target="slides/slide385.xml"/><Relationship Id="rId404" Type="http://schemas.openxmlformats.org/officeDocument/2006/relationships/slide" Target="slides/slide386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slide" Target="slides/slide25.xml"/><Relationship Id="rId44" Type="http://schemas.openxmlformats.org/officeDocument/2006/relationships/slide" Target="slides/slide26.xml"/><Relationship Id="rId45" Type="http://schemas.openxmlformats.org/officeDocument/2006/relationships/slide" Target="slides/slide27.xml"/><Relationship Id="rId46" Type="http://schemas.openxmlformats.org/officeDocument/2006/relationships/slide" Target="slides/slide28.xml"/><Relationship Id="rId47" Type="http://schemas.openxmlformats.org/officeDocument/2006/relationships/slide" Target="slides/slide29.xml"/><Relationship Id="rId48" Type="http://schemas.openxmlformats.org/officeDocument/2006/relationships/slide" Target="slides/slide30.xml"/><Relationship Id="rId49" Type="http://schemas.openxmlformats.org/officeDocument/2006/relationships/slide" Target="slides/slide31.xml"/><Relationship Id="rId5" Type="http://schemas.openxmlformats.org/officeDocument/2006/relationships/slide" Target="slides/slide4.xml"/><Relationship Id="rId50" Type="http://schemas.openxmlformats.org/officeDocument/2006/relationships/slide" Target="slides/slide32.xml"/><Relationship Id="rId51" Type="http://schemas.openxmlformats.org/officeDocument/2006/relationships/slide" Target="slides/slide33.xml"/><Relationship Id="rId52" Type="http://schemas.openxmlformats.org/officeDocument/2006/relationships/slide" Target="slides/slide34.xml"/><Relationship Id="rId53" Type="http://schemas.openxmlformats.org/officeDocument/2006/relationships/slide" Target="slides/slide35.xml"/><Relationship Id="rId54" Type="http://schemas.openxmlformats.org/officeDocument/2006/relationships/slide" Target="slides/slide36.xml"/><Relationship Id="rId55" Type="http://schemas.openxmlformats.org/officeDocument/2006/relationships/slide" Target="slides/slide37.xml"/><Relationship Id="rId56" Type="http://schemas.openxmlformats.org/officeDocument/2006/relationships/slide" Target="slides/slide38.xml"/><Relationship Id="rId57" Type="http://schemas.openxmlformats.org/officeDocument/2006/relationships/slide" Target="slides/slide39.xml"/><Relationship Id="rId58" Type="http://schemas.openxmlformats.org/officeDocument/2006/relationships/slide" Target="slides/slide40.xml"/><Relationship Id="rId59" Type="http://schemas.openxmlformats.org/officeDocument/2006/relationships/slide" Target="slides/slide41.xml"/><Relationship Id="rId6" Type="http://schemas.openxmlformats.org/officeDocument/2006/relationships/slide" Target="slides/slide5.xml"/><Relationship Id="rId60" Type="http://schemas.openxmlformats.org/officeDocument/2006/relationships/slide" Target="slides/slide42.xml"/><Relationship Id="rId61" Type="http://schemas.openxmlformats.org/officeDocument/2006/relationships/slide" Target="slides/slide43.xml"/><Relationship Id="rId62" Type="http://schemas.openxmlformats.org/officeDocument/2006/relationships/slide" Target="slides/slide44.xml"/><Relationship Id="rId63" Type="http://schemas.openxmlformats.org/officeDocument/2006/relationships/slide" Target="slides/slide45.xml"/><Relationship Id="rId64" Type="http://schemas.openxmlformats.org/officeDocument/2006/relationships/slide" Target="slides/slide46.xml"/><Relationship Id="rId65" Type="http://schemas.openxmlformats.org/officeDocument/2006/relationships/slide" Target="slides/slide47.xml"/><Relationship Id="rId66" Type="http://schemas.openxmlformats.org/officeDocument/2006/relationships/slide" Target="slides/slide48.xml"/><Relationship Id="rId67" Type="http://schemas.openxmlformats.org/officeDocument/2006/relationships/slide" Target="slides/slide49.xml"/><Relationship Id="rId68" Type="http://schemas.openxmlformats.org/officeDocument/2006/relationships/slide" Target="slides/slide50.xml"/><Relationship Id="rId69" Type="http://schemas.openxmlformats.org/officeDocument/2006/relationships/slide" Target="slides/slide51.xml"/><Relationship Id="rId7" Type="http://schemas.openxmlformats.org/officeDocument/2006/relationships/notesMaster" Target="notesMasters/notesMaster1.xml"/><Relationship Id="rId70" Type="http://schemas.openxmlformats.org/officeDocument/2006/relationships/slide" Target="slides/slide52.xml"/><Relationship Id="rId71" Type="http://schemas.openxmlformats.org/officeDocument/2006/relationships/slide" Target="slides/slide53.xml"/><Relationship Id="rId72" Type="http://schemas.openxmlformats.org/officeDocument/2006/relationships/slide" Target="slides/slide54.xml"/><Relationship Id="rId73" Type="http://schemas.openxmlformats.org/officeDocument/2006/relationships/slide" Target="slides/slide55.xml"/><Relationship Id="rId74" Type="http://schemas.openxmlformats.org/officeDocument/2006/relationships/slide" Target="slides/slide56.xml"/><Relationship Id="rId75" Type="http://schemas.openxmlformats.org/officeDocument/2006/relationships/slide" Target="slides/slide57.xml"/><Relationship Id="rId76" Type="http://schemas.openxmlformats.org/officeDocument/2006/relationships/slide" Target="slides/slide58.xml"/><Relationship Id="rId77" Type="http://schemas.openxmlformats.org/officeDocument/2006/relationships/slide" Target="slides/slide59.xml"/><Relationship Id="rId78" Type="http://schemas.openxmlformats.org/officeDocument/2006/relationships/slide" Target="slides/slide60.xml"/><Relationship Id="rId79" Type="http://schemas.openxmlformats.org/officeDocument/2006/relationships/slide" Target="slides/slide61.xml"/><Relationship Id="rId8" Type="http://schemas.openxmlformats.org/officeDocument/2006/relationships/handoutMaster" Target="handoutMasters/handoutMaster1.xml"/><Relationship Id="rId80" Type="http://schemas.openxmlformats.org/officeDocument/2006/relationships/slide" Target="slides/slide62.xml"/><Relationship Id="rId81" Type="http://schemas.openxmlformats.org/officeDocument/2006/relationships/slide" Target="slides/slide63.xml"/><Relationship Id="rId82" Type="http://schemas.openxmlformats.org/officeDocument/2006/relationships/slide" Target="slides/slide64.xml"/><Relationship Id="rId83" Type="http://schemas.openxmlformats.org/officeDocument/2006/relationships/slide" Target="slides/slide65.xml"/><Relationship Id="rId84" Type="http://schemas.openxmlformats.org/officeDocument/2006/relationships/slide" Target="slides/slide66.xml"/><Relationship Id="rId85" Type="http://schemas.openxmlformats.org/officeDocument/2006/relationships/slide" Target="slides/slide67.xml"/><Relationship Id="rId86" Type="http://schemas.openxmlformats.org/officeDocument/2006/relationships/slide" Target="slides/slide68.xml"/><Relationship Id="rId87" Type="http://schemas.openxmlformats.org/officeDocument/2006/relationships/slide" Target="slides/slide69.xml"/><Relationship Id="rId88" Type="http://schemas.openxmlformats.org/officeDocument/2006/relationships/slide" Target="slides/slide70.xml"/><Relationship Id="rId89" Type="http://schemas.openxmlformats.org/officeDocument/2006/relationships/slide" Target="slides/slide71.xml"/><Relationship Id="rId9" Type="http://schemas.openxmlformats.org/officeDocument/2006/relationships/font" Target="fonts/font1.fntdata"/><Relationship Id="rId90" Type="http://schemas.openxmlformats.org/officeDocument/2006/relationships/slide" Target="slides/slide72.xml"/><Relationship Id="rId91" Type="http://schemas.openxmlformats.org/officeDocument/2006/relationships/slide" Target="slides/slide73.xml"/><Relationship Id="rId92" Type="http://schemas.openxmlformats.org/officeDocument/2006/relationships/slide" Target="slides/slide74.xml"/><Relationship Id="rId93" Type="http://schemas.openxmlformats.org/officeDocument/2006/relationships/slide" Target="slides/slide75.xml"/><Relationship Id="rId94" Type="http://schemas.openxmlformats.org/officeDocument/2006/relationships/slide" Target="slides/slide76.xml"/><Relationship Id="rId95" Type="http://schemas.openxmlformats.org/officeDocument/2006/relationships/slide" Target="slides/slide77.xml"/><Relationship Id="rId96" Type="http://schemas.openxmlformats.org/officeDocument/2006/relationships/slide" Target="slides/slide78.xml"/><Relationship Id="rId97" Type="http://schemas.openxmlformats.org/officeDocument/2006/relationships/slide" Target="slides/slide79.xml"/><Relationship Id="rId98" Type="http://schemas.openxmlformats.org/officeDocument/2006/relationships/slide" Target="slides/slide80.xml"/><Relationship Id="rId99" Type="http://schemas.openxmlformats.org/officeDocument/2006/relationships/slide" Target="slides/slide8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0F06-6216-4CA3-ABB7-38EB45561C9C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808-18A6-46B8-A9E6-9D192CF9D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9AC8-C88B-4A95-BCB5-B365E499BE1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87413"/>
            <a:ext cx="33639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518-3D1E-4287-9059-FC5B07E21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" Type="http://schemas.openxmlformats.org/officeDocument/2006/relationships/image" Target="../media/image15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" Type="http://schemas.openxmlformats.org/officeDocument/2006/relationships/image" Target="../media/image16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线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62742" y="119377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8" name="object 5"/>
          <p:cNvSpPr/>
          <p:nvPr/>
        </p:nvSpPr>
        <p:spPr>
          <a:xfrm>
            <a:off x="762742" y="150928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9" name="object 7"/>
          <p:cNvSpPr/>
          <p:nvPr/>
        </p:nvSpPr>
        <p:spPr>
          <a:xfrm>
            <a:off x="762742" y="214030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0" name="object 10"/>
          <p:cNvSpPr/>
          <p:nvPr/>
        </p:nvSpPr>
        <p:spPr>
          <a:xfrm>
            <a:off x="762742" y="245582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1" name="object 11"/>
          <p:cNvSpPr/>
          <p:nvPr/>
        </p:nvSpPr>
        <p:spPr>
          <a:xfrm>
            <a:off x="762742" y="182479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2" name="object 13"/>
          <p:cNvSpPr/>
          <p:nvPr/>
        </p:nvSpPr>
        <p:spPr>
          <a:xfrm>
            <a:off x="762742" y="277133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3" name="object 15"/>
          <p:cNvSpPr/>
          <p:nvPr/>
        </p:nvSpPr>
        <p:spPr>
          <a:xfrm>
            <a:off x="762742" y="308684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4" name="object 17"/>
          <p:cNvSpPr/>
          <p:nvPr/>
        </p:nvSpPr>
        <p:spPr>
          <a:xfrm>
            <a:off x="762742" y="3717864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5" name="object 20"/>
          <p:cNvSpPr/>
          <p:nvPr/>
        </p:nvSpPr>
        <p:spPr>
          <a:xfrm>
            <a:off x="762742" y="4033375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6" name="object 21"/>
          <p:cNvSpPr/>
          <p:nvPr/>
        </p:nvSpPr>
        <p:spPr>
          <a:xfrm>
            <a:off x="762742" y="340235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7" name="object 23"/>
          <p:cNvSpPr/>
          <p:nvPr/>
        </p:nvSpPr>
        <p:spPr>
          <a:xfrm>
            <a:off x="762742" y="434888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8" name="object 25"/>
          <p:cNvSpPr/>
          <p:nvPr/>
        </p:nvSpPr>
        <p:spPr>
          <a:xfrm>
            <a:off x="762742" y="466439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9" name="object 27"/>
          <p:cNvSpPr/>
          <p:nvPr/>
        </p:nvSpPr>
        <p:spPr>
          <a:xfrm>
            <a:off x="762742" y="529541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0" name="object 30"/>
          <p:cNvSpPr/>
          <p:nvPr/>
        </p:nvSpPr>
        <p:spPr>
          <a:xfrm>
            <a:off x="762742" y="561093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1" name="object 31"/>
          <p:cNvSpPr/>
          <p:nvPr/>
        </p:nvSpPr>
        <p:spPr>
          <a:xfrm>
            <a:off x="762742" y="497990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2" name="object 33"/>
          <p:cNvSpPr/>
          <p:nvPr/>
        </p:nvSpPr>
        <p:spPr>
          <a:xfrm>
            <a:off x="762742" y="592644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3" name="object 35"/>
          <p:cNvSpPr/>
          <p:nvPr/>
        </p:nvSpPr>
        <p:spPr>
          <a:xfrm>
            <a:off x="762742" y="624195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4" name="object 37"/>
          <p:cNvSpPr/>
          <p:nvPr/>
        </p:nvSpPr>
        <p:spPr>
          <a:xfrm>
            <a:off x="762742" y="687297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5" name="object 40"/>
          <p:cNvSpPr/>
          <p:nvPr/>
        </p:nvSpPr>
        <p:spPr>
          <a:xfrm>
            <a:off x="762742" y="655746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" name="object 3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" name="object 4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" name="object 5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" name="object 6"/>
          <p:cNvSpPr/>
          <p:nvPr userDrawn="1"/>
        </p:nvSpPr>
        <p:spPr>
          <a:xfrm>
            <a:off x="121591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" name="object 7"/>
          <p:cNvSpPr/>
          <p:nvPr userDrawn="1"/>
        </p:nvSpPr>
        <p:spPr>
          <a:xfrm>
            <a:off x="13443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" name="object 8"/>
          <p:cNvSpPr/>
          <p:nvPr userDrawn="1"/>
        </p:nvSpPr>
        <p:spPr>
          <a:xfrm>
            <a:off x="147279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" name="object 9"/>
          <p:cNvSpPr/>
          <p:nvPr userDrawn="1"/>
        </p:nvSpPr>
        <p:spPr>
          <a:xfrm>
            <a:off x="160124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4" name="object 10"/>
          <p:cNvSpPr/>
          <p:nvPr userDrawn="1"/>
        </p:nvSpPr>
        <p:spPr>
          <a:xfrm>
            <a:off x="173770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5" name="object 11"/>
          <p:cNvSpPr/>
          <p:nvPr userDrawn="1"/>
        </p:nvSpPr>
        <p:spPr>
          <a:xfrm>
            <a:off x="186615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6" name="object 12"/>
          <p:cNvSpPr/>
          <p:nvPr userDrawn="1"/>
        </p:nvSpPr>
        <p:spPr>
          <a:xfrm>
            <a:off x="199459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7" name="object 13"/>
          <p:cNvSpPr/>
          <p:nvPr userDrawn="1"/>
        </p:nvSpPr>
        <p:spPr>
          <a:xfrm>
            <a:off x="212303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8" name="object 14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9" name="object 15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0" name="object 16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1" name="object 17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2" name="object 18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3" name="object 19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4" name="object 20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5" name="object 21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6" name="object 22"/>
          <p:cNvSpPr/>
          <p:nvPr userDrawn="1"/>
        </p:nvSpPr>
        <p:spPr>
          <a:xfrm>
            <a:off x="278134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7" name="object 23"/>
          <p:cNvSpPr/>
          <p:nvPr userDrawn="1"/>
        </p:nvSpPr>
        <p:spPr>
          <a:xfrm>
            <a:off x="2909775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8" name="object 24"/>
          <p:cNvSpPr/>
          <p:nvPr userDrawn="1"/>
        </p:nvSpPr>
        <p:spPr>
          <a:xfrm>
            <a:off x="303821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9" name="object 25"/>
          <p:cNvSpPr/>
          <p:nvPr userDrawn="1"/>
        </p:nvSpPr>
        <p:spPr>
          <a:xfrm>
            <a:off x="316666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0" name="object 26"/>
          <p:cNvSpPr/>
          <p:nvPr userDrawn="1"/>
        </p:nvSpPr>
        <p:spPr>
          <a:xfrm>
            <a:off x="330313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1" name="object 27"/>
          <p:cNvSpPr/>
          <p:nvPr userDrawn="1"/>
        </p:nvSpPr>
        <p:spPr>
          <a:xfrm>
            <a:off x="343158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2" name="object 28"/>
          <p:cNvSpPr/>
          <p:nvPr userDrawn="1"/>
        </p:nvSpPr>
        <p:spPr>
          <a:xfrm>
            <a:off x="356002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3" name="object 29"/>
          <p:cNvSpPr/>
          <p:nvPr userDrawn="1"/>
        </p:nvSpPr>
        <p:spPr>
          <a:xfrm>
            <a:off x="368846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4" name="object 30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5" name="object 31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6" name="object 32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7" name="object 33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8" name="object 3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9" name="object 3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0" name="object 3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1" name="object 3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2" name="object 38"/>
          <p:cNvSpPr/>
          <p:nvPr userDrawn="1"/>
        </p:nvSpPr>
        <p:spPr>
          <a:xfrm>
            <a:off x="434676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3" name="object 39"/>
          <p:cNvSpPr/>
          <p:nvPr userDrawn="1"/>
        </p:nvSpPr>
        <p:spPr>
          <a:xfrm>
            <a:off x="447520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4" name="object 40"/>
          <p:cNvSpPr/>
          <p:nvPr userDrawn="1"/>
        </p:nvSpPr>
        <p:spPr>
          <a:xfrm>
            <a:off x="460365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5" name="object 41"/>
          <p:cNvSpPr/>
          <p:nvPr userDrawn="1"/>
        </p:nvSpPr>
        <p:spPr>
          <a:xfrm>
            <a:off x="473208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6" name="object 42"/>
          <p:cNvSpPr/>
          <p:nvPr userDrawn="1"/>
        </p:nvSpPr>
        <p:spPr>
          <a:xfrm>
            <a:off x="48685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7" name="object 43"/>
          <p:cNvSpPr/>
          <p:nvPr userDrawn="1"/>
        </p:nvSpPr>
        <p:spPr>
          <a:xfrm>
            <a:off x="499700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8" name="object 4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9" name="object 4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0" name="object 4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1" name="object 4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2" name="object 48"/>
          <p:cNvSpPr/>
          <p:nvPr userDrawn="1"/>
        </p:nvSpPr>
        <p:spPr>
          <a:xfrm>
            <a:off x="692395" y="139730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3" name="object 49"/>
          <p:cNvSpPr/>
          <p:nvPr userDrawn="1"/>
        </p:nvSpPr>
        <p:spPr>
          <a:xfrm>
            <a:off x="692395" y="16489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4" name="object 50"/>
          <p:cNvSpPr/>
          <p:nvPr userDrawn="1"/>
        </p:nvSpPr>
        <p:spPr>
          <a:xfrm>
            <a:off x="692395" y="19005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5" name="object 51"/>
          <p:cNvSpPr/>
          <p:nvPr userDrawn="1"/>
        </p:nvSpPr>
        <p:spPr>
          <a:xfrm>
            <a:off x="692395" y="21522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6" name="object 52"/>
          <p:cNvSpPr/>
          <p:nvPr userDrawn="1"/>
        </p:nvSpPr>
        <p:spPr>
          <a:xfrm>
            <a:off x="692395" y="240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7" name="object 53"/>
          <p:cNvSpPr/>
          <p:nvPr userDrawn="1"/>
        </p:nvSpPr>
        <p:spPr>
          <a:xfrm>
            <a:off x="692395" y="265554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8" name="object 54"/>
          <p:cNvSpPr/>
          <p:nvPr userDrawn="1"/>
        </p:nvSpPr>
        <p:spPr>
          <a:xfrm>
            <a:off x="692395" y="290719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9" name="object 55"/>
          <p:cNvSpPr/>
          <p:nvPr userDrawn="1"/>
        </p:nvSpPr>
        <p:spPr>
          <a:xfrm>
            <a:off x="692395" y="315884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0" name="object 56"/>
          <p:cNvSpPr/>
          <p:nvPr userDrawn="1"/>
        </p:nvSpPr>
        <p:spPr>
          <a:xfrm>
            <a:off x="692395" y="3410494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1" name="object 57"/>
          <p:cNvSpPr/>
          <p:nvPr userDrawn="1"/>
        </p:nvSpPr>
        <p:spPr>
          <a:xfrm>
            <a:off x="712286" y="4860601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2" name="object 58"/>
          <p:cNvSpPr/>
          <p:nvPr userDrawn="1"/>
        </p:nvSpPr>
        <p:spPr>
          <a:xfrm>
            <a:off x="712286" y="51122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3" name="object 59"/>
          <p:cNvSpPr/>
          <p:nvPr userDrawn="1"/>
        </p:nvSpPr>
        <p:spPr>
          <a:xfrm>
            <a:off x="712286" y="536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4" name="object 60"/>
          <p:cNvSpPr/>
          <p:nvPr userDrawn="1"/>
        </p:nvSpPr>
        <p:spPr>
          <a:xfrm>
            <a:off x="712286" y="56155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5" name="object 61"/>
          <p:cNvSpPr/>
          <p:nvPr userDrawn="1"/>
        </p:nvSpPr>
        <p:spPr>
          <a:xfrm>
            <a:off x="712286" y="58671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6" name="object 62"/>
          <p:cNvSpPr/>
          <p:nvPr userDrawn="1"/>
        </p:nvSpPr>
        <p:spPr>
          <a:xfrm>
            <a:off x="712286" y="61188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7" name="object 63"/>
          <p:cNvSpPr/>
          <p:nvPr userDrawn="1"/>
        </p:nvSpPr>
        <p:spPr>
          <a:xfrm>
            <a:off x="712286" y="637049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8" name="object 64"/>
          <p:cNvSpPr/>
          <p:nvPr userDrawn="1"/>
        </p:nvSpPr>
        <p:spPr>
          <a:xfrm>
            <a:off x="712286" y="662214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9" name="object 65"/>
          <p:cNvSpPr/>
          <p:nvPr userDrawn="1"/>
        </p:nvSpPr>
        <p:spPr>
          <a:xfrm>
            <a:off x="712286" y="687379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70" name="object 6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0447" y="4462560"/>
            <a:ext cx="916689" cy="126854"/>
          </a:xfrm>
          <a:prstGeom prst="rect">
            <a:avLst/>
          </a:prstGeom>
        </p:spPr>
      </p:pic>
      <p:sp>
        <p:nvSpPr>
          <p:cNvPr id="71" name="object 67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2" name="object 68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3" name="object 69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4" name="object 70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5" name="object 71"/>
          <p:cNvSpPr/>
          <p:nvPr userDrawn="1"/>
        </p:nvSpPr>
        <p:spPr>
          <a:xfrm>
            <a:off x="604206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6" name="object 72"/>
          <p:cNvSpPr/>
          <p:nvPr userDrawn="1"/>
        </p:nvSpPr>
        <p:spPr>
          <a:xfrm>
            <a:off x="617082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7" name="object 73"/>
          <p:cNvSpPr/>
          <p:nvPr userDrawn="1"/>
        </p:nvSpPr>
        <p:spPr>
          <a:xfrm>
            <a:off x="62995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8" name="object 74"/>
          <p:cNvSpPr/>
          <p:nvPr userDrawn="1"/>
        </p:nvSpPr>
        <p:spPr>
          <a:xfrm>
            <a:off x="642835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9" name="object 75"/>
          <p:cNvSpPr/>
          <p:nvPr userDrawn="1"/>
        </p:nvSpPr>
        <p:spPr>
          <a:xfrm>
            <a:off x="656517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0" name="object 76"/>
          <p:cNvSpPr/>
          <p:nvPr userDrawn="1"/>
        </p:nvSpPr>
        <p:spPr>
          <a:xfrm>
            <a:off x="669395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1" name="object 77"/>
          <p:cNvSpPr/>
          <p:nvPr userDrawn="1"/>
        </p:nvSpPr>
        <p:spPr>
          <a:xfrm>
            <a:off x="682271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2" name="object 78"/>
          <p:cNvSpPr/>
          <p:nvPr userDrawn="1"/>
        </p:nvSpPr>
        <p:spPr>
          <a:xfrm>
            <a:off x="695147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3" name="object 79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4" name="object 80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5" name="object 81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6" name="object 82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7" name="object 83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8" name="object 84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9" name="object 85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0" name="object 86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1" name="object 87"/>
          <p:cNvSpPr/>
          <p:nvPr userDrawn="1"/>
        </p:nvSpPr>
        <p:spPr>
          <a:xfrm>
            <a:off x="7611440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2" name="object 88"/>
          <p:cNvSpPr/>
          <p:nvPr userDrawn="1"/>
        </p:nvSpPr>
        <p:spPr>
          <a:xfrm>
            <a:off x="774020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3" name="object 89"/>
          <p:cNvSpPr/>
          <p:nvPr userDrawn="1"/>
        </p:nvSpPr>
        <p:spPr>
          <a:xfrm>
            <a:off x="786896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4" name="object 90"/>
          <p:cNvSpPr/>
          <p:nvPr userDrawn="1"/>
        </p:nvSpPr>
        <p:spPr>
          <a:xfrm>
            <a:off x="799773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5" name="object 91"/>
          <p:cNvSpPr/>
          <p:nvPr userDrawn="1"/>
        </p:nvSpPr>
        <p:spPr>
          <a:xfrm>
            <a:off x="8134552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6" name="object 92"/>
          <p:cNvSpPr/>
          <p:nvPr userDrawn="1"/>
        </p:nvSpPr>
        <p:spPr>
          <a:xfrm>
            <a:off x="826331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7" name="object 93"/>
          <p:cNvSpPr/>
          <p:nvPr userDrawn="1"/>
        </p:nvSpPr>
        <p:spPr>
          <a:xfrm>
            <a:off x="839209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8" name="object 94"/>
          <p:cNvSpPr/>
          <p:nvPr userDrawn="1"/>
        </p:nvSpPr>
        <p:spPr>
          <a:xfrm>
            <a:off x="852085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9" name="object 95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0" name="object 96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1" name="object 97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2" name="object 98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3" name="object 9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4" name="object 10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5" name="object 10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6" name="object 10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7" name="object 103"/>
          <p:cNvSpPr/>
          <p:nvPr userDrawn="1"/>
        </p:nvSpPr>
        <p:spPr>
          <a:xfrm>
            <a:off x="9180818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8" name="object 104"/>
          <p:cNvSpPr/>
          <p:nvPr userDrawn="1"/>
        </p:nvSpPr>
        <p:spPr>
          <a:xfrm>
            <a:off x="930958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9" name="object 105"/>
          <p:cNvSpPr/>
          <p:nvPr userDrawn="1"/>
        </p:nvSpPr>
        <p:spPr>
          <a:xfrm>
            <a:off x="943834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0" name="object 106"/>
          <p:cNvSpPr/>
          <p:nvPr userDrawn="1"/>
        </p:nvSpPr>
        <p:spPr>
          <a:xfrm>
            <a:off x="956711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1" name="object 107"/>
          <p:cNvSpPr/>
          <p:nvPr userDrawn="1"/>
        </p:nvSpPr>
        <p:spPr>
          <a:xfrm>
            <a:off x="970392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2" name="object 108"/>
          <p:cNvSpPr/>
          <p:nvPr userDrawn="1"/>
        </p:nvSpPr>
        <p:spPr>
          <a:xfrm>
            <a:off x="98326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3" name="object 10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4" name="object 11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5" name="object 11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6" name="object 11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7" name="object 113"/>
          <p:cNvSpPr/>
          <p:nvPr userDrawn="1"/>
        </p:nvSpPr>
        <p:spPr>
          <a:xfrm>
            <a:off x="5517219" y="13947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8" name="object 114"/>
          <p:cNvSpPr/>
          <p:nvPr userDrawn="1"/>
        </p:nvSpPr>
        <p:spPr>
          <a:xfrm>
            <a:off x="5517219" y="1646354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9" name="object 115"/>
          <p:cNvSpPr/>
          <p:nvPr userDrawn="1"/>
        </p:nvSpPr>
        <p:spPr>
          <a:xfrm>
            <a:off x="5517219" y="18980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0" name="object 116"/>
          <p:cNvSpPr/>
          <p:nvPr userDrawn="1"/>
        </p:nvSpPr>
        <p:spPr>
          <a:xfrm>
            <a:off x="5517219" y="2149652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1" name="object 117"/>
          <p:cNvSpPr/>
          <p:nvPr userDrawn="1"/>
        </p:nvSpPr>
        <p:spPr>
          <a:xfrm>
            <a:off x="5517219" y="2401301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2" name="object 118"/>
          <p:cNvSpPr/>
          <p:nvPr userDrawn="1"/>
        </p:nvSpPr>
        <p:spPr>
          <a:xfrm>
            <a:off x="5517219" y="26529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3" name="object 119"/>
          <p:cNvSpPr/>
          <p:nvPr userDrawn="1"/>
        </p:nvSpPr>
        <p:spPr>
          <a:xfrm>
            <a:off x="5517219" y="290460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4" name="object 120"/>
          <p:cNvSpPr/>
          <p:nvPr userDrawn="1"/>
        </p:nvSpPr>
        <p:spPr>
          <a:xfrm>
            <a:off x="5517219" y="31562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5" name="object 121"/>
          <p:cNvSpPr/>
          <p:nvPr userDrawn="1"/>
        </p:nvSpPr>
        <p:spPr>
          <a:xfrm>
            <a:off x="5517219" y="3407899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6" name="object 122"/>
          <p:cNvSpPr/>
          <p:nvPr userDrawn="1"/>
        </p:nvSpPr>
        <p:spPr>
          <a:xfrm>
            <a:off x="5541331" y="4860601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7" name="object 123"/>
          <p:cNvSpPr/>
          <p:nvPr userDrawn="1"/>
        </p:nvSpPr>
        <p:spPr>
          <a:xfrm>
            <a:off x="5541331" y="51122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8" name="object 124"/>
          <p:cNvSpPr/>
          <p:nvPr userDrawn="1"/>
        </p:nvSpPr>
        <p:spPr>
          <a:xfrm>
            <a:off x="5541331" y="53638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9" name="object 125"/>
          <p:cNvSpPr/>
          <p:nvPr userDrawn="1"/>
        </p:nvSpPr>
        <p:spPr>
          <a:xfrm>
            <a:off x="5541331" y="56155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0" name="object 126"/>
          <p:cNvSpPr/>
          <p:nvPr userDrawn="1"/>
        </p:nvSpPr>
        <p:spPr>
          <a:xfrm>
            <a:off x="5541331" y="58671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1" name="object 127"/>
          <p:cNvSpPr/>
          <p:nvPr userDrawn="1"/>
        </p:nvSpPr>
        <p:spPr>
          <a:xfrm>
            <a:off x="5541331" y="6118848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2" name="object 128"/>
          <p:cNvSpPr/>
          <p:nvPr userDrawn="1"/>
        </p:nvSpPr>
        <p:spPr>
          <a:xfrm>
            <a:off x="5541331" y="6370497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3" name="object 129"/>
          <p:cNvSpPr/>
          <p:nvPr userDrawn="1"/>
        </p:nvSpPr>
        <p:spPr>
          <a:xfrm>
            <a:off x="5541331" y="662214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4" name="object 130"/>
          <p:cNvSpPr/>
          <p:nvPr userDrawn="1"/>
        </p:nvSpPr>
        <p:spPr>
          <a:xfrm>
            <a:off x="5541331" y="687379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5" name="object 131"/>
          <p:cNvSpPr/>
          <p:nvPr userDrawn="1"/>
        </p:nvSpPr>
        <p:spPr>
          <a:xfrm>
            <a:off x="5277326" y="833320"/>
            <a:ext cx="45719" cy="6364765"/>
          </a:xfrm>
          <a:custGeom>
            <a:avLst/>
            <a:gdLst/>
            <a:ahLst/>
            <a:cxnLst/>
            <a:rect l="l" t="t" r="r" b="b"/>
            <a:pathLst>
              <a:path w="12700" h="7550150">
                <a:moveTo>
                  <a:pt x="0" y="0"/>
                </a:moveTo>
                <a:lnTo>
                  <a:pt x="12700" y="0"/>
                </a:lnTo>
                <a:lnTo>
                  <a:pt x="12700" y="7550150"/>
                </a:lnTo>
                <a:lnTo>
                  <a:pt x="0" y="7550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136" name="object 132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2851" y="991287"/>
            <a:ext cx="916688" cy="126854"/>
          </a:xfrm>
          <a:prstGeom prst="rect">
            <a:avLst/>
          </a:prstGeom>
        </p:spPr>
      </p:pic>
      <p:pic>
        <p:nvPicPr>
          <p:cNvPr id="137" name="object 133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17540" y="991287"/>
            <a:ext cx="916688" cy="126854"/>
          </a:xfrm>
          <a:prstGeom prst="rect">
            <a:avLst/>
          </a:prstGeom>
        </p:spPr>
      </p:pic>
      <p:pic>
        <p:nvPicPr>
          <p:cNvPr id="138" name="object 134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517540" y="4462560"/>
            <a:ext cx="916688" cy="12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计划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290" y="963160"/>
            <a:ext cx="3625138" cy="260391"/>
          </a:xfrm>
          <a:prstGeom prst="rect">
            <a:avLst/>
          </a:prstGeom>
          <a:noFill/>
        </p:spPr>
      </p:pic>
      <p:pic>
        <p:nvPicPr>
          <p:cNvPr id="7" name="Picture 244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7900" y="956804"/>
            <a:ext cx="2324286" cy="260391"/>
          </a:xfrm>
          <a:prstGeom prst="rect">
            <a:avLst/>
          </a:prstGeom>
          <a:noFill/>
        </p:spPr>
      </p:pic>
      <p:sp>
        <p:nvSpPr>
          <p:cNvPr id="8" name="Freeform 246"/>
          <p:cNvSpPr/>
          <p:nvPr userDrawn="1"/>
        </p:nvSpPr>
        <p:spPr>
          <a:xfrm flipV="1">
            <a:off x="698665" y="1371852"/>
            <a:ext cx="3864325" cy="5650564"/>
          </a:xfrm>
          <a:custGeom>
            <a:avLst/>
            <a:gdLst/>
            <a:ahLst/>
            <a:cxnLst/>
            <a:rect l="0" t="0" r="0" b="0"/>
            <a:pathLst>
              <a:path w="11064468" h="22813238">
                <a:moveTo>
                  <a:pt x="0" y="22813238"/>
                </a:moveTo>
                <a:lnTo>
                  <a:pt x="11064468" y="22813238"/>
                </a:lnTo>
                <a:lnTo>
                  <a:pt x="11064468" y="0"/>
                </a:lnTo>
                <a:lnTo>
                  <a:pt x="0" y="0"/>
                </a:lnTo>
                <a:lnTo>
                  <a:pt x="0" y="2281323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292"/>
          <p:cNvSpPr/>
          <p:nvPr userDrawn="1"/>
        </p:nvSpPr>
        <p:spPr>
          <a:xfrm flipV="1">
            <a:off x="4760556" y="1371851"/>
            <a:ext cx="2609382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93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1501" y="3121934"/>
            <a:ext cx="5081630" cy="260041"/>
          </a:xfrm>
          <a:prstGeom prst="rect">
            <a:avLst/>
          </a:prstGeom>
          <a:noFill/>
        </p:spPr>
      </p:pic>
      <p:sp>
        <p:nvSpPr>
          <p:cNvPr id="11" name="Freeform 294"/>
          <p:cNvSpPr/>
          <p:nvPr userDrawn="1"/>
        </p:nvSpPr>
        <p:spPr>
          <a:xfrm flipV="1">
            <a:off x="4760556" y="3490437"/>
            <a:ext cx="5081630" cy="3531976"/>
          </a:xfrm>
          <a:custGeom>
            <a:avLst/>
            <a:gdLst/>
            <a:ahLst/>
            <a:cxnLst/>
            <a:rect l="0" t="0" r="0" b="0"/>
            <a:pathLst>
              <a:path w="23092663" h="13766748">
                <a:moveTo>
                  <a:pt x="0" y="13766748"/>
                </a:moveTo>
                <a:lnTo>
                  <a:pt x="23092663" y="13766748"/>
                </a:lnTo>
                <a:lnTo>
                  <a:pt x="23092663" y="0"/>
                </a:lnTo>
                <a:lnTo>
                  <a:pt x="0" y="0"/>
                </a:lnTo>
                <a:lnTo>
                  <a:pt x="0" y="1376674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302"/>
          <p:cNvSpPr/>
          <p:nvPr userDrawn="1"/>
        </p:nvSpPr>
        <p:spPr>
          <a:xfrm>
            <a:off x="2129975" y="97743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待办事项</a:t>
            </a:r>
          </a:p>
        </p:txBody>
      </p:sp>
      <p:pic>
        <p:nvPicPr>
          <p:cNvPr id="13" name="Picture 24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5625" y="967669"/>
            <a:ext cx="2654313" cy="260391"/>
          </a:xfrm>
          <a:prstGeom prst="rect">
            <a:avLst/>
          </a:prstGeom>
          <a:noFill/>
        </p:spPr>
      </p:pic>
      <p:sp>
        <p:nvSpPr>
          <p:cNvPr id="14" name="Freeform 292"/>
          <p:cNvSpPr/>
          <p:nvPr userDrawn="1"/>
        </p:nvSpPr>
        <p:spPr>
          <a:xfrm flipV="1">
            <a:off x="7517900" y="1371852"/>
            <a:ext cx="2324286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 userDrawn="1"/>
        </p:nvGrpSpPr>
        <p:grpSpPr>
          <a:xfrm>
            <a:off x="808784" y="1558107"/>
            <a:ext cx="3641783" cy="292995"/>
            <a:chOff x="808784" y="1459994"/>
            <a:chExt cx="3641783" cy="292995"/>
          </a:xfrm>
        </p:grpSpPr>
        <p:sp>
          <p:nvSpPr>
            <p:cNvPr id="1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直接连接符 1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02"/>
          <p:cNvSpPr/>
          <p:nvPr userDrawn="1"/>
        </p:nvSpPr>
        <p:spPr>
          <a:xfrm>
            <a:off x="5819119" y="979758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备忘录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0" name="Rectangle 302"/>
          <p:cNvSpPr/>
          <p:nvPr userDrawn="1"/>
        </p:nvSpPr>
        <p:spPr>
          <a:xfrm>
            <a:off x="6992598" y="314372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本月总结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V="1">
            <a:off x="4747263" y="381509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808784" y="3224099"/>
            <a:ext cx="3641783" cy="292995"/>
            <a:chOff x="808784" y="1459994"/>
            <a:chExt cx="3641783" cy="292995"/>
          </a:xfrm>
        </p:grpSpPr>
        <p:sp>
          <p:nvSpPr>
            <p:cNvPr id="2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4" name="直接连接符 2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809935" y="4057095"/>
            <a:ext cx="3641783" cy="292995"/>
            <a:chOff x="808784" y="1459994"/>
            <a:chExt cx="3641783" cy="292995"/>
          </a:xfrm>
        </p:grpSpPr>
        <p:sp>
          <p:nvSpPr>
            <p:cNvPr id="2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直接连接符 2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809419" y="4473593"/>
            <a:ext cx="3644464" cy="310785"/>
            <a:chOff x="806103" y="1442204"/>
            <a:chExt cx="3644464" cy="310785"/>
          </a:xfrm>
        </p:grpSpPr>
        <p:sp>
          <p:nvSpPr>
            <p:cNvPr id="29" name="Freeform 248"/>
            <p:cNvSpPr/>
            <p:nvPr/>
          </p:nvSpPr>
          <p:spPr>
            <a:xfrm flipV="1">
              <a:off x="806103" y="144220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直接连接符 29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825429" y="4907881"/>
            <a:ext cx="3641783" cy="292995"/>
            <a:chOff x="808784" y="1459994"/>
            <a:chExt cx="3641783" cy="292995"/>
          </a:xfrm>
        </p:grpSpPr>
        <p:sp>
          <p:nvSpPr>
            <p:cNvPr id="32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直接连接符 32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817106" y="5324379"/>
            <a:ext cx="3641783" cy="292995"/>
            <a:chOff x="808784" y="1459994"/>
            <a:chExt cx="3641783" cy="292995"/>
          </a:xfrm>
        </p:grpSpPr>
        <p:sp>
          <p:nvSpPr>
            <p:cNvPr id="35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直接连接符 35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829311" y="5740877"/>
            <a:ext cx="3641783" cy="292995"/>
            <a:chOff x="808784" y="1459994"/>
            <a:chExt cx="3641783" cy="292995"/>
          </a:xfrm>
        </p:grpSpPr>
        <p:sp>
          <p:nvSpPr>
            <p:cNvPr id="38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直接连接符 38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 userDrawn="1"/>
        </p:nvGrpSpPr>
        <p:grpSpPr>
          <a:xfrm>
            <a:off x="829311" y="6573872"/>
            <a:ext cx="3641783" cy="292995"/>
            <a:chOff x="808784" y="1459994"/>
            <a:chExt cx="3641783" cy="292995"/>
          </a:xfrm>
        </p:grpSpPr>
        <p:sp>
          <p:nvSpPr>
            <p:cNvPr id="41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直接连接符 41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 userDrawn="1"/>
        </p:nvGrpSpPr>
        <p:grpSpPr>
          <a:xfrm>
            <a:off x="829311" y="6157375"/>
            <a:ext cx="3641783" cy="292995"/>
            <a:chOff x="808784" y="1459994"/>
            <a:chExt cx="3641783" cy="292995"/>
          </a:xfrm>
        </p:grpSpPr>
        <p:sp>
          <p:nvSpPr>
            <p:cNvPr id="44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直接连接符 44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 userDrawn="1"/>
        </p:nvGrpSpPr>
        <p:grpSpPr>
          <a:xfrm>
            <a:off x="817106" y="3640597"/>
            <a:ext cx="3641783" cy="292995"/>
            <a:chOff x="808784" y="1459994"/>
            <a:chExt cx="3641783" cy="292995"/>
          </a:xfrm>
        </p:grpSpPr>
        <p:sp>
          <p:nvSpPr>
            <p:cNvPr id="47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直接连接符 47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 userDrawn="1"/>
        </p:nvGrpSpPr>
        <p:grpSpPr>
          <a:xfrm>
            <a:off x="817106" y="1974605"/>
            <a:ext cx="3641783" cy="292995"/>
            <a:chOff x="808784" y="1459994"/>
            <a:chExt cx="3641783" cy="292995"/>
          </a:xfrm>
        </p:grpSpPr>
        <p:sp>
          <p:nvSpPr>
            <p:cNvPr id="50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直接连接符 50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 userDrawn="1"/>
        </p:nvGrpSpPr>
        <p:grpSpPr>
          <a:xfrm>
            <a:off x="822932" y="2391103"/>
            <a:ext cx="3641783" cy="292995"/>
            <a:chOff x="808784" y="1459994"/>
            <a:chExt cx="3641783" cy="292995"/>
          </a:xfrm>
        </p:grpSpPr>
        <p:sp>
          <p:nvSpPr>
            <p:cNvPr id="5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4" name="直接连接符 5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 userDrawn="1"/>
        </p:nvGrpSpPr>
        <p:grpSpPr>
          <a:xfrm>
            <a:off x="809935" y="2807601"/>
            <a:ext cx="3641783" cy="292995"/>
            <a:chOff x="808784" y="1459994"/>
            <a:chExt cx="3641783" cy="292995"/>
          </a:xfrm>
        </p:grpSpPr>
        <p:sp>
          <p:nvSpPr>
            <p:cNvPr id="5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7" name="直接连接符 5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 userDrawn="1"/>
        </p:nvCxnSpPr>
        <p:spPr>
          <a:xfrm flipV="1">
            <a:off x="4751548" y="39813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4760556" y="41525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4760556" y="4292503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V="1">
            <a:off x="4773849" y="444780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V="1">
            <a:off x="4747263" y="4613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V="1">
            <a:off x="4771501" y="47660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V="1">
            <a:off x="4760556" y="49100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4771501" y="50547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4773849" y="52173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4760556" y="537767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4771501" y="5530020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4771501" y="5673287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4747263" y="58250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4760556" y="5981871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4771501" y="6140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4760556" y="62816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4760556" y="64225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4760556" y="65736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4760556" y="67151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4760556" y="686665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4747263" y="366707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481359" y="1330275"/>
            <a:ext cx="2454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0070C0"/>
                </a:solidFill>
                <a:effectLst/>
              </a:rPr>
              <a:t>星期一  星期二  星期三  星期四   星期五   星期六  星期天</a:t>
            </a:r>
          </a:p>
        </p:txBody>
      </p:sp>
      <p:sp>
        <p:nvSpPr>
          <p:cNvPr id="79" name="内容占位符 78"/>
          <p:cNvSpPr>
            <a:spLocks noGrp="1"/>
          </p:cNvSpPr>
          <p:nvPr>
            <p:ph sz="quarter" idx="10" hasCustomPrompt="1"/>
          </p:nvPr>
        </p:nvSpPr>
        <p:spPr>
          <a:xfrm>
            <a:off x="8532917" y="959400"/>
            <a:ext cx="648634" cy="253102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  <a:lvl3pPr marL="1010285" indent="0">
              <a:buNone/>
              <a:defRPr/>
            </a:lvl3pPr>
            <a:lvl4pPr marL="1515745" indent="0">
              <a:buNone/>
              <a:defRPr/>
            </a:lvl4pPr>
            <a:lvl5pPr marL="2021205" indent="0">
              <a:buNone/>
              <a:defRPr/>
            </a:lvl5pPr>
          </a:lstStyle>
          <a:p>
            <a:pPr lvl="0"/>
            <a:r>
              <a:rPr lang="zh-CN" altLang="en-US"/>
              <a:t>月   份</a:t>
            </a:r>
            <a:endParaRPr lang="zh-CN" altLang="en-US" dirty="0"/>
          </a:p>
        </p:txBody>
      </p:sp>
      <p:sp>
        <p:nvSpPr>
          <p:cNvPr id="83" name="内容占位符 82"/>
          <p:cNvSpPr>
            <a:spLocks noGrp="1"/>
          </p:cNvSpPr>
          <p:nvPr>
            <p:ph sz="quarter" idx="11"/>
          </p:nvPr>
        </p:nvSpPr>
        <p:spPr>
          <a:xfrm>
            <a:off x="7570273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4" name="内容占位符 82"/>
          <p:cNvSpPr>
            <a:spLocks noGrp="1"/>
          </p:cNvSpPr>
          <p:nvPr>
            <p:ph sz="quarter" idx="12"/>
          </p:nvPr>
        </p:nvSpPr>
        <p:spPr>
          <a:xfrm>
            <a:off x="7896619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5" name="内容占位符 82"/>
          <p:cNvSpPr>
            <a:spLocks noGrp="1"/>
          </p:cNvSpPr>
          <p:nvPr>
            <p:ph sz="quarter" idx="13"/>
          </p:nvPr>
        </p:nvSpPr>
        <p:spPr>
          <a:xfrm>
            <a:off x="8236222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6" name="内容占位符 82"/>
          <p:cNvSpPr>
            <a:spLocks noGrp="1"/>
          </p:cNvSpPr>
          <p:nvPr>
            <p:ph sz="quarter" idx="14"/>
          </p:nvPr>
        </p:nvSpPr>
        <p:spPr>
          <a:xfrm>
            <a:off x="8547357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7" name="内容占位符 82"/>
          <p:cNvSpPr>
            <a:spLocks noGrp="1"/>
          </p:cNvSpPr>
          <p:nvPr>
            <p:ph sz="quarter" idx="15"/>
          </p:nvPr>
        </p:nvSpPr>
        <p:spPr>
          <a:xfrm>
            <a:off x="8857235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8" name="内容占位符 82"/>
          <p:cNvSpPr>
            <a:spLocks noGrp="1"/>
          </p:cNvSpPr>
          <p:nvPr>
            <p:ph sz="quarter" idx="16"/>
          </p:nvPr>
        </p:nvSpPr>
        <p:spPr>
          <a:xfrm>
            <a:off x="9212723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9" name="内容占位符 82"/>
          <p:cNvSpPr>
            <a:spLocks noGrp="1"/>
          </p:cNvSpPr>
          <p:nvPr>
            <p:ph sz="quarter" idx="17"/>
          </p:nvPr>
        </p:nvSpPr>
        <p:spPr>
          <a:xfrm>
            <a:off x="9530454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0" name="内容占位符 82"/>
          <p:cNvSpPr>
            <a:spLocks noGrp="1"/>
          </p:cNvSpPr>
          <p:nvPr>
            <p:ph sz="quarter" idx="18" hasCustomPrompt="1"/>
          </p:nvPr>
        </p:nvSpPr>
        <p:spPr>
          <a:xfrm>
            <a:off x="757027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 algn="ctr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1" name="内容占位符 82"/>
          <p:cNvSpPr>
            <a:spLocks noGrp="1"/>
          </p:cNvSpPr>
          <p:nvPr>
            <p:ph sz="quarter" idx="19" hasCustomPrompt="1"/>
          </p:nvPr>
        </p:nvSpPr>
        <p:spPr>
          <a:xfrm>
            <a:off x="789215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8236220" y="173999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内容占位符 82"/>
          <p:cNvSpPr>
            <a:spLocks noGrp="1"/>
          </p:cNvSpPr>
          <p:nvPr>
            <p:ph sz="quarter" idx="21" hasCustomPrompt="1"/>
          </p:nvPr>
        </p:nvSpPr>
        <p:spPr>
          <a:xfrm>
            <a:off x="8543887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4" name="内容占位符 82"/>
          <p:cNvSpPr>
            <a:spLocks noGrp="1"/>
          </p:cNvSpPr>
          <p:nvPr>
            <p:ph sz="quarter" idx="22" hasCustomPrompt="1"/>
          </p:nvPr>
        </p:nvSpPr>
        <p:spPr>
          <a:xfrm>
            <a:off x="8857234" y="174741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9212385" y="17474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6" name="内容占位符 82"/>
          <p:cNvSpPr>
            <a:spLocks noGrp="1"/>
          </p:cNvSpPr>
          <p:nvPr>
            <p:ph sz="quarter" idx="24"/>
          </p:nvPr>
        </p:nvSpPr>
        <p:spPr>
          <a:xfrm>
            <a:off x="9530116" y="174492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7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7568655" y="201326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8" name="内容占位符 82"/>
          <p:cNvSpPr>
            <a:spLocks noGrp="1"/>
          </p:cNvSpPr>
          <p:nvPr>
            <p:ph sz="quarter" idx="26" hasCustomPrompt="1"/>
          </p:nvPr>
        </p:nvSpPr>
        <p:spPr>
          <a:xfrm>
            <a:off x="7887654" y="20145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内容占位符 82"/>
          <p:cNvSpPr>
            <a:spLocks noGrp="1"/>
          </p:cNvSpPr>
          <p:nvPr>
            <p:ph sz="quarter" idx="27" hasCustomPrompt="1"/>
          </p:nvPr>
        </p:nvSpPr>
        <p:spPr>
          <a:xfrm>
            <a:off x="8230175" y="20109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0" name="内容占位符 82"/>
          <p:cNvSpPr>
            <a:spLocks noGrp="1"/>
          </p:cNvSpPr>
          <p:nvPr>
            <p:ph sz="quarter" idx="28" hasCustomPrompt="1"/>
          </p:nvPr>
        </p:nvSpPr>
        <p:spPr>
          <a:xfrm>
            <a:off x="8537842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1" name="内容占位符 82"/>
          <p:cNvSpPr>
            <a:spLocks noGrp="1"/>
          </p:cNvSpPr>
          <p:nvPr>
            <p:ph sz="quarter" idx="29" hasCustomPrompt="1"/>
          </p:nvPr>
        </p:nvSpPr>
        <p:spPr>
          <a:xfrm>
            <a:off x="8851189" y="20126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2" name="内容占位符 82"/>
          <p:cNvSpPr>
            <a:spLocks noGrp="1"/>
          </p:cNvSpPr>
          <p:nvPr>
            <p:ph sz="quarter" idx="30" hasCustomPrompt="1"/>
          </p:nvPr>
        </p:nvSpPr>
        <p:spPr>
          <a:xfrm>
            <a:off x="9202210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内容占位符 82"/>
          <p:cNvSpPr>
            <a:spLocks noGrp="1"/>
          </p:cNvSpPr>
          <p:nvPr>
            <p:ph sz="quarter" idx="31" hasCustomPrompt="1"/>
          </p:nvPr>
        </p:nvSpPr>
        <p:spPr>
          <a:xfrm>
            <a:off x="9523476" y="2010677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内容占位符 82"/>
          <p:cNvSpPr>
            <a:spLocks noGrp="1"/>
          </p:cNvSpPr>
          <p:nvPr>
            <p:ph sz="quarter" idx="32" hasCustomPrompt="1"/>
          </p:nvPr>
        </p:nvSpPr>
        <p:spPr>
          <a:xfrm>
            <a:off x="7568655" y="227641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5" name="内容占位符 82"/>
          <p:cNvSpPr>
            <a:spLocks noGrp="1"/>
          </p:cNvSpPr>
          <p:nvPr>
            <p:ph sz="quarter" idx="33" hasCustomPrompt="1"/>
          </p:nvPr>
        </p:nvSpPr>
        <p:spPr>
          <a:xfrm>
            <a:off x="7896249" y="227387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6" name="内容占位符 82"/>
          <p:cNvSpPr>
            <a:spLocks noGrp="1"/>
          </p:cNvSpPr>
          <p:nvPr>
            <p:ph sz="quarter" idx="34" hasCustomPrompt="1"/>
          </p:nvPr>
        </p:nvSpPr>
        <p:spPr>
          <a:xfrm>
            <a:off x="8229211" y="226916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7" name="内容占位符 82"/>
          <p:cNvSpPr>
            <a:spLocks noGrp="1"/>
          </p:cNvSpPr>
          <p:nvPr>
            <p:ph sz="quarter" idx="35" hasCustomPrompt="1"/>
          </p:nvPr>
        </p:nvSpPr>
        <p:spPr>
          <a:xfrm>
            <a:off x="8535004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8" name="内容占位符 82"/>
          <p:cNvSpPr>
            <a:spLocks noGrp="1"/>
          </p:cNvSpPr>
          <p:nvPr>
            <p:ph sz="quarter" idx="36" hasCustomPrompt="1"/>
          </p:nvPr>
        </p:nvSpPr>
        <p:spPr>
          <a:xfrm>
            <a:off x="8848351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9" name="内容占位符 82"/>
          <p:cNvSpPr>
            <a:spLocks noGrp="1"/>
          </p:cNvSpPr>
          <p:nvPr>
            <p:ph sz="quarter" idx="37" hasCustomPrompt="1"/>
          </p:nvPr>
        </p:nvSpPr>
        <p:spPr>
          <a:xfrm>
            <a:off x="9199371" y="226887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内容占位符 82"/>
          <p:cNvSpPr>
            <a:spLocks noGrp="1"/>
          </p:cNvSpPr>
          <p:nvPr>
            <p:ph sz="quarter" idx="38" hasCustomPrompt="1"/>
          </p:nvPr>
        </p:nvSpPr>
        <p:spPr>
          <a:xfrm>
            <a:off x="9514592" y="227179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1" name="内容占位符 82"/>
          <p:cNvSpPr>
            <a:spLocks noGrp="1"/>
          </p:cNvSpPr>
          <p:nvPr>
            <p:ph sz="quarter" idx="39" hasCustomPrompt="1"/>
          </p:nvPr>
        </p:nvSpPr>
        <p:spPr>
          <a:xfrm>
            <a:off x="7568655" y="253299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2" name="内容占位符 82"/>
          <p:cNvSpPr>
            <a:spLocks noGrp="1"/>
          </p:cNvSpPr>
          <p:nvPr>
            <p:ph sz="quarter" idx="40" hasCustomPrompt="1"/>
          </p:nvPr>
        </p:nvSpPr>
        <p:spPr>
          <a:xfrm>
            <a:off x="7900634" y="253134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3" name="内容占位符 82"/>
          <p:cNvSpPr>
            <a:spLocks noGrp="1"/>
          </p:cNvSpPr>
          <p:nvPr>
            <p:ph sz="quarter" idx="41" hasCustomPrompt="1"/>
          </p:nvPr>
        </p:nvSpPr>
        <p:spPr>
          <a:xfrm>
            <a:off x="8230175" y="252843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内容占位符 82"/>
          <p:cNvSpPr>
            <a:spLocks noGrp="1"/>
          </p:cNvSpPr>
          <p:nvPr>
            <p:ph sz="quarter" idx="42" hasCustomPrompt="1"/>
          </p:nvPr>
        </p:nvSpPr>
        <p:spPr>
          <a:xfrm>
            <a:off x="8534653" y="253410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5" name="内容占位符 82"/>
          <p:cNvSpPr>
            <a:spLocks noGrp="1"/>
          </p:cNvSpPr>
          <p:nvPr>
            <p:ph sz="quarter" idx="43" hasCustomPrompt="1"/>
          </p:nvPr>
        </p:nvSpPr>
        <p:spPr>
          <a:xfrm>
            <a:off x="8851189" y="2529950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6" name="内容占位符 82"/>
          <p:cNvSpPr>
            <a:spLocks noGrp="1"/>
          </p:cNvSpPr>
          <p:nvPr>
            <p:ph sz="quarter" idx="44" hasCustomPrompt="1"/>
          </p:nvPr>
        </p:nvSpPr>
        <p:spPr>
          <a:xfrm>
            <a:off x="9202209" y="252964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内容占位符 82"/>
          <p:cNvSpPr>
            <a:spLocks noGrp="1"/>
          </p:cNvSpPr>
          <p:nvPr>
            <p:ph sz="quarter" idx="45" hasCustomPrompt="1"/>
          </p:nvPr>
        </p:nvSpPr>
        <p:spPr>
          <a:xfrm>
            <a:off x="9522491" y="252964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6" name="内容占位符 82"/>
          <p:cNvSpPr>
            <a:spLocks noGrp="1"/>
          </p:cNvSpPr>
          <p:nvPr>
            <p:ph sz="quarter" idx="46"/>
          </p:nvPr>
        </p:nvSpPr>
        <p:spPr>
          <a:xfrm>
            <a:off x="7568655" y="279134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7" name="内容占位符 82"/>
          <p:cNvSpPr>
            <a:spLocks noGrp="1"/>
          </p:cNvSpPr>
          <p:nvPr>
            <p:ph sz="quarter" idx="47"/>
          </p:nvPr>
        </p:nvSpPr>
        <p:spPr>
          <a:xfrm>
            <a:off x="7896249" y="2799522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8" name="内容占位符 82"/>
          <p:cNvSpPr>
            <a:spLocks noGrp="1"/>
          </p:cNvSpPr>
          <p:nvPr>
            <p:ph sz="quarter" idx="48"/>
          </p:nvPr>
        </p:nvSpPr>
        <p:spPr>
          <a:xfrm>
            <a:off x="8229210" y="280021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9" name="内容占位符 82"/>
          <p:cNvSpPr>
            <a:spLocks noGrp="1"/>
          </p:cNvSpPr>
          <p:nvPr>
            <p:ph sz="quarter" idx="49"/>
          </p:nvPr>
        </p:nvSpPr>
        <p:spPr>
          <a:xfrm>
            <a:off x="8534386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0" name="内容占位符 82"/>
          <p:cNvSpPr>
            <a:spLocks noGrp="1"/>
          </p:cNvSpPr>
          <p:nvPr>
            <p:ph sz="quarter" idx="50"/>
          </p:nvPr>
        </p:nvSpPr>
        <p:spPr>
          <a:xfrm>
            <a:off x="8852101" y="280115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1" name="内容占位符 82"/>
          <p:cNvSpPr>
            <a:spLocks noGrp="1"/>
          </p:cNvSpPr>
          <p:nvPr>
            <p:ph sz="quarter" idx="51"/>
          </p:nvPr>
        </p:nvSpPr>
        <p:spPr>
          <a:xfrm>
            <a:off x="9202209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内容占位符 82"/>
          <p:cNvSpPr>
            <a:spLocks noGrp="1"/>
          </p:cNvSpPr>
          <p:nvPr>
            <p:ph sz="quarter" idx="52"/>
          </p:nvPr>
        </p:nvSpPr>
        <p:spPr>
          <a:xfrm>
            <a:off x="9522491" y="279753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53" hasCustomPrompt="1"/>
          </p:nvPr>
        </p:nvSpPr>
        <p:spPr>
          <a:xfrm>
            <a:off x="9912478" y="1492750"/>
            <a:ext cx="175492" cy="23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252730" lvl="0" indent="-252730" algn="ctr"/>
            <a:r>
              <a:rPr lang="zh-CN" altLang="en-US"/>
              <a:t>一</a:t>
            </a: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54" hasCustomPrompt="1"/>
          </p:nvPr>
        </p:nvSpPr>
        <p:spPr>
          <a:xfrm>
            <a:off x="9915817" y="1755767"/>
            <a:ext cx="165299" cy="23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二</a:t>
            </a:r>
          </a:p>
        </p:txBody>
      </p:sp>
      <p:sp>
        <p:nvSpPr>
          <p:cNvPr id="128" name="文本占位符 3"/>
          <p:cNvSpPr>
            <a:spLocks noGrp="1"/>
          </p:cNvSpPr>
          <p:nvPr>
            <p:ph type="body" sz="quarter" idx="55" hasCustomPrompt="1"/>
          </p:nvPr>
        </p:nvSpPr>
        <p:spPr>
          <a:xfrm>
            <a:off x="9920041" y="2024622"/>
            <a:ext cx="163360" cy="25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三</a:t>
            </a:r>
          </a:p>
        </p:txBody>
      </p:sp>
      <p:sp>
        <p:nvSpPr>
          <p:cNvPr id="129" name="文本占位符 3"/>
          <p:cNvSpPr>
            <a:spLocks noGrp="1"/>
          </p:cNvSpPr>
          <p:nvPr>
            <p:ph type="body" sz="quarter" idx="56" hasCustomPrompt="1"/>
          </p:nvPr>
        </p:nvSpPr>
        <p:spPr>
          <a:xfrm>
            <a:off x="9920041" y="2313979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四</a:t>
            </a:r>
          </a:p>
        </p:txBody>
      </p:sp>
      <p:sp>
        <p:nvSpPr>
          <p:cNvPr id="130" name="文本占位符 3"/>
          <p:cNvSpPr>
            <a:spLocks noGrp="1"/>
          </p:cNvSpPr>
          <p:nvPr>
            <p:ph type="body" sz="quarter" idx="57" hasCustomPrompt="1"/>
          </p:nvPr>
        </p:nvSpPr>
        <p:spPr>
          <a:xfrm>
            <a:off x="9915472" y="2572388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sym typeface="+mn-ea"/>
              </a:defRPr>
            </a:lvl1pPr>
          </a:lstStyle>
          <a:p>
            <a:pPr marL="252730" lvl="0" indent="-252730" algn="ctr"/>
            <a:r>
              <a:rPr>
                <a:sym typeface="+mn-ea"/>
              </a:rPr>
              <a:t>五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9929218" y="963160"/>
            <a:ext cx="138499" cy="264900"/>
          </a:xfrm>
          <a:prstGeom prst="rect">
            <a:avLst/>
          </a:prstGeom>
          <a:solidFill>
            <a:srgbClr val="EABB6B"/>
          </a:solidFill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58"/>
          </p:nvPr>
        </p:nvSpPr>
        <p:spPr>
          <a:xfrm>
            <a:off x="9072916" y="3134679"/>
            <a:ext cx="769270" cy="21496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/>
          <a:lstStyle>
            <a:lvl1pPr marL="0" indent="0" algn="ctr">
              <a:buNone/>
              <a:defRPr sz="1000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计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5193159" y="2552842"/>
            <a:ext cx="1364386" cy="913721"/>
          </a:xfrm>
          <a:prstGeom prst="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 userDrawn="1"/>
        </p:nvSpPr>
        <p:spPr>
          <a:xfrm>
            <a:off x="5180668" y="1677591"/>
            <a:ext cx="1392518" cy="878602"/>
          </a:xfrm>
          <a:prstGeom prst="rect">
            <a:avLst/>
          </a:prstGeom>
          <a:solidFill>
            <a:srgbClr val="D9BDBB">
              <a:alpha val="18824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 userDrawn="1"/>
        </p:nvSpPr>
        <p:spPr>
          <a:xfrm>
            <a:off x="3889338" y="1678065"/>
            <a:ext cx="1291329" cy="878602"/>
          </a:xfrm>
          <a:prstGeom prst="rect">
            <a:avLst/>
          </a:prstGeom>
          <a:solidFill>
            <a:schemeClr val="accent2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 userDrawn="1"/>
        </p:nvSpPr>
        <p:spPr>
          <a:xfrm>
            <a:off x="3889338" y="2556667"/>
            <a:ext cx="1291329" cy="917352"/>
          </a:xfrm>
          <a:prstGeom prst="rect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1380064"/>
            <a:ext cx="2654313" cy="260391"/>
          </a:xfrm>
          <a:prstGeom prst="rect">
            <a:avLst/>
          </a:prstGeom>
          <a:noFill/>
        </p:spPr>
      </p:pic>
      <p:pic>
        <p:nvPicPr>
          <p:cNvPr id="7" name="Picture 327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00023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8" name="Picture 32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33370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9" name="Picture 329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67395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0" name="Picture 33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00742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1" name="Picture 331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34428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2" name="Picture 332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68114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3" name="Picture 333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01800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4" name="Picture 334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35486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5" name="Picture 335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691727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6" name="Picture 336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36544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7" name="Picture 337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039170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8" name="Picture 33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028588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9" name="Picture 339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70230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0" name="Picture 34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37603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1" name="Picture 341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71289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2" name="Picture 342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08" y="1007072"/>
            <a:ext cx="260013" cy="260013"/>
          </a:xfrm>
          <a:prstGeom prst="rect">
            <a:avLst/>
          </a:prstGeom>
          <a:noFill/>
        </p:spPr>
      </p:pic>
      <p:sp>
        <p:nvSpPr>
          <p:cNvPr id="23" name="Freeform 343"/>
          <p:cNvSpPr/>
          <p:nvPr userDrawn="1"/>
        </p:nvSpPr>
        <p:spPr>
          <a:xfrm flipV="1">
            <a:off x="906117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378"/>
          <p:cNvSpPr/>
          <p:nvPr userDrawn="1"/>
        </p:nvSpPr>
        <p:spPr>
          <a:xfrm flipV="1">
            <a:off x="6001759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Freeform 379"/>
          <p:cNvSpPr/>
          <p:nvPr userDrawn="1"/>
        </p:nvSpPr>
        <p:spPr>
          <a:xfrm flipV="1">
            <a:off x="3891693" y="1678767"/>
            <a:ext cx="2681874" cy="1790980"/>
          </a:xfrm>
          <a:custGeom>
            <a:avLst/>
            <a:gdLst/>
            <a:ahLst/>
            <a:cxnLst/>
            <a:rect l="0" t="0" r="0" b="0"/>
            <a:pathLst>
              <a:path w="8325802" h="6882345">
                <a:moveTo>
                  <a:pt x="0" y="6882345"/>
                </a:moveTo>
                <a:lnTo>
                  <a:pt x="8325802" y="6882345"/>
                </a:lnTo>
                <a:lnTo>
                  <a:pt x="83258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270" y="1379757"/>
            <a:ext cx="2806588" cy="260391"/>
          </a:xfrm>
          <a:prstGeom prst="rect">
            <a:avLst/>
          </a:prstGeom>
          <a:noFill/>
        </p:spPr>
      </p:pic>
      <p:pic>
        <p:nvPicPr>
          <p:cNvPr id="62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379757"/>
            <a:ext cx="2654313" cy="260391"/>
          </a:xfrm>
          <a:prstGeom prst="rect">
            <a:avLst/>
          </a:prstGeom>
          <a:noFill/>
        </p:spPr>
      </p:pic>
      <p:pic>
        <p:nvPicPr>
          <p:cNvPr id="75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3561530"/>
            <a:ext cx="2654313" cy="260391"/>
          </a:xfrm>
          <a:prstGeom prst="rect">
            <a:avLst/>
          </a:prstGeom>
          <a:noFill/>
        </p:spPr>
      </p:pic>
      <p:sp>
        <p:nvSpPr>
          <p:cNvPr id="80" name="Freeform 400"/>
          <p:cNvSpPr/>
          <p:nvPr userDrawn="1"/>
        </p:nvSpPr>
        <p:spPr>
          <a:xfrm flipV="1">
            <a:off x="3891694" y="3913704"/>
            <a:ext cx="2786843" cy="2716007"/>
          </a:xfrm>
          <a:custGeom>
            <a:avLst/>
            <a:gdLst/>
            <a:ahLst/>
            <a:cxnLst/>
            <a:rect l="0" t="0" r="0" b="0"/>
            <a:pathLst>
              <a:path w="10773346" h="10067861">
                <a:moveTo>
                  <a:pt x="0" y="10067861"/>
                </a:moveTo>
                <a:lnTo>
                  <a:pt x="10773346" y="10067861"/>
                </a:lnTo>
                <a:lnTo>
                  <a:pt x="10773346" y="0"/>
                </a:lnTo>
                <a:lnTo>
                  <a:pt x="0" y="0"/>
                </a:lnTo>
                <a:lnTo>
                  <a:pt x="0" y="10067861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401"/>
          <p:cNvSpPr/>
          <p:nvPr userDrawn="1"/>
        </p:nvSpPr>
        <p:spPr>
          <a:xfrm flipV="1">
            <a:off x="929254" y="5785235"/>
            <a:ext cx="2691997" cy="1293419"/>
          </a:xfrm>
          <a:custGeom>
            <a:avLst/>
            <a:gdLst/>
            <a:ahLst/>
            <a:cxnLst/>
            <a:rect l="0" t="0" r="0" b="0"/>
            <a:pathLst>
              <a:path w="7663548" h="1891309">
                <a:moveTo>
                  <a:pt x="0" y="1891309"/>
                </a:moveTo>
                <a:lnTo>
                  <a:pt x="7663548" y="1891309"/>
                </a:lnTo>
                <a:lnTo>
                  <a:pt x="7663548" y="0"/>
                </a:lnTo>
                <a:lnTo>
                  <a:pt x="0" y="0"/>
                </a:lnTo>
                <a:lnTo>
                  <a:pt x="0" y="1891309"/>
                </a:lnTo>
                <a:close/>
              </a:path>
            </a:pathLst>
          </a:cu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6350" cap="rnd" cmpd="sng">
            <a:solidFill>
              <a:srgbClr val="858585">
                <a:alpha val="88000"/>
              </a:srgb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6" name="Picture 406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002394"/>
            <a:ext cx="226563" cy="257425"/>
          </a:xfrm>
          <a:prstGeom prst="rect">
            <a:avLst/>
          </a:prstGeom>
          <a:noFill/>
        </p:spPr>
      </p:pic>
      <p:grpSp>
        <p:nvGrpSpPr>
          <p:cNvPr id="85" name="组合 84"/>
          <p:cNvGrpSpPr/>
          <p:nvPr userDrawn="1"/>
        </p:nvGrpSpPr>
        <p:grpSpPr>
          <a:xfrm>
            <a:off x="941909" y="1915399"/>
            <a:ext cx="2646096" cy="169672"/>
            <a:chOff x="838178" y="1851295"/>
            <a:chExt cx="2646096" cy="169672"/>
          </a:xfrm>
        </p:grpSpPr>
        <p:pic>
          <p:nvPicPr>
            <p:cNvPr id="24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417"/>
            <p:cNvSpPr/>
            <p:nvPr userDrawn="1"/>
          </p:nvSpPr>
          <p:spPr>
            <a:xfrm>
              <a:off x="1100250" y="1860405"/>
              <a:ext cx="302968" cy="146835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 dirty="0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08:00</a:t>
              </a:r>
            </a:p>
          </p:txBody>
        </p:sp>
      </p:grpSp>
      <p:sp>
        <p:nvSpPr>
          <p:cNvPr id="102" name="Rectangle 426"/>
          <p:cNvSpPr/>
          <p:nvPr userDrawn="1"/>
        </p:nvSpPr>
        <p:spPr>
          <a:xfrm>
            <a:off x="4600789" y="3577661"/>
            <a:ext cx="13465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学习/读书/</a:t>
            </a:r>
            <a:r>
              <a:rPr lang="zh-CN" alt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观影</a:t>
            </a:r>
            <a:endParaRPr lang="en-US" sz="1600" dirty="0">
              <a:solidFill>
                <a:srgbClr val="FFFFFF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4" name="Rectangle 428"/>
          <p:cNvSpPr/>
          <p:nvPr userDrawn="1"/>
        </p:nvSpPr>
        <p:spPr>
          <a:xfrm>
            <a:off x="7673164" y="1050302"/>
            <a:ext cx="307777" cy="183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95" dirty="0">
                <a:solidFill>
                  <a:srgbClr val="8585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天⽓</a:t>
            </a: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3893574" y="2566219"/>
            <a:ext cx="2679483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>
            <a:off x="5186913" y="1683039"/>
            <a:ext cx="0" cy="17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 userDrawn="1"/>
        </p:nvSpPr>
        <p:spPr>
          <a:xfrm>
            <a:off x="5133873" y="1662144"/>
            <a:ext cx="495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重要紧急</a:t>
            </a:r>
          </a:p>
        </p:txBody>
      </p:sp>
      <p:sp>
        <p:nvSpPr>
          <p:cNvPr id="114" name="文本框 113"/>
          <p:cNvSpPr txBox="1"/>
          <p:nvPr userDrawn="1"/>
        </p:nvSpPr>
        <p:spPr>
          <a:xfrm>
            <a:off x="3829674" y="1657696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重要不紧急</a:t>
            </a:r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3835920" y="2567085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5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不重要紧急</a:t>
            </a: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132072" y="2558793"/>
            <a:ext cx="625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6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不重要不紧急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4301053" y="6632710"/>
            <a:ext cx="1951175" cy="2462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年结束还有             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629370" y="6651256"/>
            <a:ext cx="372390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1" hasCustomPrompt="1"/>
          </p:nvPr>
        </p:nvSpPr>
        <p:spPr>
          <a:xfrm>
            <a:off x="1217016" y="993487"/>
            <a:ext cx="2472911" cy="24638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0" name="文本占位符 89"/>
          <p:cNvSpPr>
            <a:spLocks noGrp="1"/>
          </p:cNvSpPr>
          <p:nvPr>
            <p:ph type="body" sz="quarter" idx="12"/>
          </p:nvPr>
        </p:nvSpPr>
        <p:spPr>
          <a:xfrm>
            <a:off x="3912094" y="6663346"/>
            <a:ext cx="2766443" cy="242331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marL="0" indent="0">
              <a:buNone/>
              <a:defRPr sz="1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878716" y="1782498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rPr>
              <a:t>今天是我来到地球第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baseline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     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 天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占位符 86"/>
          <p:cNvSpPr>
            <a:spLocks noGrp="1"/>
          </p:cNvSpPr>
          <p:nvPr>
            <p:ph type="body" sz="quarter" idx="13" hasCustomPrompt="1"/>
          </p:nvPr>
        </p:nvSpPr>
        <p:spPr>
          <a:xfrm>
            <a:off x="8193362" y="1797405"/>
            <a:ext cx="690988" cy="1746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80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/>
              <a:t>1000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sz="quarter" idx="14" hasCustomPrompt="1"/>
          </p:nvPr>
        </p:nvSpPr>
        <p:spPr>
          <a:xfrm>
            <a:off x="970960" y="5816732"/>
            <a:ext cx="2589067" cy="122943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 b="0" i="0" u="none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i="1"/>
              <a:t>文本</a:t>
            </a:r>
            <a:endParaRPr lang="zh-CN" altLang="en-US"/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15" hasCustomPrompt="1"/>
          </p:nvPr>
        </p:nvSpPr>
        <p:spPr>
          <a:xfrm>
            <a:off x="6905493" y="1676667"/>
            <a:ext cx="2988141" cy="1605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en-US" altLang="zh-CN"/>
              <a:t>     </a:t>
            </a:r>
            <a:r>
              <a:rPr lang="zh-CN" altLang="en-US"/>
              <a:t>农历</a:t>
            </a:r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1304579"/>
            <a:ext cx="436122" cy="42720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795927" y="1333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今日计划</a:t>
            </a: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4737629" y="13422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事项安排</a:t>
            </a: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7896596" y="134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日    记</a:t>
            </a: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936333" y="2434637"/>
            <a:ext cx="2646096" cy="169672"/>
            <a:chOff x="838178" y="1851295"/>
            <a:chExt cx="2646096" cy="169672"/>
          </a:xfrm>
        </p:grpSpPr>
        <p:pic>
          <p:nvPicPr>
            <p:cNvPr id="111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17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938213" y="2177371"/>
            <a:ext cx="2646096" cy="169672"/>
            <a:chOff x="838178" y="1851295"/>
            <a:chExt cx="2646096" cy="169672"/>
          </a:xfrm>
        </p:grpSpPr>
        <p:pic>
          <p:nvPicPr>
            <p:cNvPr id="12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2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937866" y="2672201"/>
            <a:ext cx="2646096" cy="169672"/>
            <a:chOff x="838178" y="1851295"/>
            <a:chExt cx="2646096" cy="169672"/>
          </a:xfrm>
        </p:grpSpPr>
        <p:pic>
          <p:nvPicPr>
            <p:cNvPr id="13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936333" y="2925223"/>
            <a:ext cx="2646096" cy="169672"/>
            <a:chOff x="838178" y="1851295"/>
            <a:chExt cx="2646096" cy="169672"/>
          </a:xfrm>
        </p:grpSpPr>
        <p:pic>
          <p:nvPicPr>
            <p:cNvPr id="13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9" name="组合 138"/>
          <p:cNvGrpSpPr/>
          <p:nvPr userDrawn="1"/>
        </p:nvGrpSpPr>
        <p:grpSpPr>
          <a:xfrm>
            <a:off x="936333" y="3173413"/>
            <a:ext cx="2646096" cy="169672"/>
            <a:chOff x="838178" y="1851295"/>
            <a:chExt cx="2646096" cy="169672"/>
          </a:xfrm>
        </p:grpSpPr>
        <p:pic>
          <p:nvPicPr>
            <p:cNvPr id="14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 userDrawn="1"/>
        </p:nvGrpSpPr>
        <p:grpSpPr>
          <a:xfrm>
            <a:off x="936333" y="3414459"/>
            <a:ext cx="2646096" cy="169672"/>
            <a:chOff x="838178" y="1851295"/>
            <a:chExt cx="2646096" cy="169672"/>
          </a:xfrm>
        </p:grpSpPr>
        <p:pic>
          <p:nvPicPr>
            <p:cNvPr id="14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14:00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 userDrawn="1"/>
        </p:nvGrpSpPr>
        <p:grpSpPr>
          <a:xfrm>
            <a:off x="936333" y="3650944"/>
            <a:ext cx="2646096" cy="169672"/>
            <a:chOff x="838178" y="1851295"/>
            <a:chExt cx="2646096" cy="169672"/>
          </a:xfrm>
        </p:grpSpPr>
        <p:pic>
          <p:nvPicPr>
            <p:cNvPr id="15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15:00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4" name="组合 153"/>
          <p:cNvGrpSpPr/>
          <p:nvPr userDrawn="1"/>
        </p:nvGrpSpPr>
        <p:grpSpPr>
          <a:xfrm>
            <a:off x="936791" y="3878776"/>
            <a:ext cx="2646096" cy="169672"/>
            <a:chOff x="838178" y="1851295"/>
            <a:chExt cx="2646096" cy="169672"/>
          </a:xfrm>
        </p:grpSpPr>
        <p:pic>
          <p:nvPicPr>
            <p:cNvPr id="15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16:00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9" name="组合 158"/>
          <p:cNvGrpSpPr/>
          <p:nvPr userDrawn="1"/>
        </p:nvGrpSpPr>
        <p:grpSpPr>
          <a:xfrm>
            <a:off x="937357" y="4121293"/>
            <a:ext cx="2646096" cy="169672"/>
            <a:chOff x="838178" y="1851295"/>
            <a:chExt cx="2646096" cy="169672"/>
          </a:xfrm>
        </p:grpSpPr>
        <p:pic>
          <p:nvPicPr>
            <p:cNvPr id="16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17:00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936791" y="4354166"/>
            <a:ext cx="2646096" cy="169672"/>
            <a:chOff x="838178" y="1851295"/>
            <a:chExt cx="2646096" cy="169672"/>
          </a:xfrm>
        </p:grpSpPr>
        <p:pic>
          <p:nvPicPr>
            <p:cNvPr id="16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9" name="组合 168"/>
          <p:cNvGrpSpPr/>
          <p:nvPr userDrawn="1"/>
        </p:nvGrpSpPr>
        <p:grpSpPr>
          <a:xfrm>
            <a:off x="936791" y="4821769"/>
            <a:ext cx="2646096" cy="169672"/>
            <a:chOff x="838178" y="1851295"/>
            <a:chExt cx="2646096" cy="169672"/>
          </a:xfrm>
        </p:grpSpPr>
        <p:pic>
          <p:nvPicPr>
            <p:cNvPr id="17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4" name="组合 173"/>
          <p:cNvGrpSpPr/>
          <p:nvPr userDrawn="1"/>
        </p:nvGrpSpPr>
        <p:grpSpPr>
          <a:xfrm>
            <a:off x="936791" y="4598262"/>
            <a:ext cx="2646096" cy="169672"/>
            <a:chOff x="838178" y="1851295"/>
            <a:chExt cx="2646096" cy="169672"/>
          </a:xfrm>
        </p:grpSpPr>
        <p:pic>
          <p:nvPicPr>
            <p:cNvPr id="17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9" name="组合 178"/>
          <p:cNvGrpSpPr/>
          <p:nvPr userDrawn="1"/>
        </p:nvGrpSpPr>
        <p:grpSpPr>
          <a:xfrm>
            <a:off x="936791" y="5058383"/>
            <a:ext cx="2646096" cy="169672"/>
            <a:chOff x="838178" y="1851295"/>
            <a:chExt cx="2646096" cy="169672"/>
          </a:xfrm>
        </p:grpSpPr>
        <p:pic>
          <p:nvPicPr>
            <p:cNvPr id="18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 userDrawn="1"/>
        </p:nvGrpSpPr>
        <p:grpSpPr>
          <a:xfrm>
            <a:off x="936791" y="5270097"/>
            <a:ext cx="2646096" cy="169672"/>
            <a:chOff x="838178" y="1851295"/>
            <a:chExt cx="2646096" cy="169672"/>
          </a:xfrm>
        </p:grpSpPr>
        <p:pic>
          <p:nvPicPr>
            <p:cNvPr id="18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9" name="组合 188"/>
          <p:cNvGrpSpPr/>
          <p:nvPr userDrawn="1"/>
        </p:nvGrpSpPr>
        <p:grpSpPr>
          <a:xfrm>
            <a:off x="936791" y="5490437"/>
            <a:ext cx="2646096" cy="169672"/>
            <a:chOff x="838178" y="1851295"/>
            <a:chExt cx="2646096" cy="169672"/>
          </a:xfrm>
        </p:grpSpPr>
        <p:pic>
          <p:nvPicPr>
            <p:cNvPr id="19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9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习惯打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1015396" y="1240242"/>
          <a:ext cx="8575381" cy="586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6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4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8709"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object 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19615" y="1331252"/>
            <a:ext cx="70815" cy="99169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2535244" y="1330838"/>
            <a:ext cx="57630" cy="99700"/>
          </a:xfrm>
          <a:custGeom>
            <a:avLst/>
            <a:gdLst/>
            <a:ahLst/>
            <a:cxnLst/>
            <a:rect l="l" t="t" r="r" b="b"/>
            <a:pathLst>
              <a:path w="63500" h="109855">
                <a:moveTo>
                  <a:pt x="40335" y="12344"/>
                </a:moveTo>
                <a:lnTo>
                  <a:pt x="23774" y="12344"/>
                </a:lnTo>
                <a:lnTo>
                  <a:pt x="23679" y="88030"/>
                </a:lnTo>
                <a:lnTo>
                  <a:pt x="23469" y="101803"/>
                </a:lnTo>
                <a:lnTo>
                  <a:pt x="0" y="104851"/>
                </a:lnTo>
                <a:lnTo>
                  <a:pt x="0" y="109727"/>
                </a:lnTo>
                <a:lnTo>
                  <a:pt x="63093" y="109727"/>
                </a:lnTo>
                <a:lnTo>
                  <a:pt x="63093" y="104851"/>
                </a:lnTo>
                <a:lnTo>
                  <a:pt x="40386" y="101803"/>
                </a:lnTo>
                <a:lnTo>
                  <a:pt x="40177" y="88030"/>
                </a:lnTo>
                <a:lnTo>
                  <a:pt x="40081" y="25755"/>
                </a:lnTo>
                <a:lnTo>
                  <a:pt x="40335" y="12344"/>
                </a:lnTo>
                <a:close/>
              </a:path>
              <a:path w="63500" h="109855">
                <a:moveTo>
                  <a:pt x="38404" y="0"/>
                </a:moveTo>
                <a:lnTo>
                  <a:pt x="2438" y="8839"/>
                </a:lnTo>
                <a:lnTo>
                  <a:pt x="2438" y="14630"/>
                </a:lnTo>
                <a:lnTo>
                  <a:pt x="23774" y="12344"/>
                </a:lnTo>
                <a:lnTo>
                  <a:pt x="40335" y="12344"/>
                </a:lnTo>
                <a:lnTo>
                  <a:pt x="40538" y="1676"/>
                </a:lnTo>
                <a:lnTo>
                  <a:pt x="38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5"/>
          <p:cNvSpPr/>
          <p:nvPr userDrawn="1"/>
        </p:nvSpPr>
        <p:spPr>
          <a:xfrm>
            <a:off x="1026922" y="1251769"/>
            <a:ext cx="1411941" cy="230521"/>
          </a:xfrm>
          <a:custGeom>
            <a:avLst/>
            <a:gdLst/>
            <a:ahLst/>
            <a:cxnLst/>
            <a:rect l="l" t="t" r="r" b="b"/>
            <a:pathLst>
              <a:path w="1555750" h="254000">
                <a:moveTo>
                  <a:pt x="0" y="0"/>
                </a:moveTo>
                <a:lnTo>
                  <a:pt x="1555753" y="254000"/>
                </a:lnTo>
              </a:path>
            </a:pathLst>
          </a:custGeom>
          <a:ln w="1269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pic>
        <p:nvPicPr>
          <p:cNvPr id="10" name="object 6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61339" y="1330007"/>
            <a:ext cx="64591" cy="100415"/>
          </a:xfrm>
          <a:prstGeom prst="rect">
            <a:avLst/>
          </a:prstGeom>
        </p:spPr>
      </p:pic>
      <p:pic>
        <p:nvPicPr>
          <p:cNvPr id="11" name="object 7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91583" y="1330007"/>
            <a:ext cx="64730" cy="102489"/>
          </a:xfrm>
          <a:prstGeom prst="rect">
            <a:avLst/>
          </a:prstGeom>
        </p:spPr>
      </p:pic>
      <p:pic>
        <p:nvPicPr>
          <p:cNvPr id="12" name="object 8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451796" y="1332081"/>
            <a:ext cx="65836" cy="100415"/>
          </a:xfrm>
          <a:prstGeom prst="rect">
            <a:avLst/>
          </a:prstGeom>
        </p:spPr>
      </p:pic>
      <p:pic>
        <p:nvPicPr>
          <p:cNvPr id="13" name="object 9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82317" y="1330007"/>
            <a:ext cx="66251" cy="102489"/>
          </a:xfrm>
          <a:prstGeom prst="rect">
            <a:avLst/>
          </a:prstGeom>
        </p:spPr>
      </p:pic>
      <p:pic>
        <p:nvPicPr>
          <p:cNvPr id="14" name="object 10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14498" y="1332082"/>
            <a:ext cx="62793" cy="98340"/>
          </a:xfrm>
          <a:prstGeom prst="rect">
            <a:avLst/>
          </a:prstGeom>
        </p:spPr>
      </p:pic>
      <p:pic>
        <p:nvPicPr>
          <p:cNvPr id="15" name="object 1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44327" y="1330007"/>
            <a:ext cx="64177" cy="102489"/>
          </a:xfrm>
          <a:prstGeom prst="rect">
            <a:avLst/>
          </a:prstGeom>
        </p:spPr>
      </p:pic>
      <p:pic>
        <p:nvPicPr>
          <p:cNvPr id="16" name="object 1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72774" y="1330007"/>
            <a:ext cx="66251" cy="103319"/>
          </a:xfrm>
          <a:prstGeom prst="rect">
            <a:avLst/>
          </a:prstGeom>
        </p:spPr>
      </p:pic>
      <p:pic>
        <p:nvPicPr>
          <p:cNvPr id="17" name="object 1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556521" y="1330007"/>
            <a:ext cx="144076" cy="102489"/>
          </a:xfrm>
          <a:prstGeom prst="rect">
            <a:avLst/>
          </a:prstGeom>
        </p:spPr>
      </p:pic>
      <p:pic>
        <p:nvPicPr>
          <p:cNvPr id="18" name="object 1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798568" y="1330838"/>
            <a:ext cx="141033" cy="99584"/>
          </a:xfrm>
          <a:prstGeom prst="rect">
            <a:avLst/>
          </a:prstGeom>
        </p:spPr>
      </p:pic>
      <p:pic>
        <p:nvPicPr>
          <p:cNvPr id="19" name="object 15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029090" y="1330007"/>
            <a:ext cx="143937" cy="100415"/>
          </a:xfrm>
          <a:prstGeom prst="rect">
            <a:avLst/>
          </a:prstGeom>
        </p:spPr>
      </p:pic>
      <p:pic>
        <p:nvPicPr>
          <p:cNvPr id="20" name="object 16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248084" y="1330007"/>
            <a:ext cx="143799" cy="102489"/>
          </a:xfrm>
          <a:prstGeom prst="rect">
            <a:avLst/>
          </a:prstGeom>
        </p:spPr>
      </p:pic>
      <p:pic>
        <p:nvPicPr>
          <p:cNvPr id="21" name="object 1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478605" y="1330838"/>
            <a:ext cx="147395" cy="99584"/>
          </a:xfrm>
          <a:prstGeom prst="rect">
            <a:avLst/>
          </a:prstGeom>
        </p:spPr>
      </p:pic>
      <p:pic>
        <p:nvPicPr>
          <p:cNvPr id="22" name="object 18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709126" y="1330838"/>
            <a:ext cx="144076" cy="101659"/>
          </a:xfrm>
          <a:prstGeom prst="rect">
            <a:avLst/>
          </a:prstGeom>
        </p:spPr>
      </p:pic>
      <p:pic>
        <p:nvPicPr>
          <p:cNvPr id="23" name="object 19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39648" y="1330007"/>
            <a:ext cx="144490" cy="102489"/>
          </a:xfrm>
          <a:prstGeom prst="rect">
            <a:avLst/>
          </a:prstGeom>
        </p:spPr>
      </p:pic>
      <p:pic>
        <p:nvPicPr>
          <p:cNvPr id="24" name="object 20"/>
          <p:cNvPicPr/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170168" y="1330838"/>
            <a:ext cx="142692" cy="99584"/>
          </a:xfrm>
          <a:prstGeom prst="rect">
            <a:avLst/>
          </a:prstGeom>
        </p:spPr>
      </p:pic>
      <p:pic>
        <p:nvPicPr>
          <p:cNvPr id="25" name="object 21"/>
          <p:cNvPicPr/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400689" y="1330007"/>
            <a:ext cx="143384" cy="102489"/>
          </a:xfrm>
          <a:prstGeom prst="rect">
            <a:avLst/>
          </a:prstGeom>
        </p:spPr>
      </p:pic>
      <p:pic>
        <p:nvPicPr>
          <p:cNvPr id="26" name="object 22"/>
          <p:cNvPicPr/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863068" y="1330007"/>
            <a:ext cx="148501" cy="102489"/>
          </a:xfrm>
          <a:prstGeom prst="rect">
            <a:avLst/>
          </a:prstGeom>
        </p:spPr>
      </p:pic>
      <p:pic>
        <p:nvPicPr>
          <p:cNvPr id="27" name="object 23"/>
          <p:cNvPicPr/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631210" y="1330007"/>
            <a:ext cx="143384" cy="103319"/>
          </a:xfrm>
          <a:prstGeom prst="rect">
            <a:avLst/>
          </a:prstGeom>
        </p:spPr>
      </p:pic>
      <p:pic>
        <p:nvPicPr>
          <p:cNvPr id="28" name="object 24"/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093589" y="1330007"/>
            <a:ext cx="145459" cy="100415"/>
          </a:xfrm>
          <a:prstGeom prst="rect">
            <a:avLst/>
          </a:prstGeom>
        </p:spPr>
      </p:pic>
      <p:pic>
        <p:nvPicPr>
          <p:cNvPr id="29" name="object 25"/>
          <p:cNvPicPr/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324110" y="1330007"/>
            <a:ext cx="148363" cy="100415"/>
          </a:xfrm>
          <a:prstGeom prst="rect">
            <a:avLst/>
          </a:prstGeom>
        </p:spPr>
      </p:pic>
      <p:pic>
        <p:nvPicPr>
          <p:cNvPr id="30" name="object 26"/>
          <p:cNvPicPr/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7554632" y="1330007"/>
            <a:ext cx="148224" cy="102489"/>
          </a:xfrm>
          <a:prstGeom prst="rect">
            <a:avLst/>
          </a:prstGeom>
        </p:spPr>
      </p:pic>
      <p:pic>
        <p:nvPicPr>
          <p:cNvPr id="31" name="object 27"/>
          <p:cNvPicPr/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7785152" y="1330007"/>
            <a:ext cx="151821" cy="100415"/>
          </a:xfrm>
          <a:prstGeom prst="rect">
            <a:avLst/>
          </a:prstGeom>
        </p:spPr>
      </p:pic>
      <p:pic>
        <p:nvPicPr>
          <p:cNvPr id="32" name="object 28"/>
          <p:cNvPicPr/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8246194" y="1330007"/>
            <a:ext cx="148916" cy="102489"/>
          </a:xfrm>
          <a:prstGeom prst="rect">
            <a:avLst/>
          </a:prstGeom>
        </p:spPr>
      </p:pic>
      <p:pic>
        <p:nvPicPr>
          <p:cNvPr id="33" name="object 29"/>
          <p:cNvPicPr/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15673" y="1330007"/>
            <a:ext cx="148501" cy="102489"/>
          </a:xfrm>
          <a:prstGeom prst="rect">
            <a:avLst/>
          </a:prstGeom>
        </p:spPr>
      </p:pic>
      <p:pic>
        <p:nvPicPr>
          <p:cNvPr id="34" name="object 30"/>
          <p:cNvPicPr/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8488241" y="1330007"/>
            <a:ext cx="147118" cy="100415"/>
          </a:xfrm>
          <a:prstGeom prst="rect">
            <a:avLst/>
          </a:prstGeom>
        </p:spPr>
      </p:pic>
      <p:pic>
        <p:nvPicPr>
          <p:cNvPr id="35" name="object 31"/>
          <p:cNvPicPr/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8718762" y="1330007"/>
            <a:ext cx="147809" cy="102489"/>
          </a:xfrm>
          <a:prstGeom prst="rect">
            <a:avLst/>
          </a:prstGeom>
        </p:spPr>
      </p:pic>
      <p:pic>
        <p:nvPicPr>
          <p:cNvPr id="36" name="object 32"/>
          <p:cNvPicPr/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8949283" y="1330007"/>
            <a:ext cx="147809" cy="103319"/>
          </a:xfrm>
          <a:prstGeom prst="rect">
            <a:avLst/>
          </a:prstGeom>
        </p:spPr>
      </p:pic>
      <p:pic>
        <p:nvPicPr>
          <p:cNvPr id="37" name="object 33"/>
          <p:cNvPicPr/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9168003" y="1330007"/>
            <a:ext cx="148778" cy="102489"/>
          </a:xfrm>
          <a:prstGeom prst="rect">
            <a:avLst/>
          </a:prstGeom>
        </p:spPr>
      </p:pic>
      <p:pic>
        <p:nvPicPr>
          <p:cNvPr id="38" name="object 34"/>
          <p:cNvPicPr/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9410049" y="1330007"/>
            <a:ext cx="145735" cy="102489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80166" y="1268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+mn-ea"/>
                <a:ea typeface="+mn-ea"/>
              </a:rPr>
              <a:t>内容</a:t>
            </a: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021233" y="121459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4236" y="965200"/>
            <a:ext cx="843915" cy="233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2000</a:t>
            </a:r>
            <a:r>
              <a:rPr lang="zh-CN" altLang="en-US"/>
              <a:t>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561800" y="965200"/>
            <a:ext cx="737235" cy="233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10</a:t>
            </a:r>
            <a:r>
              <a:rPr lang="zh-CN" altLang="en-US"/>
              <a:t>月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4402276" y="860244"/>
            <a:ext cx="2013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习    惯    打    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周菜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28489" y="933920"/>
            <a:ext cx="229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  周  菜  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1171825" y="1454082"/>
          <a:ext cx="8200941" cy="52813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137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星期四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早餐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午餐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晚餐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959682" y="1159033"/>
            <a:ext cx="720000" cy="23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五月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319682" y="1159340"/>
            <a:ext cx="761056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周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股票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/>
          <p:cNvSpPr/>
          <p:nvPr userDrawn="1"/>
        </p:nvSpPr>
        <p:spPr>
          <a:xfrm>
            <a:off x="5371643" y="2891601"/>
            <a:ext cx="2429750" cy="1711622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 userDrawn="1"/>
        </p:nvSpPr>
        <p:spPr>
          <a:xfrm>
            <a:off x="941163" y="5885368"/>
            <a:ext cx="4206240" cy="1246952"/>
          </a:xfrm>
          <a:prstGeom prst="round1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1025081" y="1272520"/>
          <a:ext cx="3467768" cy="124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38"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股票名称：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买入时间：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卖出时间：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买入价格：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卖出价格：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买入大盘点位：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卖出大盘点位：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1004809" y="25277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+mj-ea"/>
                <a:ea typeface="+mj-ea"/>
              </a:rPr>
              <a:t>买入图：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1923" y="2519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9852" y="41059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880252" y="411488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187922" y="2733576"/>
          <a:ext cx="1636999" cy="1391482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1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1196843" y="4293700"/>
          <a:ext cx="1605775" cy="1547286"/>
        </p:xfrm>
        <a:graphic>
          <a:graphicData uri="http://schemas.openxmlformats.org/drawingml/2006/table">
            <a:tbl>
              <a:tblPr/>
              <a:tblGrid>
                <a:gridCol w="16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 userDrawn="1"/>
        </p:nvGraphicFramePr>
        <p:xfrm>
          <a:off x="2925367" y="4293699"/>
          <a:ext cx="1661446" cy="1547286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 userDrawn="1"/>
        </p:nvGraphicFramePr>
        <p:xfrm>
          <a:off x="2925367" y="2737847"/>
          <a:ext cx="1661446" cy="1387211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2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 userDrawn="1"/>
        </p:nvSpPr>
        <p:spPr>
          <a:xfrm>
            <a:off x="2880252" y="254614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月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94106" y="580487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买入理由：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44160" y="28396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卖出理由：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285306" y="47919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7030A0"/>
                </a:solidFill>
                <a:latin typeface="+mj-ea"/>
                <a:ea typeface="+mj-ea"/>
              </a:rPr>
              <a:t>总结：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277679" y="12684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卖出图：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272483" y="14368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8121127" y="1306384"/>
            <a:ext cx="513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246040" y="293000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5371643" y="1634671"/>
          <a:ext cx="1636999" cy="1106201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2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8037799" y="1520487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8037799" y="3139643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: 对角圆角 2"/>
          <p:cNvSpPr/>
          <p:nvPr userDrawn="1"/>
        </p:nvSpPr>
        <p:spPr>
          <a:xfrm>
            <a:off x="5371643" y="5047088"/>
            <a:ext cx="4677836" cy="2085232"/>
          </a:xfrm>
          <a:prstGeom prst="round2Diag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4525187" y="885561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股票操作记录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康奈尔笔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 userDrawn="1"/>
        </p:nvGraphicFramePr>
        <p:xfrm>
          <a:off x="3033132" y="1628078"/>
          <a:ext cx="7034188" cy="434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9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3033131" y="1391672"/>
          <a:ext cx="7034196" cy="459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2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笔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</a:t>
                      </a:r>
                      <a:endParaRPr lang="zh-CN" altLang="en-US" sz="1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655691" y="905480"/>
          <a:ext cx="9411629" cy="477272"/>
        </p:xfrm>
        <a:graphic>
          <a:graphicData uri="http://schemas.openxmlformats.org/drawingml/2006/table">
            <a:tbl>
              <a:tblPr/>
              <a:tblGrid>
                <a:gridCol w="94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主题：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655692" y="1387212"/>
          <a:ext cx="2381899" cy="4589841"/>
        </p:xfrm>
        <a:graphic>
          <a:graphicData uri="http://schemas.openxmlformats.org/drawingml/2006/table">
            <a:tbl>
              <a:tblPr/>
              <a:tblGrid>
                <a:gridCol w="2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9841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  <a:cs typeface="+mn-cs"/>
                        </a:rPr>
                        <a:t>线索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55693" y="5977054"/>
          <a:ext cx="9411628" cy="1083899"/>
        </p:xfrm>
        <a:graphic>
          <a:graphicData uri="http://schemas.openxmlformats.org/drawingml/2006/table">
            <a:tbl>
              <a:tblPr/>
              <a:tblGrid>
                <a:gridCol w="941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89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总结：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 userDrawn="1"/>
        </p:nvGraphicFramePr>
        <p:xfrm>
          <a:off x="7903983" y="905480"/>
          <a:ext cx="2163337" cy="472813"/>
        </p:xfrm>
        <a:graphic>
          <a:graphicData uri="http://schemas.openxmlformats.org/drawingml/2006/table">
            <a:tbl>
              <a:tblPr/>
              <a:tblGrid>
                <a:gridCol w="216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813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时间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798" y="921949"/>
            <a:ext cx="314325" cy="44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905480"/>
            <a:ext cx="352425" cy="286345"/>
          </a:xfrm>
          <a:prstGeom prst="rect">
            <a:avLst/>
          </a:prstGeom>
        </p:spPr>
      </p:pic>
      <p:pic>
        <p:nvPicPr>
          <p:cNvPr id="14" name="Picture 2" descr="C:\DOCUME~1\ADMINI~1\LOCALS~1\Temp\enhtmlclip\penci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03" y="1238756"/>
            <a:ext cx="238125" cy="343189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5" name="Picture 3" descr="C:\DOCUME~1\ADMINI~1\LOCALS~1\Temp\enhtmlclip\flag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331" y="1357328"/>
            <a:ext cx="152401" cy="27391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755971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2" name="object 2"/>
          <p:cNvGraphicFramePr>
            <a:graphicFrameLocks noGrp="1"/>
          </p:cNvGraphicFramePr>
          <p:nvPr userDrawn="1"/>
        </p:nvGraphicFramePr>
        <p:xfrm>
          <a:off x="5628478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米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/>
          <p:cNvGrpSpPr/>
          <p:nvPr userDrawn="1"/>
        </p:nvGrpSpPr>
        <p:grpSpPr>
          <a:xfrm>
            <a:off x="670077" y="957495"/>
            <a:ext cx="4370383" cy="6139172"/>
            <a:chOff x="488950" y="679450"/>
            <a:chExt cx="6578600" cy="9365615"/>
          </a:xfrm>
        </p:grpSpPr>
        <p:sp>
          <p:nvSpPr>
            <p:cNvPr id="7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8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9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1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  <p:grpSp>
        <p:nvGrpSpPr>
          <p:cNvPr id="12" name="object 2"/>
          <p:cNvGrpSpPr/>
          <p:nvPr userDrawn="1"/>
        </p:nvGrpSpPr>
        <p:grpSpPr>
          <a:xfrm>
            <a:off x="5493574" y="961655"/>
            <a:ext cx="4370383" cy="6139172"/>
            <a:chOff x="488950" y="679450"/>
            <a:chExt cx="6578600" cy="9365615"/>
          </a:xfrm>
        </p:grpSpPr>
        <p:sp>
          <p:nvSpPr>
            <p:cNvPr id="13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4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5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7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6" hidden="1"/>
          <p:cNvSpPr/>
          <p:nvPr userDrawn="1"/>
        </p:nvSpPr>
        <p:spPr>
          <a:xfrm>
            <a:off x="0" y="0"/>
            <a:ext cx="10626725" cy="7578725"/>
          </a:xfrm>
          <a:custGeom>
            <a:avLst/>
            <a:gdLst/>
            <a:ahLst/>
            <a:cxnLst/>
            <a:rect l="0" t="0" r="0" b="0"/>
            <a:pathLst>
              <a:path w="44551600" h="31496000">
                <a:moveTo>
                  <a:pt x="0" y="0"/>
                </a:moveTo>
                <a:lnTo>
                  <a:pt x="44551600" y="0"/>
                </a:lnTo>
                <a:lnTo>
                  <a:pt x="44551600" y="31496000"/>
                </a:lnTo>
                <a:lnTo>
                  <a:pt x="0" y="31496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中缝" hidden="1"/>
          <p:cNvPicPr>
            <a:picLocks noChangeArrowheads="1"/>
          </p:cNvPicPr>
          <p:nvPr userDrawn="1"/>
        </p:nvPicPr>
        <p:blipFill>
          <a:blip r:embed="rId14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3011" y="-126926"/>
            <a:ext cx="402042" cy="7578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1010285" rtl="0" eaLnBrk="1" latinLnBrk="0" hangingPunct="1">
        <a:lnSpc>
          <a:spcPct val="90000"/>
        </a:lnSpc>
        <a:spcBef>
          <a:spcPct val="0"/>
        </a:spcBef>
        <a:buNone/>
        <a:defRPr sz="4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730" indent="-252730" algn="l" defTabSz="101028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19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2pPr>
      <a:lvl3pPr marL="126301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47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393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876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2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8968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450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46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28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574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20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03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9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695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177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377.xml"/><Relationship Id="rId11" Type="http://schemas.openxmlformats.org/officeDocument/2006/relationships/slide" Target="slide372.xml"/><Relationship Id="rId12" Type="http://schemas.openxmlformats.org/officeDocument/2006/relationships/slide" Target="slide1.xml"/><Relationship Id="rId13" Type="http://schemas.openxmlformats.org/officeDocument/2006/relationships/slide" Target="slide2.xml"/><Relationship Id="rId14" Type="http://schemas.openxmlformats.org/officeDocument/2006/relationships/slide" Target="slide3.xml"/><Relationship Id="rId15" Type="http://schemas.openxmlformats.org/officeDocument/2006/relationships/slide" Target="slide367.xml"/><Relationship Id="rId16" Type="http://schemas.openxmlformats.org/officeDocument/2006/relationships/slide" Target="slide6.xml"/><Relationship Id="rId17" Type="http://schemas.openxmlformats.org/officeDocument/2006/relationships/slide" Target="slide7.xml"/><Relationship Id="rId18" Type="http://schemas.openxmlformats.org/officeDocument/2006/relationships/slide" Target="slide8.xml"/><Relationship Id="rId19" Type="http://schemas.openxmlformats.org/officeDocument/2006/relationships/slide" Target="slide9.xml"/><Relationship Id="rId2" Type="http://schemas.openxmlformats.org/officeDocument/2006/relationships/image" Target="../media/image54.png"/><Relationship Id="rId20" Type="http://schemas.openxmlformats.org/officeDocument/2006/relationships/slide" Target="slide10.xml"/><Relationship Id="rId21" Type="http://schemas.openxmlformats.org/officeDocument/2006/relationships/slide" Target="slide11.xml"/><Relationship Id="rId22" Type="http://schemas.openxmlformats.org/officeDocument/2006/relationships/slide" Target="slide12.xml"/><Relationship Id="rId23" Type="http://schemas.openxmlformats.org/officeDocument/2006/relationships/slide" Target="slide13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" Target="slide337.xml"/><Relationship Id="rId6" Type="http://schemas.openxmlformats.org/officeDocument/2006/relationships/slide" Target="slide307.xml"/><Relationship Id="rId7" Type="http://schemas.openxmlformats.org/officeDocument/2006/relationships/slide" Target="slide4.xml"/><Relationship Id="rId8" Type="http://schemas.openxmlformats.org/officeDocument/2006/relationships/slide" Target="slide5.xml"/><Relationship Id="rId9" Type="http://schemas.openxmlformats.org/officeDocument/2006/relationships/slide" Target="slide38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145.xml"/><Relationship Id="rId11" Type="http://schemas.openxmlformats.org/officeDocument/2006/relationships/slide" Target="slide146.xml"/><Relationship Id="rId12" Type="http://schemas.openxmlformats.org/officeDocument/2006/relationships/slide" Target="slide147.xml"/><Relationship Id="rId13" Type="http://schemas.openxmlformats.org/officeDocument/2006/relationships/slide" Target="slide148.xml"/><Relationship Id="rId14" Type="http://schemas.openxmlformats.org/officeDocument/2006/relationships/slide" Target="slide149.xml"/><Relationship Id="rId15" Type="http://schemas.openxmlformats.org/officeDocument/2006/relationships/slide" Target="slide150.xml"/><Relationship Id="rId16" Type="http://schemas.openxmlformats.org/officeDocument/2006/relationships/slide" Target="slide151.xml"/><Relationship Id="rId17" Type="http://schemas.openxmlformats.org/officeDocument/2006/relationships/slide" Target="slide152.xml"/><Relationship Id="rId18" Type="http://schemas.openxmlformats.org/officeDocument/2006/relationships/slide" Target="slide153.xml"/><Relationship Id="rId19" Type="http://schemas.openxmlformats.org/officeDocument/2006/relationships/slide" Target="slide154.xml"/><Relationship Id="rId2" Type="http://schemas.openxmlformats.org/officeDocument/2006/relationships/slide" Target="slide137.xml"/><Relationship Id="rId20" Type="http://schemas.openxmlformats.org/officeDocument/2006/relationships/slide" Target="slide155.xml"/><Relationship Id="rId21" Type="http://schemas.openxmlformats.org/officeDocument/2006/relationships/slide" Target="slide156.xml"/><Relationship Id="rId22" Type="http://schemas.openxmlformats.org/officeDocument/2006/relationships/slide" Target="slide157.xml"/><Relationship Id="rId23" Type="http://schemas.openxmlformats.org/officeDocument/2006/relationships/slide" Target="slide158.xml"/><Relationship Id="rId24" Type="http://schemas.openxmlformats.org/officeDocument/2006/relationships/slide" Target="slide159.xml"/><Relationship Id="rId25" Type="http://schemas.openxmlformats.org/officeDocument/2006/relationships/slide" Target="slide160.xml"/><Relationship Id="rId26" Type="http://schemas.openxmlformats.org/officeDocument/2006/relationships/slide" Target="slide161.xml"/><Relationship Id="rId27" Type="http://schemas.openxmlformats.org/officeDocument/2006/relationships/slide" Target="slide162.xml"/><Relationship Id="rId28" Type="http://schemas.openxmlformats.org/officeDocument/2006/relationships/slide" Target="slide163.xml"/><Relationship Id="rId29" Type="http://schemas.openxmlformats.org/officeDocument/2006/relationships/slide" Target="slide164.xml"/><Relationship Id="rId3" Type="http://schemas.openxmlformats.org/officeDocument/2006/relationships/slide" Target="slide138.xml"/><Relationship Id="rId30" Type="http://schemas.openxmlformats.org/officeDocument/2006/relationships/slide" Target="slide165.xml"/><Relationship Id="rId31" Type="http://schemas.openxmlformats.org/officeDocument/2006/relationships/slide" Target="slide166.xml"/><Relationship Id="rId32" Type="http://schemas.openxmlformats.org/officeDocument/2006/relationships/slide" Target="slide287.xml"/><Relationship Id="rId33" Type="http://schemas.openxmlformats.org/officeDocument/2006/relationships/slide" Target="slide288.xml"/><Relationship Id="rId34" Type="http://schemas.openxmlformats.org/officeDocument/2006/relationships/slide" Target="slide289.xml"/><Relationship Id="rId35" Type="http://schemas.openxmlformats.org/officeDocument/2006/relationships/slide" Target="slide290.xml"/><Relationship Id="rId36" Type="http://schemas.openxmlformats.org/officeDocument/2006/relationships/slide" Target="slide291.xml"/><Relationship Id="rId37" Type="http://schemas.openxmlformats.org/officeDocument/2006/relationships/slide" Target="slide263.xml"/><Relationship Id="rId38" Type="http://schemas.openxmlformats.org/officeDocument/2006/relationships/slide" Target="slide1.xml"/><Relationship Id="rId39" Type="http://schemas.openxmlformats.org/officeDocument/2006/relationships/slide" Target="slide2.xml"/><Relationship Id="rId4" Type="http://schemas.openxmlformats.org/officeDocument/2006/relationships/slide" Target="slide139.xml"/><Relationship Id="rId40" Type="http://schemas.openxmlformats.org/officeDocument/2006/relationships/slide" Target="slide3.xml"/><Relationship Id="rId41" Type="http://schemas.openxmlformats.org/officeDocument/2006/relationships/slide" Target="slide4.xml"/><Relationship Id="rId42" Type="http://schemas.openxmlformats.org/officeDocument/2006/relationships/slide" Target="slide367.xml"/><Relationship Id="rId43" Type="http://schemas.openxmlformats.org/officeDocument/2006/relationships/slide" Target="slide6.xml"/><Relationship Id="rId44" Type="http://schemas.openxmlformats.org/officeDocument/2006/relationships/slide" Target="slide7.xml"/><Relationship Id="rId45" Type="http://schemas.openxmlformats.org/officeDocument/2006/relationships/slide" Target="slide8.xml"/><Relationship Id="rId46" Type="http://schemas.openxmlformats.org/officeDocument/2006/relationships/slide" Target="slide9.xml"/><Relationship Id="rId47" Type="http://schemas.openxmlformats.org/officeDocument/2006/relationships/slide" Target="slide10.xml"/><Relationship Id="rId48" Type="http://schemas.openxmlformats.org/officeDocument/2006/relationships/slide" Target="slide11.xml"/><Relationship Id="rId49" Type="http://schemas.openxmlformats.org/officeDocument/2006/relationships/slide" Target="slide12.xml"/><Relationship Id="rId5" Type="http://schemas.openxmlformats.org/officeDocument/2006/relationships/slide" Target="slide140.xml"/><Relationship Id="rId50" Type="http://schemas.openxmlformats.org/officeDocument/2006/relationships/slide" Target="slide13.xml"/><Relationship Id="rId6" Type="http://schemas.openxmlformats.org/officeDocument/2006/relationships/slide" Target="slide141.xml"/><Relationship Id="rId7" Type="http://schemas.openxmlformats.org/officeDocument/2006/relationships/slide" Target="slide142.xml"/><Relationship Id="rId8" Type="http://schemas.openxmlformats.org/officeDocument/2006/relationships/slide" Target="slide143.xml"/><Relationship Id="rId9" Type="http://schemas.openxmlformats.org/officeDocument/2006/relationships/slide" Target="slide144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175.xml"/><Relationship Id="rId11" Type="http://schemas.openxmlformats.org/officeDocument/2006/relationships/slide" Target="slide176.xml"/><Relationship Id="rId12" Type="http://schemas.openxmlformats.org/officeDocument/2006/relationships/slide" Target="slide177.xml"/><Relationship Id="rId13" Type="http://schemas.openxmlformats.org/officeDocument/2006/relationships/slide" Target="slide178.xml"/><Relationship Id="rId14" Type="http://schemas.openxmlformats.org/officeDocument/2006/relationships/slide" Target="slide179.xml"/><Relationship Id="rId15" Type="http://schemas.openxmlformats.org/officeDocument/2006/relationships/slide" Target="slide180.xml"/><Relationship Id="rId16" Type="http://schemas.openxmlformats.org/officeDocument/2006/relationships/slide" Target="slide181.xml"/><Relationship Id="rId17" Type="http://schemas.openxmlformats.org/officeDocument/2006/relationships/slide" Target="slide182.xml"/><Relationship Id="rId18" Type="http://schemas.openxmlformats.org/officeDocument/2006/relationships/slide" Target="slide183.xml"/><Relationship Id="rId19" Type="http://schemas.openxmlformats.org/officeDocument/2006/relationships/slide" Target="slide184.xml"/><Relationship Id="rId2" Type="http://schemas.openxmlformats.org/officeDocument/2006/relationships/slide" Target="slide167.xml"/><Relationship Id="rId20" Type="http://schemas.openxmlformats.org/officeDocument/2006/relationships/slide" Target="slide185.xml"/><Relationship Id="rId21" Type="http://schemas.openxmlformats.org/officeDocument/2006/relationships/slide" Target="slide186.xml"/><Relationship Id="rId22" Type="http://schemas.openxmlformats.org/officeDocument/2006/relationships/slide" Target="slide187.xml"/><Relationship Id="rId23" Type="http://schemas.openxmlformats.org/officeDocument/2006/relationships/slide" Target="slide188.xml"/><Relationship Id="rId24" Type="http://schemas.openxmlformats.org/officeDocument/2006/relationships/slide" Target="slide189.xml"/><Relationship Id="rId25" Type="http://schemas.openxmlformats.org/officeDocument/2006/relationships/slide" Target="slide190.xml"/><Relationship Id="rId26" Type="http://schemas.openxmlformats.org/officeDocument/2006/relationships/slide" Target="slide191.xml"/><Relationship Id="rId27" Type="http://schemas.openxmlformats.org/officeDocument/2006/relationships/slide" Target="slide192.xml"/><Relationship Id="rId28" Type="http://schemas.openxmlformats.org/officeDocument/2006/relationships/slide" Target="slide193.xml"/><Relationship Id="rId29" Type="http://schemas.openxmlformats.org/officeDocument/2006/relationships/slide" Target="slide194.xml"/><Relationship Id="rId3" Type="http://schemas.openxmlformats.org/officeDocument/2006/relationships/slide" Target="slide168.xml"/><Relationship Id="rId30" Type="http://schemas.openxmlformats.org/officeDocument/2006/relationships/slide" Target="slide195.xml"/><Relationship Id="rId31" Type="http://schemas.openxmlformats.org/officeDocument/2006/relationships/slide" Target="slide196.xml"/><Relationship Id="rId32" Type="http://schemas.openxmlformats.org/officeDocument/2006/relationships/slide" Target="slide197.xml"/><Relationship Id="rId33" Type="http://schemas.openxmlformats.org/officeDocument/2006/relationships/slide" Target="slide292.xml"/><Relationship Id="rId34" Type="http://schemas.openxmlformats.org/officeDocument/2006/relationships/slide" Target="slide293.xml"/><Relationship Id="rId35" Type="http://schemas.openxmlformats.org/officeDocument/2006/relationships/slide" Target="slide294.xml"/><Relationship Id="rId36" Type="http://schemas.openxmlformats.org/officeDocument/2006/relationships/slide" Target="slide295.xml"/><Relationship Id="rId37" Type="http://schemas.openxmlformats.org/officeDocument/2006/relationships/slide" Target="slide296.xml"/><Relationship Id="rId38" Type="http://schemas.openxmlformats.org/officeDocument/2006/relationships/slide" Target="slide264.xml"/><Relationship Id="rId39" Type="http://schemas.openxmlformats.org/officeDocument/2006/relationships/slide" Target="slide1.xml"/><Relationship Id="rId4" Type="http://schemas.openxmlformats.org/officeDocument/2006/relationships/slide" Target="slide169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170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171.xml"/><Relationship Id="rId7" Type="http://schemas.openxmlformats.org/officeDocument/2006/relationships/slide" Target="slide172.xml"/><Relationship Id="rId8" Type="http://schemas.openxmlformats.org/officeDocument/2006/relationships/slide" Target="slide173.xml"/><Relationship Id="rId9" Type="http://schemas.openxmlformats.org/officeDocument/2006/relationships/slide" Target="slide174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206.xml"/><Relationship Id="rId11" Type="http://schemas.openxmlformats.org/officeDocument/2006/relationships/slide" Target="slide207.xml"/><Relationship Id="rId12" Type="http://schemas.openxmlformats.org/officeDocument/2006/relationships/slide" Target="slide208.xml"/><Relationship Id="rId13" Type="http://schemas.openxmlformats.org/officeDocument/2006/relationships/slide" Target="slide209.xml"/><Relationship Id="rId14" Type="http://schemas.openxmlformats.org/officeDocument/2006/relationships/slide" Target="slide210.xml"/><Relationship Id="rId15" Type="http://schemas.openxmlformats.org/officeDocument/2006/relationships/slide" Target="slide211.xml"/><Relationship Id="rId16" Type="http://schemas.openxmlformats.org/officeDocument/2006/relationships/slide" Target="slide212.xml"/><Relationship Id="rId17" Type="http://schemas.openxmlformats.org/officeDocument/2006/relationships/slide" Target="slide213.xml"/><Relationship Id="rId18" Type="http://schemas.openxmlformats.org/officeDocument/2006/relationships/slide" Target="slide214.xml"/><Relationship Id="rId19" Type="http://schemas.openxmlformats.org/officeDocument/2006/relationships/slide" Target="slide215.xml"/><Relationship Id="rId2" Type="http://schemas.openxmlformats.org/officeDocument/2006/relationships/slide" Target="slide198.xml"/><Relationship Id="rId20" Type="http://schemas.openxmlformats.org/officeDocument/2006/relationships/slide" Target="slide216.xml"/><Relationship Id="rId21" Type="http://schemas.openxmlformats.org/officeDocument/2006/relationships/slide" Target="slide217.xml"/><Relationship Id="rId22" Type="http://schemas.openxmlformats.org/officeDocument/2006/relationships/slide" Target="slide218.xml"/><Relationship Id="rId23" Type="http://schemas.openxmlformats.org/officeDocument/2006/relationships/slide" Target="slide219.xml"/><Relationship Id="rId24" Type="http://schemas.openxmlformats.org/officeDocument/2006/relationships/slide" Target="slide220.xml"/><Relationship Id="rId25" Type="http://schemas.openxmlformats.org/officeDocument/2006/relationships/slide" Target="slide221.xml"/><Relationship Id="rId26" Type="http://schemas.openxmlformats.org/officeDocument/2006/relationships/slide" Target="slide222.xml"/><Relationship Id="rId27" Type="http://schemas.openxmlformats.org/officeDocument/2006/relationships/slide" Target="slide223.xml"/><Relationship Id="rId28" Type="http://schemas.openxmlformats.org/officeDocument/2006/relationships/slide" Target="slide224.xml"/><Relationship Id="rId29" Type="http://schemas.openxmlformats.org/officeDocument/2006/relationships/slide" Target="slide225.xml"/><Relationship Id="rId3" Type="http://schemas.openxmlformats.org/officeDocument/2006/relationships/slide" Target="slide199.xml"/><Relationship Id="rId30" Type="http://schemas.openxmlformats.org/officeDocument/2006/relationships/slide" Target="slide226.xml"/><Relationship Id="rId31" Type="http://schemas.openxmlformats.org/officeDocument/2006/relationships/slide" Target="slide227.xml"/><Relationship Id="rId32" Type="http://schemas.openxmlformats.org/officeDocument/2006/relationships/slide" Target="slide297.xml"/><Relationship Id="rId33" Type="http://schemas.openxmlformats.org/officeDocument/2006/relationships/slide" Target="slide298.xml"/><Relationship Id="rId34" Type="http://schemas.openxmlformats.org/officeDocument/2006/relationships/slide" Target="slide299.xml"/><Relationship Id="rId35" Type="http://schemas.openxmlformats.org/officeDocument/2006/relationships/slide" Target="slide300.xml"/><Relationship Id="rId36" Type="http://schemas.openxmlformats.org/officeDocument/2006/relationships/slide" Target="slide301.xml"/><Relationship Id="rId37" Type="http://schemas.openxmlformats.org/officeDocument/2006/relationships/slide" Target="slide265.xml"/><Relationship Id="rId38" Type="http://schemas.openxmlformats.org/officeDocument/2006/relationships/slide" Target="slide1.xml"/><Relationship Id="rId39" Type="http://schemas.openxmlformats.org/officeDocument/2006/relationships/slide" Target="slide2.xml"/><Relationship Id="rId4" Type="http://schemas.openxmlformats.org/officeDocument/2006/relationships/slide" Target="slide200.xml"/><Relationship Id="rId40" Type="http://schemas.openxmlformats.org/officeDocument/2006/relationships/slide" Target="slide3.xml"/><Relationship Id="rId41" Type="http://schemas.openxmlformats.org/officeDocument/2006/relationships/slide" Target="slide4.xml"/><Relationship Id="rId42" Type="http://schemas.openxmlformats.org/officeDocument/2006/relationships/slide" Target="slide367.xml"/><Relationship Id="rId43" Type="http://schemas.openxmlformats.org/officeDocument/2006/relationships/slide" Target="slide6.xml"/><Relationship Id="rId44" Type="http://schemas.openxmlformats.org/officeDocument/2006/relationships/slide" Target="slide7.xml"/><Relationship Id="rId45" Type="http://schemas.openxmlformats.org/officeDocument/2006/relationships/slide" Target="slide8.xml"/><Relationship Id="rId46" Type="http://schemas.openxmlformats.org/officeDocument/2006/relationships/slide" Target="slide9.xml"/><Relationship Id="rId47" Type="http://schemas.openxmlformats.org/officeDocument/2006/relationships/slide" Target="slide10.xml"/><Relationship Id="rId48" Type="http://schemas.openxmlformats.org/officeDocument/2006/relationships/slide" Target="slide11.xml"/><Relationship Id="rId49" Type="http://schemas.openxmlformats.org/officeDocument/2006/relationships/slide" Target="slide12.xml"/><Relationship Id="rId5" Type="http://schemas.openxmlformats.org/officeDocument/2006/relationships/slide" Target="slide201.xml"/><Relationship Id="rId50" Type="http://schemas.openxmlformats.org/officeDocument/2006/relationships/slide" Target="slide13.xml"/><Relationship Id="rId6" Type="http://schemas.openxmlformats.org/officeDocument/2006/relationships/slide" Target="slide202.xml"/><Relationship Id="rId7" Type="http://schemas.openxmlformats.org/officeDocument/2006/relationships/slide" Target="slide203.xml"/><Relationship Id="rId8" Type="http://schemas.openxmlformats.org/officeDocument/2006/relationships/slide" Target="slide204.xml"/><Relationship Id="rId9" Type="http://schemas.openxmlformats.org/officeDocument/2006/relationships/slide" Target="slide205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236.xml"/><Relationship Id="rId11" Type="http://schemas.openxmlformats.org/officeDocument/2006/relationships/slide" Target="slide237.xml"/><Relationship Id="rId12" Type="http://schemas.openxmlformats.org/officeDocument/2006/relationships/slide" Target="slide238.xml"/><Relationship Id="rId13" Type="http://schemas.openxmlformats.org/officeDocument/2006/relationships/slide" Target="slide239.xml"/><Relationship Id="rId14" Type="http://schemas.openxmlformats.org/officeDocument/2006/relationships/slide" Target="slide240.xml"/><Relationship Id="rId15" Type="http://schemas.openxmlformats.org/officeDocument/2006/relationships/slide" Target="slide241.xml"/><Relationship Id="rId16" Type="http://schemas.openxmlformats.org/officeDocument/2006/relationships/slide" Target="slide242.xml"/><Relationship Id="rId17" Type="http://schemas.openxmlformats.org/officeDocument/2006/relationships/slide" Target="slide243.xml"/><Relationship Id="rId18" Type="http://schemas.openxmlformats.org/officeDocument/2006/relationships/slide" Target="slide244.xml"/><Relationship Id="rId19" Type="http://schemas.openxmlformats.org/officeDocument/2006/relationships/slide" Target="slide245.xml"/><Relationship Id="rId2" Type="http://schemas.openxmlformats.org/officeDocument/2006/relationships/slide" Target="slide228.xml"/><Relationship Id="rId20" Type="http://schemas.openxmlformats.org/officeDocument/2006/relationships/slide" Target="slide246.xml"/><Relationship Id="rId21" Type="http://schemas.openxmlformats.org/officeDocument/2006/relationships/slide" Target="slide247.xml"/><Relationship Id="rId22" Type="http://schemas.openxmlformats.org/officeDocument/2006/relationships/slide" Target="slide248.xml"/><Relationship Id="rId23" Type="http://schemas.openxmlformats.org/officeDocument/2006/relationships/slide" Target="slide249.xml"/><Relationship Id="rId24" Type="http://schemas.openxmlformats.org/officeDocument/2006/relationships/slide" Target="slide250.xml"/><Relationship Id="rId25" Type="http://schemas.openxmlformats.org/officeDocument/2006/relationships/slide" Target="slide251.xml"/><Relationship Id="rId26" Type="http://schemas.openxmlformats.org/officeDocument/2006/relationships/slide" Target="slide252.xml"/><Relationship Id="rId27" Type="http://schemas.openxmlformats.org/officeDocument/2006/relationships/slide" Target="slide253.xml"/><Relationship Id="rId28" Type="http://schemas.openxmlformats.org/officeDocument/2006/relationships/slide" Target="slide254.xml"/><Relationship Id="rId29" Type="http://schemas.openxmlformats.org/officeDocument/2006/relationships/slide" Target="slide255.xml"/><Relationship Id="rId3" Type="http://schemas.openxmlformats.org/officeDocument/2006/relationships/slide" Target="slide229.xml"/><Relationship Id="rId30" Type="http://schemas.openxmlformats.org/officeDocument/2006/relationships/slide" Target="slide256.xml"/><Relationship Id="rId31" Type="http://schemas.openxmlformats.org/officeDocument/2006/relationships/slide" Target="slide257.xml"/><Relationship Id="rId32" Type="http://schemas.openxmlformats.org/officeDocument/2006/relationships/slide" Target="slide258.xml"/><Relationship Id="rId33" Type="http://schemas.openxmlformats.org/officeDocument/2006/relationships/slide" Target="slide302.xml"/><Relationship Id="rId34" Type="http://schemas.openxmlformats.org/officeDocument/2006/relationships/slide" Target="slide303.xml"/><Relationship Id="rId35" Type="http://schemas.openxmlformats.org/officeDocument/2006/relationships/slide" Target="slide304.xml"/><Relationship Id="rId36" Type="http://schemas.openxmlformats.org/officeDocument/2006/relationships/slide" Target="slide305.xml"/><Relationship Id="rId37" Type="http://schemas.openxmlformats.org/officeDocument/2006/relationships/slide" Target="slide306.xml"/><Relationship Id="rId38" Type="http://schemas.openxmlformats.org/officeDocument/2006/relationships/slide" Target="slide266.xml"/><Relationship Id="rId39" Type="http://schemas.openxmlformats.org/officeDocument/2006/relationships/slide" Target="slide1.xml"/><Relationship Id="rId4" Type="http://schemas.openxmlformats.org/officeDocument/2006/relationships/slide" Target="slide230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231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232.xml"/><Relationship Id="rId7" Type="http://schemas.openxmlformats.org/officeDocument/2006/relationships/slide" Target="slide233.xml"/><Relationship Id="rId8" Type="http://schemas.openxmlformats.org/officeDocument/2006/relationships/slide" Target="slide234.xml"/><Relationship Id="rId9" Type="http://schemas.openxmlformats.org/officeDocument/2006/relationships/slide" Target="slide235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367.xml"/><Relationship Id="rId11" Type="http://schemas.openxmlformats.org/officeDocument/2006/relationships/slide" Target="slide6.xml"/><Relationship Id="rId12" Type="http://schemas.openxmlformats.org/officeDocument/2006/relationships/slide" Target="slide7.xml"/><Relationship Id="rId13" Type="http://schemas.openxmlformats.org/officeDocument/2006/relationships/slide" Target="slide8.xml"/><Relationship Id="rId14" Type="http://schemas.openxmlformats.org/officeDocument/2006/relationships/slide" Target="slide9.xml"/><Relationship Id="rId15" Type="http://schemas.openxmlformats.org/officeDocument/2006/relationships/slide" Target="slide10.xml"/><Relationship Id="rId16" Type="http://schemas.openxmlformats.org/officeDocument/2006/relationships/slide" Target="slide11.xml"/><Relationship Id="rId17" Type="http://schemas.openxmlformats.org/officeDocument/2006/relationships/slide" Target="slide12.xml"/><Relationship Id="rId18" Type="http://schemas.openxmlformats.org/officeDocument/2006/relationships/slide" Target="slide1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microsoft.com/office/2007/relationships/hdphoto" Target="../media/hdphoto1.wdp"/><Relationship Id="rId5" Type="http://schemas.openxmlformats.org/officeDocument/2006/relationships/image" Target="../media/image59.png"/><Relationship Id="rId6" Type="http://schemas.openxmlformats.org/officeDocument/2006/relationships/slide" Target="slide1.xml"/><Relationship Id="rId7" Type="http://schemas.openxmlformats.org/officeDocument/2006/relationships/slide" Target="slide2.xml"/><Relationship Id="rId8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7.xml"/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slide" Target="slide10.xml"/><Relationship Id="rId14" Type="http://schemas.openxmlformats.org/officeDocument/2006/relationships/slide" Target="slide11.xml"/><Relationship Id="rId15" Type="http://schemas.openxmlformats.org/officeDocument/2006/relationships/slide" Target="slide12.xml"/><Relationship Id="rId16" Type="http://schemas.openxmlformats.org/officeDocument/2006/relationships/slide" Target="slide13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60.emf"/><Relationship Id="rId4" Type="http://schemas.openxmlformats.org/officeDocument/2006/relationships/slide" Target="slide1.xml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slide" Target="slide4.xml"/><Relationship Id="rId8" Type="http://schemas.openxmlformats.org/officeDocument/2006/relationships/slide" Target="slide367.xml"/><Relationship Id="rId9" Type="http://schemas.openxmlformats.org/officeDocument/2006/relationships/slide" Target="slide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22.xml"/><Relationship Id="rId11" Type="http://schemas.openxmlformats.org/officeDocument/2006/relationships/slide" Target="slide23.xml"/><Relationship Id="rId12" Type="http://schemas.openxmlformats.org/officeDocument/2006/relationships/slide" Target="slide24.xml"/><Relationship Id="rId13" Type="http://schemas.openxmlformats.org/officeDocument/2006/relationships/slide" Target="slide25.xml"/><Relationship Id="rId14" Type="http://schemas.openxmlformats.org/officeDocument/2006/relationships/slide" Target="slide26.xml"/><Relationship Id="rId15" Type="http://schemas.openxmlformats.org/officeDocument/2006/relationships/slide" Target="slide27.xml"/><Relationship Id="rId16" Type="http://schemas.openxmlformats.org/officeDocument/2006/relationships/slide" Target="slide28.xml"/><Relationship Id="rId17" Type="http://schemas.openxmlformats.org/officeDocument/2006/relationships/slide" Target="slide29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" Type="http://schemas.openxmlformats.org/officeDocument/2006/relationships/slide" Target="slide14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34.xml"/><Relationship Id="rId23" Type="http://schemas.openxmlformats.org/officeDocument/2006/relationships/slide" Target="slide35.xml"/><Relationship Id="rId24" Type="http://schemas.openxmlformats.org/officeDocument/2006/relationships/slide" Target="slide36.xml"/><Relationship Id="rId25" Type="http://schemas.openxmlformats.org/officeDocument/2006/relationships/slide" Target="slide37.xml"/><Relationship Id="rId26" Type="http://schemas.openxmlformats.org/officeDocument/2006/relationships/slide" Target="slide38.xml"/><Relationship Id="rId27" Type="http://schemas.openxmlformats.org/officeDocument/2006/relationships/slide" Target="slide39.xml"/><Relationship Id="rId28" Type="http://schemas.openxmlformats.org/officeDocument/2006/relationships/slide" Target="slide40.xml"/><Relationship Id="rId29" Type="http://schemas.openxmlformats.org/officeDocument/2006/relationships/slide" Target="slide41.xml"/><Relationship Id="rId3" Type="http://schemas.openxmlformats.org/officeDocument/2006/relationships/slide" Target="slide15.xml"/><Relationship Id="rId30" Type="http://schemas.openxmlformats.org/officeDocument/2006/relationships/slide" Target="slide42.xml"/><Relationship Id="rId31" Type="http://schemas.openxmlformats.org/officeDocument/2006/relationships/slide" Target="slide43.xml"/><Relationship Id="rId32" Type="http://schemas.openxmlformats.org/officeDocument/2006/relationships/slide" Target="slide44.xml"/><Relationship Id="rId33" Type="http://schemas.openxmlformats.org/officeDocument/2006/relationships/slide" Target="slide267.xml"/><Relationship Id="rId34" Type="http://schemas.openxmlformats.org/officeDocument/2006/relationships/slide" Target="slide268.xml"/><Relationship Id="rId35" Type="http://schemas.openxmlformats.org/officeDocument/2006/relationships/slide" Target="slide269.xml"/><Relationship Id="rId36" Type="http://schemas.openxmlformats.org/officeDocument/2006/relationships/slide" Target="slide270.xml"/><Relationship Id="rId37" Type="http://schemas.openxmlformats.org/officeDocument/2006/relationships/slide" Target="slide271.xml"/><Relationship Id="rId38" Type="http://schemas.openxmlformats.org/officeDocument/2006/relationships/slide" Target="slide259.xml"/><Relationship Id="rId39" Type="http://schemas.openxmlformats.org/officeDocument/2006/relationships/slide" Target="slide1.xml"/><Relationship Id="rId4" Type="http://schemas.openxmlformats.org/officeDocument/2006/relationships/slide" Target="slide16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17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18.xml"/><Relationship Id="rId7" Type="http://schemas.openxmlformats.org/officeDocument/2006/relationships/slide" Target="slide19.xml"/><Relationship Id="rId8" Type="http://schemas.openxmlformats.org/officeDocument/2006/relationships/slide" Target="slide20.xml"/><Relationship Id="rId9" Type="http://schemas.openxmlformats.org/officeDocument/2006/relationships/slide" Target="slide2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53.xml"/><Relationship Id="rId11" Type="http://schemas.openxmlformats.org/officeDocument/2006/relationships/slide" Target="slide54.xml"/><Relationship Id="rId12" Type="http://schemas.openxmlformats.org/officeDocument/2006/relationships/slide" Target="slide55.xml"/><Relationship Id="rId13" Type="http://schemas.openxmlformats.org/officeDocument/2006/relationships/slide" Target="slide56.xml"/><Relationship Id="rId14" Type="http://schemas.openxmlformats.org/officeDocument/2006/relationships/slide" Target="slide57.xml"/><Relationship Id="rId15" Type="http://schemas.openxmlformats.org/officeDocument/2006/relationships/slide" Target="slide58.xml"/><Relationship Id="rId16" Type="http://schemas.openxmlformats.org/officeDocument/2006/relationships/slide" Target="slide59.xml"/><Relationship Id="rId17" Type="http://schemas.openxmlformats.org/officeDocument/2006/relationships/slide" Target="slide60.xml"/><Relationship Id="rId18" Type="http://schemas.openxmlformats.org/officeDocument/2006/relationships/slide" Target="slide61.xml"/><Relationship Id="rId19" Type="http://schemas.openxmlformats.org/officeDocument/2006/relationships/slide" Target="slide62.xml"/><Relationship Id="rId2" Type="http://schemas.openxmlformats.org/officeDocument/2006/relationships/slide" Target="slide45.xml"/><Relationship Id="rId20" Type="http://schemas.openxmlformats.org/officeDocument/2006/relationships/slide" Target="slide63.xml"/><Relationship Id="rId21" Type="http://schemas.openxmlformats.org/officeDocument/2006/relationships/slide" Target="slide64.xml"/><Relationship Id="rId22" Type="http://schemas.openxmlformats.org/officeDocument/2006/relationships/slide" Target="slide65.xml"/><Relationship Id="rId23" Type="http://schemas.openxmlformats.org/officeDocument/2006/relationships/slide" Target="slide66.xml"/><Relationship Id="rId24" Type="http://schemas.openxmlformats.org/officeDocument/2006/relationships/slide" Target="slide67.xml"/><Relationship Id="rId25" Type="http://schemas.openxmlformats.org/officeDocument/2006/relationships/slide" Target="slide68.xml"/><Relationship Id="rId26" Type="http://schemas.openxmlformats.org/officeDocument/2006/relationships/slide" Target="slide69.xml"/><Relationship Id="rId27" Type="http://schemas.openxmlformats.org/officeDocument/2006/relationships/slide" Target="slide70.xml"/><Relationship Id="rId28" Type="http://schemas.openxmlformats.org/officeDocument/2006/relationships/slide" Target="slide71.xml"/><Relationship Id="rId29" Type="http://schemas.openxmlformats.org/officeDocument/2006/relationships/slide" Target="slide72.xml"/><Relationship Id="rId3" Type="http://schemas.openxmlformats.org/officeDocument/2006/relationships/slide" Target="slide46.xml"/><Relationship Id="rId30" Type="http://schemas.openxmlformats.org/officeDocument/2006/relationships/slide" Target="slide73.xml"/><Relationship Id="rId31" Type="http://schemas.openxmlformats.org/officeDocument/2006/relationships/slide" Target="slide74.xml"/><Relationship Id="rId32" Type="http://schemas.openxmlformats.org/officeDocument/2006/relationships/slide" Target="slide272.xml"/><Relationship Id="rId33" Type="http://schemas.openxmlformats.org/officeDocument/2006/relationships/slide" Target="slide273.xml"/><Relationship Id="rId34" Type="http://schemas.openxmlformats.org/officeDocument/2006/relationships/slide" Target="slide274.xml"/><Relationship Id="rId35" Type="http://schemas.openxmlformats.org/officeDocument/2006/relationships/slide" Target="slide275.xml"/><Relationship Id="rId36" Type="http://schemas.openxmlformats.org/officeDocument/2006/relationships/slide" Target="slide276.xml"/><Relationship Id="rId37" Type="http://schemas.openxmlformats.org/officeDocument/2006/relationships/slide" Target="slide260.xml"/><Relationship Id="rId38" Type="http://schemas.openxmlformats.org/officeDocument/2006/relationships/slide" Target="slide1.xml"/><Relationship Id="rId39" Type="http://schemas.openxmlformats.org/officeDocument/2006/relationships/slide" Target="slide2.xml"/><Relationship Id="rId4" Type="http://schemas.openxmlformats.org/officeDocument/2006/relationships/slide" Target="slide47.xml"/><Relationship Id="rId40" Type="http://schemas.openxmlformats.org/officeDocument/2006/relationships/slide" Target="slide3.xml"/><Relationship Id="rId41" Type="http://schemas.openxmlformats.org/officeDocument/2006/relationships/slide" Target="slide4.xml"/><Relationship Id="rId42" Type="http://schemas.openxmlformats.org/officeDocument/2006/relationships/slide" Target="slide367.xml"/><Relationship Id="rId43" Type="http://schemas.openxmlformats.org/officeDocument/2006/relationships/slide" Target="slide6.xml"/><Relationship Id="rId44" Type="http://schemas.openxmlformats.org/officeDocument/2006/relationships/slide" Target="slide7.xml"/><Relationship Id="rId45" Type="http://schemas.openxmlformats.org/officeDocument/2006/relationships/slide" Target="slide8.xml"/><Relationship Id="rId46" Type="http://schemas.openxmlformats.org/officeDocument/2006/relationships/slide" Target="slide9.xml"/><Relationship Id="rId47" Type="http://schemas.openxmlformats.org/officeDocument/2006/relationships/slide" Target="slide10.xml"/><Relationship Id="rId48" Type="http://schemas.openxmlformats.org/officeDocument/2006/relationships/slide" Target="slide11.xml"/><Relationship Id="rId49" Type="http://schemas.openxmlformats.org/officeDocument/2006/relationships/slide" Target="slide12.xml"/><Relationship Id="rId5" Type="http://schemas.openxmlformats.org/officeDocument/2006/relationships/slide" Target="slide48.xml"/><Relationship Id="rId50" Type="http://schemas.openxmlformats.org/officeDocument/2006/relationships/slide" Target="slide13.xml"/><Relationship Id="rId6" Type="http://schemas.openxmlformats.org/officeDocument/2006/relationships/slide" Target="slide49.xml"/><Relationship Id="rId7" Type="http://schemas.openxmlformats.org/officeDocument/2006/relationships/slide" Target="slide50.xml"/><Relationship Id="rId8" Type="http://schemas.openxmlformats.org/officeDocument/2006/relationships/slide" Target="slide51.xml"/><Relationship Id="rId9" Type="http://schemas.openxmlformats.org/officeDocument/2006/relationships/slide" Target="slide5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83.xml"/><Relationship Id="rId11" Type="http://schemas.openxmlformats.org/officeDocument/2006/relationships/slide" Target="slide84.xml"/><Relationship Id="rId12" Type="http://schemas.openxmlformats.org/officeDocument/2006/relationships/slide" Target="slide85.xml"/><Relationship Id="rId13" Type="http://schemas.openxmlformats.org/officeDocument/2006/relationships/slide" Target="slide86.xml"/><Relationship Id="rId14" Type="http://schemas.openxmlformats.org/officeDocument/2006/relationships/slide" Target="slide87.xml"/><Relationship Id="rId15" Type="http://schemas.openxmlformats.org/officeDocument/2006/relationships/slide" Target="slide88.xml"/><Relationship Id="rId16" Type="http://schemas.openxmlformats.org/officeDocument/2006/relationships/slide" Target="slide89.xml"/><Relationship Id="rId17" Type="http://schemas.openxmlformats.org/officeDocument/2006/relationships/slide" Target="slide90.xml"/><Relationship Id="rId18" Type="http://schemas.openxmlformats.org/officeDocument/2006/relationships/slide" Target="slide91.xml"/><Relationship Id="rId19" Type="http://schemas.openxmlformats.org/officeDocument/2006/relationships/slide" Target="slide92.xml"/><Relationship Id="rId2" Type="http://schemas.openxmlformats.org/officeDocument/2006/relationships/slide" Target="slide75.xml"/><Relationship Id="rId20" Type="http://schemas.openxmlformats.org/officeDocument/2006/relationships/slide" Target="slide93.xml"/><Relationship Id="rId21" Type="http://schemas.openxmlformats.org/officeDocument/2006/relationships/slide" Target="slide94.xml"/><Relationship Id="rId22" Type="http://schemas.openxmlformats.org/officeDocument/2006/relationships/slide" Target="slide95.xml"/><Relationship Id="rId23" Type="http://schemas.openxmlformats.org/officeDocument/2006/relationships/slide" Target="slide96.xml"/><Relationship Id="rId24" Type="http://schemas.openxmlformats.org/officeDocument/2006/relationships/slide" Target="slide97.xml"/><Relationship Id="rId25" Type="http://schemas.openxmlformats.org/officeDocument/2006/relationships/slide" Target="slide98.xml"/><Relationship Id="rId26" Type="http://schemas.openxmlformats.org/officeDocument/2006/relationships/slide" Target="slide99.xml"/><Relationship Id="rId27" Type="http://schemas.openxmlformats.org/officeDocument/2006/relationships/slide" Target="slide100.xml"/><Relationship Id="rId28" Type="http://schemas.openxmlformats.org/officeDocument/2006/relationships/slide" Target="slide101.xml"/><Relationship Id="rId29" Type="http://schemas.openxmlformats.org/officeDocument/2006/relationships/slide" Target="slide102.xml"/><Relationship Id="rId3" Type="http://schemas.openxmlformats.org/officeDocument/2006/relationships/slide" Target="slide76.xml"/><Relationship Id="rId30" Type="http://schemas.openxmlformats.org/officeDocument/2006/relationships/slide" Target="slide103.xml"/><Relationship Id="rId31" Type="http://schemas.openxmlformats.org/officeDocument/2006/relationships/slide" Target="slide104.xml"/><Relationship Id="rId32" Type="http://schemas.openxmlformats.org/officeDocument/2006/relationships/slide" Target="slide105.xml"/><Relationship Id="rId33" Type="http://schemas.openxmlformats.org/officeDocument/2006/relationships/slide" Target="slide277.xml"/><Relationship Id="rId34" Type="http://schemas.openxmlformats.org/officeDocument/2006/relationships/slide" Target="slide278.xml"/><Relationship Id="rId35" Type="http://schemas.openxmlformats.org/officeDocument/2006/relationships/slide" Target="slide279.xml"/><Relationship Id="rId36" Type="http://schemas.openxmlformats.org/officeDocument/2006/relationships/slide" Target="slide280.xml"/><Relationship Id="rId37" Type="http://schemas.openxmlformats.org/officeDocument/2006/relationships/slide" Target="slide281.xml"/><Relationship Id="rId38" Type="http://schemas.openxmlformats.org/officeDocument/2006/relationships/slide" Target="slide261.xml"/><Relationship Id="rId39" Type="http://schemas.openxmlformats.org/officeDocument/2006/relationships/slide" Target="slide1.xml"/><Relationship Id="rId4" Type="http://schemas.openxmlformats.org/officeDocument/2006/relationships/slide" Target="slide77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78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79.xml"/><Relationship Id="rId7" Type="http://schemas.openxmlformats.org/officeDocument/2006/relationships/slide" Target="slide80.xml"/><Relationship Id="rId8" Type="http://schemas.openxmlformats.org/officeDocument/2006/relationships/slide" Target="slide81.xml"/><Relationship Id="rId9" Type="http://schemas.openxmlformats.org/officeDocument/2006/relationships/slide" Target="slide8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114.xml"/><Relationship Id="rId11" Type="http://schemas.openxmlformats.org/officeDocument/2006/relationships/slide" Target="slide115.xml"/><Relationship Id="rId12" Type="http://schemas.openxmlformats.org/officeDocument/2006/relationships/slide" Target="slide116.xml"/><Relationship Id="rId13" Type="http://schemas.openxmlformats.org/officeDocument/2006/relationships/slide" Target="slide117.xml"/><Relationship Id="rId14" Type="http://schemas.openxmlformats.org/officeDocument/2006/relationships/slide" Target="slide118.xml"/><Relationship Id="rId15" Type="http://schemas.openxmlformats.org/officeDocument/2006/relationships/slide" Target="slide119.xml"/><Relationship Id="rId16" Type="http://schemas.openxmlformats.org/officeDocument/2006/relationships/slide" Target="slide120.xml"/><Relationship Id="rId17" Type="http://schemas.openxmlformats.org/officeDocument/2006/relationships/slide" Target="slide121.xml"/><Relationship Id="rId18" Type="http://schemas.openxmlformats.org/officeDocument/2006/relationships/slide" Target="slide122.xml"/><Relationship Id="rId19" Type="http://schemas.openxmlformats.org/officeDocument/2006/relationships/slide" Target="slide123.xml"/><Relationship Id="rId2" Type="http://schemas.openxmlformats.org/officeDocument/2006/relationships/slide" Target="slide106.xml"/><Relationship Id="rId20" Type="http://schemas.openxmlformats.org/officeDocument/2006/relationships/slide" Target="slide124.xml"/><Relationship Id="rId21" Type="http://schemas.openxmlformats.org/officeDocument/2006/relationships/slide" Target="slide125.xml"/><Relationship Id="rId22" Type="http://schemas.openxmlformats.org/officeDocument/2006/relationships/slide" Target="slide126.xml"/><Relationship Id="rId23" Type="http://schemas.openxmlformats.org/officeDocument/2006/relationships/slide" Target="slide127.xml"/><Relationship Id="rId24" Type="http://schemas.openxmlformats.org/officeDocument/2006/relationships/slide" Target="slide128.xml"/><Relationship Id="rId25" Type="http://schemas.openxmlformats.org/officeDocument/2006/relationships/slide" Target="slide129.xml"/><Relationship Id="rId26" Type="http://schemas.openxmlformats.org/officeDocument/2006/relationships/slide" Target="slide130.xml"/><Relationship Id="rId27" Type="http://schemas.openxmlformats.org/officeDocument/2006/relationships/slide" Target="slide131.xml"/><Relationship Id="rId28" Type="http://schemas.openxmlformats.org/officeDocument/2006/relationships/slide" Target="slide132.xml"/><Relationship Id="rId29" Type="http://schemas.openxmlformats.org/officeDocument/2006/relationships/slide" Target="slide133.xml"/><Relationship Id="rId3" Type="http://schemas.openxmlformats.org/officeDocument/2006/relationships/slide" Target="slide107.xml"/><Relationship Id="rId30" Type="http://schemas.openxmlformats.org/officeDocument/2006/relationships/slide" Target="slide134.xml"/><Relationship Id="rId31" Type="http://schemas.openxmlformats.org/officeDocument/2006/relationships/slide" Target="slide135.xml"/><Relationship Id="rId32" Type="http://schemas.openxmlformats.org/officeDocument/2006/relationships/slide" Target="slide136.xml"/><Relationship Id="rId33" Type="http://schemas.openxmlformats.org/officeDocument/2006/relationships/slide" Target="slide282.xml"/><Relationship Id="rId34" Type="http://schemas.openxmlformats.org/officeDocument/2006/relationships/slide" Target="slide283.xml"/><Relationship Id="rId35" Type="http://schemas.openxmlformats.org/officeDocument/2006/relationships/slide" Target="slide284.xml"/><Relationship Id="rId36" Type="http://schemas.openxmlformats.org/officeDocument/2006/relationships/slide" Target="slide285.xml"/><Relationship Id="rId37" Type="http://schemas.openxmlformats.org/officeDocument/2006/relationships/slide" Target="slide286.xml"/><Relationship Id="rId38" Type="http://schemas.openxmlformats.org/officeDocument/2006/relationships/slide" Target="slide262.xml"/><Relationship Id="rId39" Type="http://schemas.openxmlformats.org/officeDocument/2006/relationships/slide" Target="slide1.xml"/><Relationship Id="rId4" Type="http://schemas.openxmlformats.org/officeDocument/2006/relationships/slide" Target="slide108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109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110.xml"/><Relationship Id="rId7" Type="http://schemas.openxmlformats.org/officeDocument/2006/relationships/slide" Target="slide111.xml"/><Relationship Id="rId8" Type="http://schemas.openxmlformats.org/officeDocument/2006/relationships/slide" Target="slide112.xml"/><Relationship Id="rId9" Type="http://schemas.openxmlformats.org/officeDocument/2006/relationships/slide" Target="slide113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7" y="2671765"/>
            <a:ext cx="4050434" cy="4050434"/>
          </a:xfrm>
          <a:prstGeom prst="rect">
            <a:avLst/>
          </a:prstGeom>
          <a:effectLst>
            <a:glow rad="2540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1" y="849745"/>
            <a:ext cx="2039562" cy="16027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279" y="1459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超链接说明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0918" y="193183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封面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本页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年历</a:t>
            </a:r>
            <a:r>
              <a:rPr lang="en-US" altLang="zh-CN" sz="1200" dirty="0">
                <a:latin typeface="+mn-ea"/>
                <a:ea typeface="+mn-ea"/>
              </a:rPr>
              <a:t>:2022</a:t>
            </a:r>
            <a:r>
              <a:rPr lang="zh-CN" altLang="en-US" sz="1200" dirty="0">
                <a:latin typeface="+mn-ea"/>
                <a:ea typeface="+mn-ea"/>
              </a:rPr>
              <a:t>年日历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年计划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跳转至年度计划页</a:t>
            </a:r>
            <a:endParaRPr lang="en-US" altLang="zh-CN" sz="1200" dirty="0">
              <a:latin typeface="+mn-ea"/>
              <a:ea typeface="+mn-ea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0372" y="3822879"/>
            <a:ext cx="597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附录</a:t>
            </a:r>
            <a:r>
              <a:rPr lang="en-US" altLang="zh-CN" sz="1200" dirty="0"/>
              <a:t>:</a:t>
            </a:r>
          </a:p>
          <a:p>
            <a:r>
              <a:rPr lang="en-US" altLang="zh-CN" sz="1200"/>
              <a:t>    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88095" y="2539285"/>
            <a:ext cx="1746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</a:p>
          <a:p>
            <a:r>
              <a:rPr lang="zh-CN" altLang="en-US" sz="1200" dirty="0">
                <a:latin typeface="+mn-ea"/>
                <a:ea typeface="+mn-ea"/>
              </a:rPr>
              <a:t>跳转至相应月份的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每月打卡页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每月计划表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每周菜谱</a:t>
            </a:r>
            <a:r>
              <a:rPr lang="en-US" altLang="zh-CN" sz="1200" dirty="0">
                <a:latin typeface="+mn-ea"/>
                <a:ea typeface="+mn-ea"/>
              </a:rPr>
              <a:t>(5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6522" y="6370818"/>
            <a:ext cx="1475060" cy="276999"/>
            <a:chOff x="1330402" y="5847542"/>
            <a:chExt cx="1475060" cy="2769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02" y="5847542"/>
              <a:ext cx="303146" cy="2357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89744" y="5847542"/>
              <a:ext cx="1215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+mn-ea"/>
                  <a:ea typeface="+mn-ea"/>
                </a:rPr>
                <a:t>方格纸</a:t>
              </a:r>
              <a:r>
                <a:rPr lang="en-US" altLang="zh-CN" sz="1200">
                  <a:latin typeface="+mn-ea"/>
                  <a:ea typeface="+mn-ea"/>
                </a:rPr>
                <a:t>(</a:t>
              </a:r>
              <a:r>
                <a:rPr lang="zh-CN" altLang="en-US" sz="1200">
                  <a:latin typeface="+mn-ea"/>
                  <a:ea typeface="+mn-ea"/>
                </a:rPr>
                <a:t>页</a:t>
              </a:r>
              <a:r>
                <a:rPr lang="en-US" altLang="zh-CN" sz="1200">
                  <a:latin typeface="+mn-ea"/>
                  <a:ea typeface="+mn-ea"/>
                </a:rPr>
                <a:t>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11" name="TextBox 10">
            <a:hlinkClick action="ppaction://hlinksldjump" r:id="rId5"/>
          </p:cNvPr>
          <p:cNvSpPr txBox="1"/>
          <p:nvPr/>
        </p:nvSpPr>
        <p:spPr>
          <a:xfrm>
            <a:off x="1522800" y="4006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1、康奈尔笔记页</a:t>
            </a:r>
          </a:p>
        </p:txBody>
      </p:sp>
      <p:sp>
        <p:nvSpPr>
          <p:cNvPr id="12" name="TextBox 11">
            <a:hlinkClick action="ppaction://hlinksldjump" r:id="rId6"/>
          </p:cNvPr>
          <p:cNvSpPr txBox="1"/>
          <p:nvPr/>
        </p:nvSpPr>
        <p:spPr>
          <a:xfrm>
            <a:off x="1522800" y="4258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2、股票买卖记录页</a:t>
            </a:r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1522800" y="4510800"/>
            <a:ext cx="20232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3、野营、旅游用品清单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1522800" y="4726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4、运动计划表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522800" y="4942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5、摘录页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522800" y="5158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6、横线纸页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522800" y="5374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7、米字格纸页</a:t>
            </a:r>
          </a:p>
        </p:txBody>
      </p:sp>
      <p:sp>
        <p:nvSpPr>
          <p:cNvPr id="18" name="&lt;pptx.shapes.autoshape.Shape object at 0x00000290E6DDFFD0&gt;">
            <a:hlinkClick action="ppaction://hlinksldjump" r:id="rId1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&lt;pptx.shapes.autoshape.Shape object at 0x00000290E50AE550&gt;">
            <a:hlinkClick action="ppaction://hlinksldjump" r:id="rId1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&lt;pptx.shapes.autoshape.Shape object at 0x00000290E6DE2190&gt;">
            <a:hlinkClick action="ppaction://hlinksldjump" r:id="rId1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&lt;pptx.shapes.autoshape.Shape object at 0x00000290E6DE2310&gt;">
            <a:hlinkClick action="ppaction://hlinksldjump" r:id="rId7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&lt;pptx.shapes.autoshape.Shape object at 0x00000290E6DE2BB0&gt;">
            <a:hlinkClick action="ppaction://hlinksldjump" r:id="rId15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>
            <a:hlinkClick action="ppaction://hlinksldjump" r:id="rId16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24" name="TextBox 23">
            <a:hlinkClick action="ppaction://hlinksldjump" r:id="rId17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25" name="TextBox 24">
            <a:hlinkClick action="ppaction://hlinksldjump" r:id="rId18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26" name="TextBox 25">
            <a:hlinkClick action="ppaction://hlinksldjump" r:id="rId19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27" name="TextBox 26">
            <a:hlinkClick action="ppaction://hlinksldjump" r:id="rId20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28" name="TextBox 27">
            <a:hlinkClick action="ppaction://hlinksldjump" r:id="rId21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29" name="TextBox 28">
            <a:hlinkClick action="ppaction://hlinksldjump" r:id="rId22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30" name="TextBox 29">
            <a:hlinkClick action="ppaction://hlinksldjump" r:id="rId23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>
            <a:hlinkClick action="ppaction://hlinksldjump" r:id="rId2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7" name="Content Placeholder 6">
            <a:hlinkClick action="ppaction://hlinksldjump" r:id="rId3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8" name="Content Placeholder 7">
            <a:hlinkClick action="ppaction://hlinksldjump" r:id="rId4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9" name="Content Placeholder 8">
            <a:hlinkClick action="ppaction://hlinksldjump" r:id="rId5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0" name="Content Placeholder 9">
            <a:hlinkClick action="ppaction://hlinksldjump" r:id="rId6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1" name="Content Placeholder 10">
            <a:hlinkClick action="ppaction://hlinksldjump" r:id="rId7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2" name="Content Placeholder 11">
            <a:hlinkClick action="ppaction://hlinksldjump" r:id="rId8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3" name="Content Placeholder 12">
            <a:hlinkClick action="ppaction://hlinksldjump" r:id="rId9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4" name="Content Placeholder 13">
            <a:hlinkClick action="ppaction://hlinksldjump" r:id="rId10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5" name="Content Placeholder 14">
            <a:hlinkClick action="ppaction://hlinksldjump" r:id="rId11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6" name="Content Placeholder 15">
            <a:hlinkClick action="ppaction://hlinksldjump" r:id="rId12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7" name="Content Placeholder 16">
            <a:hlinkClick action="ppaction://hlinksldjump" r:id="rId13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8" name="Content Placeholder 17">
            <a:hlinkClick action="ppaction://hlinksldjump" r:id="rId14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9" name="Content Placeholder 18">
            <a:hlinkClick action="ppaction://hlinksldjump" r:id="rId15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0" name="Content Placeholder 19">
            <a:hlinkClick action="ppaction://hlinksldjump" r:id="rId16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1" name="Content Placeholder 20">
            <a:hlinkClick action="ppaction://hlinksldjump" r:id="rId17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2" name="Content Placeholder 21">
            <a:hlinkClick action="ppaction://hlinksldjump" r:id="rId18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3" name="Content Placeholder 22">
            <a:hlinkClick action="ppaction://hlinksldjump" r:id="rId19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4" name="Content Placeholder 23">
            <a:hlinkClick action="ppaction://hlinksldjump" r:id="rId20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5" name="Content Placeholder 24">
            <a:hlinkClick action="ppaction://hlinksldjump" r:id="rId21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6" name="Content Placeholder 25">
            <a:hlinkClick action="ppaction://hlinksldjump" r:id="rId22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7" name="Content Placeholder 26">
            <a:hlinkClick action="ppaction://hlinksldjump" r:id="rId23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8" name="Content Placeholder 27">
            <a:hlinkClick action="ppaction://hlinksldjump" r:id="rId24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9" name="Content Placeholder 28">
            <a:hlinkClick action="ppaction://hlinksldjump" r:id="rId25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0" name="Content Placeholder 29">
            <a:hlinkClick action="ppaction://hlinksldjump" r:id="rId26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1" name="Content Placeholder 30">
            <a:hlinkClick action="ppaction://hlinksldjump" r:id="rId27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2" name="Content Placeholder 31">
            <a:hlinkClick action="ppaction://hlinksldjump" r:id="rId28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3" name="Content Placeholder 32">
            <a:hlinkClick action="ppaction://hlinksldjump" r:id="rId29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4" name="Content Placeholder 33">
            <a:hlinkClick action="ppaction://hlinksldjump" r:id="rId30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5" name="Content Placeholder 34">
            <a:hlinkClick action="ppaction://hlinksldjump" r:id="rId31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2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3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4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5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6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7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50E02B0&gt;">
            <a:hlinkClick action="ppaction://hlinksldjump" r:id="rId38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50E0A00&gt;">
            <a:hlinkClick action="ppaction://hlinksldjump" r:id="rId39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50E0CA0&gt;">
            <a:hlinkClick action="ppaction://hlinksldjump" r:id="rId40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50E0FA0&gt;">
            <a:hlinkClick action="ppaction://hlinksldjump" r:id="rId41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50E0910&gt;">
            <a:hlinkClick action="ppaction://hlinksldjump" r:id="rId42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3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4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5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6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7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8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49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0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结婚是为了安全而要求的。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命运是任何人也无法改变的，但他可以决定是等死还是面对。——《幽灵公主》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六月大廿八         </a:t>
            </a:r>
          </a:p>
        </p:txBody>
      </p:sp>
      <p:sp>
        <p:nvSpPr>
          <p:cNvPr id="8" name="&lt;pptx.shapes.autoshape.Shape object at 0x00000290E5131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3D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3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好男人痛恨陈世美，好女人痛恨潘金莲。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当你为错过太阳而哭泣的时候，你也要再错过群星了。——泰戈尔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六月大廿九         </a:t>
            </a:r>
          </a:p>
        </p:txBody>
      </p:sp>
      <p:sp>
        <p:nvSpPr>
          <p:cNvPr id="8" name="&lt;pptx.shapes.autoshape.Shape object at 0x00000290E516C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C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C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没有跨越不了的坎，只有无法逾越的心。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所谓大难不死，就是有了灾祸之后，得到的不是同情，而是莫名其妙的祝贺。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六月大三十         </a:t>
            </a:r>
          </a:p>
        </p:txBody>
      </p:sp>
      <p:sp>
        <p:nvSpPr>
          <p:cNvPr id="8" name="&lt;pptx.shapes.autoshape.Shape object at 0x00000290E5175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5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C4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C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吃喝是方法，交流是目的。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每个人都有他与生俱来的特质，最后一定能苦尽甘来。——《魔女宅急便》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七月小初一         </a:t>
            </a:r>
          </a:p>
        </p:txBody>
      </p:sp>
      <p:sp>
        <p:nvSpPr>
          <p:cNvPr id="8" name="&lt;pptx.shapes.autoshape.Shape object at 0x00000290E513B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9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2022年7月30日星期六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读书智慧无穷，劳动价值无限。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旅行是一种学习，它给你用一双婴儿的眼睛去看世界，去看不同的社会，让你变得更宽容，让你理解不同的价值观，让你更好地懂得去爱、去珍惜。旅行让你以另外一种身份开始一种新的生活，进行新的尝试，让你重新发现自己。　　——毕淑敏《蓝色天堂》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七月小初二         </a:t>
            </a:r>
          </a:p>
        </p:txBody>
      </p:sp>
      <p:sp>
        <p:nvSpPr>
          <p:cNvPr id="8" name="&lt;pptx.shapes.autoshape.Shape object at 0x00000290E5152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2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2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29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2022年7月31日星期日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读书提高境界，知识拓宽胸怀。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做生意的过程就是一个不断怂恿别人放松警惕，而自己保持高度警惕的过程。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七月小初三         </a:t>
            </a:r>
          </a:p>
        </p:txBody>
      </p:sp>
      <p:sp>
        <p:nvSpPr>
          <p:cNvPr id="8" name="&lt;pptx.shapes.autoshape.Shape object at 0x00000290E517F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F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FC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F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F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读书使人博古知今，实践使人破旧立新。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成长是一笔交易，我们都是用朴素的童真与未经人事的洁白交换长大的勇气。——《魔女宅急便》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七月小初四         </a:t>
            </a:r>
          </a:p>
        </p:txBody>
      </p:sp>
      <p:sp>
        <p:nvSpPr>
          <p:cNvPr id="8" name="&lt;pptx.shapes.autoshape.Shape object at 0x00000290E512C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C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A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为人多要吃点苦，处世倍觉日子甜。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也许生存在世间的人们都只是在等待一种偶遇，一种适时的相遇，时间对了，你们便会遇上。——《龙猫》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七月小初五         </a:t>
            </a:r>
          </a:p>
        </p:txBody>
      </p:sp>
      <p:sp>
        <p:nvSpPr>
          <p:cNvPr id="8" name="&lt;pptx.shapes.autoshape.Shape object at 0x00000290E5166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C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C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C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C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2022年8月3日星期三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思想决定性格，性格决定命运。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通向智慧之路有三个必经阶段：一是合群期，崇敬、顺从、仿效比自己强的人；二是沙漠期，束缚最牢固的时候。崇敬之心破碎，自由精神茁壮生长，重估一切价值。三是创造期，在否定的基础上重新进行肯定，但这肯定不是出于某个权威，而仅仅是出于自己，我就是命运。　　——尼采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七月小初六         </a:t>
            </a:r>
          </a:p>
        </p:txBody>
      </p:sp>
      <p:sp>
        <p:nvSpPr>
          <p:cNvPr id="8" name="&lt;pptx.shapes.autoshape.Shape object at 0x00000290E5175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5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B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2022年8月4日星期四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举一反三无往不胜，触类旁通所向披靡。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爱情是会沉底的，在平淡的日子里，最重要的是经常轻轻晃一晃盛装爱情的“水杯”。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七月小初七         </a:t>
            </a:r>
          </a:p>
        </p:txBody>
      </p:sp>
      <p:sp>
        <p:nvSpPr>
          <p:cNvPr id="8" name="&lt;pptx.shapes.autoshape.Shape object at 0x00000290E5143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6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1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>
            <a:hlinkClick action="ppaction://hlinksldjump" r:id="rId2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9" name="Content Placeholder 8">
            <a:hlinkClick action="ppaction://hlinksldjump" r:id="rId3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0" name="Content Placeholder 9">
            <a:hlinkClick action="ppaction://hlinksldjump" r:id="rId4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1" name="Content Placeholder 10">
            <a:hlinkClick action="ppaction://hlinksldjump" r:id="rId5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2" name="Content Placeholder 11">
            <a:hlinkClick action="ppaction://hlinksldjump" r:id="rId6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3" name="Content Placeholder 12">
            <a:hlinkClick action="ppaction://hlinksldjump" r:id="rId7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4" name="Content Placeholder 13">
            <a:hlinkClick action="ppaction://hlinksldjump" r:id="rId8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5" name="Content Placeholder 14">
            <a:hlinkClick action="ppaction://hlinksldjump" r:id="rId9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6" name="Content Placeholder 15">
            <a:hlinkClick action="ppaction://hlinksldjump" r:id="rId10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7" name="Content Placeholder 16">
            <a:hlinkClick action="ppaction://hlinksldjump" r:id="rId11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8" name="Content Placeholder 17">
            <a:hlinkClick action="ppaction://hlinksldjump" r:id="rId12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9" name="Content Placeholder 18">
            <a:hlinkClick action="ppaction://hlinksldjump" r:id="rId13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20" name="Content Placeholder 19">
            <a:hlinkClick action="ppaction://hlinksldjump" r:id="rId14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21" name="Content Placeholder 20">
            <a:hlinkClick action="ppaction://hlinksldjump" r:id="rId15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2" name="Content Placeholder 21">
            <a:hlinkClick action="ppaction://hlinksldjump" r:id="rId16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3" name="Content Placeholder 22">
            <a:hlinkClick action="ppaction://hlinksldjump" r:id="rId17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4" name="Content Placeholder 23">
            <a:hlinkClick action="ppaction://hlinksldjump" r:id="rId18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5" name="Content Placeholder 24">
            <a:hlinkClick action="ppaction://hlinksldjump" r:id="rId19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6" name="Content Placeholder 25">
            <a:hlinkClick action="ppaction://hlinksldjump" r:id="rId20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7" name="Content Placeholder 26">
            <a:hlinkClick action="ppaction://hlinksldjump" r:id="rId21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8" name="Content Placeholder 27">
            <a:hlinkClick action="ppaction://hlinksldjump" r:id="rId22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9" name="Content Placeholder 28">
            <a:hlinkClick action="ppaction://hlinksldjump" r:id="rId23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30" name="Content Placeholder 29">
            <a:hlinkClick action="ppaction://hlinksldjump" r:id="rId24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1" name="Content Placeholder 30">
            <a:hlinkClick action="ppaction://hlinksldjump" r:id="rId25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2" name="Content Placeholder 31">
            <a:hlinkClick action="ppaction://hlinksldjump" r:id="rId26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3" name="Content Placeholder 32">
            <a:hlinkClick action="ppaction://hlinksldjump" r:id="rId27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4" name="Content Placeholder 33">
            <a:hlinkClick action="ppaction://hlinksldjump" r:id="rId28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5" name="Content Placeholder 34">
            <a:hlinkClick action="ppaction://hlinksldjump" r:id="rId29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6" name="Content Placeholder 35">
            <a:hlinkClick action="ppaction://hlinksldjump" r:id="rId30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7" name="Content Placeholder 36">
            <a:hlinkClick action="ppaction://hlinksldjump" r:id="rId31"/>
          </p:cNvPr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8" name="Content Placeholder 37">
            <a:hlinkClick action="ppaction://hlinksldjump" r:id="rId32"/>
          </p:cNvPr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6DEF1C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6DEFA9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6DEF49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6DEF6A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6DEF5E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2022年8月5日星期五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大智者大勇，大勇者大成。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因为遇见你，我才知道我也能拥有美丽的记忆。所以，无论你怎么对待我，我都会用心去宽恕你的恨，用心去铭记你的好。——《千与千寻》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七月小初八         </a:t>
            </a:r>
          </a:p>
        </p:txBody>
      </p:sp>
      <p:sp>
        <p:nvSpPr>
          <p:cNvPr id="8" name="&lt;pptx.shapes.autoshape.Shape object at 0x00000290E5152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D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D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D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F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2022年8月6日星期六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知识是智慧的积累，智慧是知识的升华。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苟能发愤读书，则家塾可以读书，即旷野之地，热闹之场亦可读书，负薪牧豕，均无不可读书。何必择地？何必择时？——佚名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七月小初九         </a:t>
            </a:r>
          </a:p>
        </p:txBody>
      </p:sp>
      <p:sp>
        <p:nvSpPr>
          <p:cNvPr id="8" name="&lt;pptx.shapes.autoshape.Shape object at 0x00000290E5184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4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4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4A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4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2022年8月7日星期日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金钱美女人最爱，人无健康等于零。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遗忘比绝望更强有力。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七月小初十         立秋</a:t>
            </a:r>
          </a:p>
        </p:txBody>
      </p:sp>
      <p:sp>
        <p:nvSpPr>
          <p:cNvPr id="8" name="&lt;pptx.shapes.autoshape.Shape object at 0x00000290E517F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D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D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D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2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2022年8月8日星期一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无我者聪明，唯我者糊涂。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真心爱你的人永远不会放你走，不管遇到多大的困境。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七月小十一         </a:t>
            </a:r>
          </a:p>
        </p:txBody>
      </p:sp>
      <p:sp>
        <p:nvSpPr>
          <p:cNvPr id="8" name="&lt;pptx.shapes.autoshape.Shape object at 0x00000290E513B8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3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3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6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6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2022年8月9日星期二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开弓没有回头箭，人生没有回头路。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在这个世上惟一件事比别人议论更糟，那就是无人议论你。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七月小十二         </a:t>
            </a:r>
          </a:p>
        </p:txBody>
      </p:sp>
      <p:sp>
        <p:nvSpPr>
          <p:cNvPr id="8" name="&lt;pptx.shapes.autoshape.Shape object at 0x00000290E51757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F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7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2022年8月10日星期三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自信是成功的使者，自强是成功的利器。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做你自己，因为别人都有人做了。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七月小十三         </a:t>
            </a:r>
          </a:p>
        </p:txBody>
      </p:sp>
      <p:sp>
        <p:nvSpPr>
          <p:cNvPr id="8" name="&lt;pptx.shapes.autoshape.Shape object at 0x00000290E5166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3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3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B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B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可以给予忠告，但不能给予品性。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幸福其实真的很简单：有人爱；有事做；有所期待。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七月小十四         </a:t>
            </a:r>
          </a:p>
        </p:txBody>
      </p:sp>
      <p:sp>
        <p:nvSpPr>
          <p:cNvPr id="8" name="&lt;pptx.shapes.autoshape.Shape object at 0x00000290E515D8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D1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D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F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F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拥有财富万贯，不如读书万卷。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世上只有想不通的人，没有走不通的路。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七月小十五         </a:t>
            </a:r>
          </a:p>
        </p:txBody>
      </p:sp>
      <p:sp>
        <p:nvSpPr>
          <p:cNvPr id="8" name="&lt;pptx.shapes.autoshape.Shape object at 0x00000290E518F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F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1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理想是成功的蓝图，攀登是成功的阶梯。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人生的某些障碍，你是逃不掉的。与其费尽周折绕过去，不如勇敢的地攀越，或许这会铸就你人生的高点。——《龙猫》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七月小十六         </a:t>
            </a:r>
          </a:p>
        </p:txBody>
      </p:sp>
      <p:sp>
        <p:nvSpPr>
          <p:cNvPr id="8" name="&lt;pptx.shapes.autoshape.Shape object at 0x00000290E5184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4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4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4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44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付出似花朵，得到如结果。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参加追悼会的程序常常是，先受一次深刻的人生教育，然后大家一起抽烟喝酒打牌。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七月小十七         </a:t>
            </a:r>
          </a:p>
        </p:txBody>
      </p:sp>
      <p:sp>
        <p:nvSpPr>
          <p:cNvPr id="8" name="&lt;pptx.shapes.autoshape.Shape object at 0x00000290E512C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E0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>
            <a:hlinkClick action="ppaction://hlinksldjump" r:id="rId2"/>
          </p:cNvPr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5" name="Content Placeholder 4">
            <a:hlinkClick action="ppaction://hlinksldjump" r:id="rId3"/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6" name="Content Placeholder 5">
            <a:hlinkClick action="ppaction://hlinksldjump" r:id="rId4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7" name="Content Placeholder 6">
            <a:hlinkClick action="ppaction://hlinksldjump" r:id="rId5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8" name="Content Placeholder 7">
            <a:hlinkClick action="ppaction://hlinksldjump" r:id="rId6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9" name="Content Placeholder 8">
            <a:hlinkClick action="ppaction://hlinksldjump" r:id="rId7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0" name="Content Placeholder 9">
            <a:hlinkClick action="ppaction://hlinksldjump" r:id="rId8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1" name="Content Placeholder 10">
            <a:hlinkClick action="ppaction://hlinksldjump" r:id="rId9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2" name="Content Placeholder 11">
            <a:hlinkClick action="ppaction://hlinksldjump" r:id="rId10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3" name="Content Placeholder 12">
            <a:hlinkClick action="ppaction://hlinksldjump" r:id="rId11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4" name="Content Placeholder 13">
            <a:hlinkClick action="ppaction://hlinksldjump" r:id="rId12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5" name="Content Placeholder 14">
            <a:hlinkClick action="ppaction://hlinksldjump" r:id="rId13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6" name="Content Placeholder 15">
            <a:hlinkClick action="ppaction://hlinksldjump" r:id="rId14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7" name="Content Placeholder 16">
            <a:hlinkClick action="ppaction://hlinksldjump" r:id="rId15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18" name="Content Placeholder 17">
            <a:hlinkClick action="ppaction://hlinksldjump" r:id="rId16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19" name="Content Placeholder 18">
            <a:hlinkClick action="ppaction://hlinksldjump" r:id="rId17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0" name="Content Placeholder 19">
            <a:hlinkClick action="ppaction://hlinksldjump" r:id="rId18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1" name="Content Placeholder 20">
            <a:hlinkClick action="ppaction://hlinksldjump" r:id="rId19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2" name="Content Placeholder 21">
            <a:hlinkClick action="ppaction://hlinksldjump" r:id="rId20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3" name="Content Placeholder 22">
            <a:hlinkClick action="ppaction://hlinksldjump" r:id="rId21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4" name="Content Placeholder 23">
            <a:hlinkClick action="ppaction://hlinksldjump" r:id="rId22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5" name="Content Placeholder 24">
            <a:hlinkClick action="ppaction://hlinksldjump" r:id="rId23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6" name="Content Placeholder 25">
            <a:hlinkClick action="ppaction://hlinksldjump" r:id="rId24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7" name="Content Placeholder 26">
            <a:hlinkClick action="ppaction://hlinksldjump" r:id="rId25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28" name="Content Placeholder 27">
            <a:hlinkClick action="ppaction://hlinksldjump" r:id="rId26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29" name="Content Placeholder 28">
            <a:hlinkClick action="ppaction://hlinksldjump" r:id="rId27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0" name="Content Placeholder 29">
            <a:hlinkClick action="ppaction://hlinksldjump" r:id="rId28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1" name="Content Placeholder 30">
            <a:hlinkClick action="ppaction://hlinksldjump" r:id="rId29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2" name="Content Placeholder 31">
            <a:hlinkClick action="ppaction://hlinksldjump" r:id="rId30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3" name="Content Placeholder 32">
            <a:hlinkClick action="ppaction://hlinksldjump" r:id="rId31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2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3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4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5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6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7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6DBAA30&gt;">
            <a:hlinkClick action="ppaction://hlinksldjump" r:id="rId38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2F505B0&gt;">
            <a:hlinkClick action="ppaction://hlinksldjump" r:id="rId39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6DD6B50&gt;">
            <a:hlinkClick action="ppaction://hlinksldjump" r:id="rId40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6DCC940&gt;">
            <a:hlinkClick action="ppaction://hlinksldjump" r:id="rId41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6DDA850&gt;">
            <a:hlinkClick action="ppaction://hlinksldjump" r:id="rId42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3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4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5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6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7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8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49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0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自信是精神的源泉，信心是力量的基石。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要轻易地指责别人，因为我们没有足够的智慧，去知道别人生活里的喜怒哀乐、去真正体谅别人的酸甜苦辣。每个人因立场不同，所处的环境不同，很难了解对方的感受。所以，不要一味的随意去指责批评，否则会给别人带来伤害。做个幸福快乐的人儿，善待身边的每一个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七月小十八         </a:t>
            </a:r>
          </a:p>
        </p:txBody>
      </p:sp>
      <p:sp>
        <p:nvSpPr>
          <p:cNvPr id="8" name="&lt;pptx.shapes.autoshape.Shape object at 0x00000290E5175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5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老百姓的喜怒，是上帝的好恶。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在交流中，没有太强目的性的语言，更容易让人亲近。那之所以会感到莫名幸福：大概就是找到了一个愿意听你讲废话的人。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七月小十九         </a:t>
            </a:r>
          </a:p>
        </p:txBody>
      </p:sp>
      <p:sp>
        <p:nvSpPr>
          <p:cNvPr id="8" name="&lt;pptx.shapes.autoshape.Shape object at 0x00000290E5194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4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做人不要出风头，做事须要出风头。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那些真实的细节湮没在越来越遥远的过去里，已经变得不再重要了。——《岁月的童话》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七月小二十         </a:t>
            </a:r>
          </a:p>
        </p:txBody>
      </p:sp>
      <p:sp>
        <p:nvSpPr>
          <p:cNvPr id="8" name="&lt;pptx.shapes.autoshape.Shape object at 0x00000290E50F4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9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啥养生吃啥益寿，啥味美吃啥伤身。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没有任何动物比蚂蚁更勤奋，然而它却最沉默寡言——富兰克林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七月小廿一         </a:t>
            </a:r>
          </a:p>
        </p:txBody>
      </p:sp>
      <p:sp>
        <p:nvSpPr>
          <p:cNvPr id="8" name="&lt;pptx.shapes.autoshape.Shape object at 0x00000290E5184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4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4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4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促成犯罪的最大因素是逃脱惩罚的希望。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我不想谋生，我想生活。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七月小廿二         </a:t>
            </a:r>
          </a:p>
        </p:txBody>
      </p:sp>
      <p:sp>
        <p:nvSpPr>
          <p:cNvPr id="8" name="&lt;pptx.shapes.autoshape.Shape object at 0x00000290E518F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4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4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要使婚姻长久，就需克服自我中心意识。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老年人相信一切，中年人怀疑一切，青年人什么都懂。   —— 王尔德《道林格雷的画像》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七月小廿三         </a:t>
            </a:r>
          </a:p>
        </p:txBody>
      </p:sp>
      <p:sp>
        <p:nvSpPr>
          <p:cNvPr id="8" name="&lt;pptx.shapes.autoshape.Shape object at 0x00000290E512C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我们更渴望的是讲述而不是倾听。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相信种子，相信岁月。埋下种子，以日以年；守望岁月，静待花开。——陈东强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七月小廿四         </a:t>
            </a:r>
          </a:p>
        </p:txBody>
      </p:sp>
      <p:sp>
        <p:nvSpPr>
          <p:cNvPr id="8" name="&lt;pptx.shapes.autoshape.Shape object at 0x00000290E5175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知识改变命运，智慧决定人生。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你不知羞耻地索取，毫无感激地接受。   —— 王尔德——《狱中记》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七月小廿五         </a:t>
            </a:r>
          </a:p>
        </p:txBody>
      </p:sp>
      <p:sp>
        <p:nvSpPr>
          <p:cNvPr id="8" name="&lt;pptx.shapes.autoshape.Shape object at 0x00000290E6D2D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2D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2D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2D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2D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多余的财富只能买来不需要的东西。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没有人会因学问而成为智者。学问或许能由勤奋得来，而机智与智慧却有懒于天赋——约翰·塞尔登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七月小廿六         处暑</a:t>
            </a:r>
          </a:p>
        </p:txBody>
      </p:sp>
      <p:sp>
        <p:nvSpPr>
          <p:cNvPr id="8" name="&lt;pptx.shapes.autoshape.Shape object at 0x00000290E516C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C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C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6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6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做人不要出风头，做事须要出风头。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业精于勤荒于嬉，行成于思毁于随（韩愈）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七月小廿七         </a:t>
            </a:r>
          </a:p>
        </p:txBody>
      </p:sp>
      <p:sp>
        <p:nvSpPr>
          <p:cNvPr id="8" name="&lt;pptx.shapes.autoshape.Shape object at 0x00000290E517F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F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F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F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4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>
            <a:hlinkClick action="ppaction://hlinksldjump" r:id="rId2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7" name="Content Placeholder 6">
            <a:hlinkClick action="ppaction://hlinksldjump" r:id="rId3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8" name="Content Placeholder 7">
            <a:hlinkClick action="ppaction://hlinksldjump" r:id="rId4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9" name="Content Placeholder 8">
            <a:hlinkClick action="ppaction://hlinksldjump" r:id="rId5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0" name="Content Placeholder 9">
            <a:hlinkClick action="ppaction://hlinksldjump" r:id="rId6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1" name="Content Placeholder 10">
            <a:hlinkClick action="ppaction://hlinksldjump" r:id="rId7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2" name="Content Placeholder 11">
            <a:hlinkClick action="ppaction://hlinksldjump" r:id="rId8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3" name="Content Placeholder 12">
            <a:hlinkClick action="ppaction://hlinksldjump" r:id="rId9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4" name="Content Placeholder 13">
            <a:hlinkClick action="ppaction://hlinksldjump" r:id="rId10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5" name="Content Placeholder 14">
            <a:hlinkClick action="ppaction://hlinksldjump" r:id="rId11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6" name="Content Placeholder 15">
            <a:hlinkClick action="ppaction://hlinksldjump" r:id="rId12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7" name="Content Placeholder 16">
            <a:hlinkClick action="ppaction://hlinksldjump" r:id="rId13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8" name="Content Placeholder 17">
            <a:hlinkClick action="ppaction://hlinksldjump" r:id="rId14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9" name="Content Placeholder 18">
            <a:hlinkClick action="ppaction://hlinksldjump" r:id="rId15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0" name="Content Placeholder 19">
            <a:hlinkClick action="ppaction://hlinksldjump" r:id="rId16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1" name="Content Placeholder 20">
            <a:hlinkClick action="ppaction://hlinksldjump" r:id="rId17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2" name="Content Placeholder 21">
            <a:hlinkClick action="ppaction://hlinksldjump" r:id="rId18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3" name="Content Placeholder 22">
            <a:hlinkClick action="ppaction://hlinksldjump" r:id="rId19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4" name="Content Placeholder 23">
            <a:hlinkClick action="ppaction://hlinksldjump" r:id="rId20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5" name="Content Placeholder 24">
            <a:hlinkClick action="ppaction://hlinksldjump" r:id="rId21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6" name="Content Placeholder 25">
            <a:hlinkClick action="ppaction://hlinksldjump" r:id="rId22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7" name="Content Placeholder 26">
            <a:hlinkClick action="ppaction://hlinksldjump" r:id="rId23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8" name="Content Placeholder 27">
            <a:hlinkClick action="ppaction://hlinksldjump" r:id="rId24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9" name="Content Placeholder 28">
            <a:hlinkClick action="ppaction://hlinksldjump" r:id="rId25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0" name="Content Placeholder 29">
            <a:hlinkClick action="ppaction://hlinksldjump" r:id="rId26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1" name="Content Placeholder 30">
            <a:hlinkClick action="ppaction://hlinksldjump" r:id="rId27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2" name="Content Placeholder 31">
            <a:hlinkClick action="ppaction://hlinksldjump" r:id="rId28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3" name="Content Placeholder 32">
            <a:hlinkClick action="ppaction://hlinksldjump" r:id="rId29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4" name="Content Placeholder 33">
            <a:hlinkClick action="ppaction://hlinksldjump" r:id="rId30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5" name="Content Placeholder 34">
            <a:hlinkClick action="ppaction://hlinksldjump" r:id="rId31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6" name="Content Placeholder 35">
            <a:hlinkClick action="ppaction://hlinksldjump" r:id="rId32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50EB8E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50EBB2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50EB73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50EBCD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50EB28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只有人真诚，才有真诚友。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“天才就是这样，终身劳动，便成天才。”（门捷列夫）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七月小廿八         </a:t>
            </a:r>
          </a:p>
        </p:txBody>
      </p:sp>
      <p:sp>
        <p:nvSpPr>
          <p:cNvPr id="8" name="&lt;pptx.shapes.autoshape.Shape object at 0x00000290E51A68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F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曲折之路通光明，坎坷之路通成功。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所有的问题，都是关系的问题。在所有的关系之中，你和你自己的关系最为重要。它是关系的总脐带。如果你处理不好和自我的关系，你的一生就不得安宁和幸福。你可以成功，但没有快乐。你可以有家庭，但缺乏温暖。你可以姹紫嫣红宾朋满座，但却不曾有高山流水患难之交。 ——毕淑敏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七月小廿九         </a:t>
            </a:r>
          </a:p>
        </p:txBody>
      </p:sp>
      <p:sp>
        <p:nvSpPr>
          <p:cNvPr id="8" name="&lt;pptx.shapes.autoshape.Shape object at 0x00000290E5152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C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C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C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4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为人珍惜“缘”，处世把握“分”。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一个人的认识愈明晰，智慧愈增，他的痛苦也愈多；身为天才的人，他便有最多的苦恼。   —— 叔本华 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八月大初一         </a:t>
            </a:r>
          </a:p>
        </p:txBody>
      </p:sp>
      <p:sp>
        <p:nvSpPr>
          <p:cNvPr id="8" name="&lt;pptx.shapes.autoshape.Shape object at 0x00000290E5194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E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2D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做人诚信事半功倍，做事失信事倍功半。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很多人认为聪明的人才会成功，其实不是。很多聪明人做事情不能成功，原因有二：一是不能下笨功夫；二是他们没有找到他们价值体系中最重要的事情去做，却去做一些在他的价值观体系中不怎么重要的事情。所以他们内心缺乏全力以赴的动力。 ——钱钟书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八月大初二         </a:t>
            </a:r>
          </a:p>
        </p:txBody>
      </p:sp>
      <p:sp>
        <p:nvSpPr>
          <p:cNvPr id="8" name="&lt;pptx.shapes.autoshape.Shape object at 0x00000290E51A6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6E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D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1A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君子成人之事，亦成君子之人。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生活就是理解，生活就是面对现实微笑。生活就是越过心灵的障碍，平静心性，淡泊名利。生活就是越过障碍注视将来。生活就是自己身上有一架天平，在那上面衡量善与恶。生活就是知道自己的价值，自己所能做到的与自己所应该做到的。生活就是通过辛勤的双手，创造巨大的幸福！　　—— 雨果《莎士比亚论》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八月大初三         </a:t>
            </a:r>
          </a:p>
        </p:txBody>
      </p:sp>
      <p:sp>
        <p:nvSpPr>
          <p:cNvPr id="8" name="&lt;pptx.shapes.autoshape.Shape object at 0x00000290E50A9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9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9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9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E4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2022年8月30日星期二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婚姻是生命之花，孩子是生命之果。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“古今中外，凡成就事业，对人类有作为的无一不是脚踏实地	艰苦攀登的结果。”（钱三强）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八月大初四         </a:t>
            </a:r>
          </a:p>
        </p:txBody>
      </p:sp>
      <p:sp>
        <p:nvSpPr>
          <p:cNvPr id="8" name="&lt;pptx.shapes.autoshape.Shape object at 0x00000290E6DD3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D3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D3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F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2022年8月31日星期三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付出换来的是收获，血汗换来的是成果。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对搞科学的人来说，勤奋就是成功之母！——茅以升（现代桥梁工程专家）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八月大初五         </a:t>
            </a:r>
          </a:p>
        </p:txBody>
      </p:sp>
      <p:sp>
        <p:nvSpPr>
          <p:cNvPr id="8" name="&lt;pptx.shapes.autoshape.Shape object at 0x00000290E6DC2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F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F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3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F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爱人得道得到一切，恨人失道失去一切。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痛苦是比较出来的，幸福是珍惜得来的。越是计较，心理越不平衡，越不平衡，烦恼越多，我们因此变得不从容。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八月大初六         </a:t>
            </a:r>
          </a:p>
        </p:txBody>
      </p:sp>
      <p:sp>
        <p:nvSpPr>
          <p:cNvPr id="8" name="&lt;pptx.shapes.autoshape.Shape object at 0x00000290E50AE7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E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9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93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9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梦想是人生花朵，成就是人生硕果。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善问者如攻坚木，先其易者，后其节自，及其久也，相说以解。不善问者反此。——《学记》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八月大初七         </a:t>
            </a:r>
          </a:p>
        </p:txBody>
      </p:sp>
      <p:sp>
        <p:nvSpPr>
          <p:cNvPr id="8" name="&lt;pptx.shapes.autoshape.Shape object at 0x00000290E6DBD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BD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BD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BA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B5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失败结缘无志者，成功专酬有志人。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教育的最终目的不是传授已有的东西，而是要把人的创造力量诱导出来，将生命感、价值感唤醒。唤醒，是种教育手段。父母和教师不要总是叮咛、检查、监督、审查他们。孩子们一旦得到更多的信任和期待，内在动力就会被激发，会更聪明、能干、有悟性。 ——德国教育学家斯普朗格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八月大初八         </a:t>
            </a:r>
          </a:p>
        </p:txBody>
      </p:sp>
      <p:sp>
        <p:nvSpPr>
          <p:cNvPr id="8" name="&lt;pptx.shapes.autoshape.Shape object at 0x00000290E6DC9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7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7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AA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B5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做人底线是良心，做事底线是恒心。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将欲取之，必先予之。——《老子》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四月小初一   国际劳动节      </a:t>
            </a:r>
          </a:p>
        </p:txBody>
      </p:sp>
      <p:sp>
        <p:nvSpPr>
          <p:cNvPr id="8" name="&lt;pptx.shapes.autoshape.Shape object at 0x00000290E6DE2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2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2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F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F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识人重在言与行，用人重在德与才。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真正的骄傲是对自己卓越的才能和独特的价值持有坚定、不可动摇的信念。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八月大初九         </a:t>
            </a:r>
          </a:p>
        </p:txBody>
      </p:sp>
      <p:sp>
        <p:nvSpPr>
          <p:cNvPr id="8" name="&lt;pptx.shapes.autoshape.Shape object at 0x00000290E6DB1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5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56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9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9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希望是明天太阳，失望是眼前雾霾。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一个人倘若不为自己思考，那就从未思考过。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八月大初十         </a:t>
            </a:r>
          </a:p>
        </p:txBody>
      </p:sp>
      <p:sp>
        <p:nvSpPr>
          <p:cNvPr id="8" name="&lt;pptx.shapes.autoshape.Shape object at 0x00000290E6DD3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F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F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F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学会触类旁通，诠释天地玄机。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当你想丢点什么的时候请想想，千万别丢脸。——成都垃圾箱，果皮箱上语。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八月大十一         </a:t>
            </a:r>
          </a:p>
        </p:txBody>
      </p:sp>
      <p:sp>
        <p:nvSpPr>
          <p:cNvPr id="8" name="&lt;pptx.shapes.autoshape.Shape object at 0x00000290E51A67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6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A6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6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夫妇互相感恩，夫妻相敬如宾。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学会承受，学会长大，学会哭过以后，还能微笑地拥抱爸爸妈妈。——《魔女宅急便》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八月大十二         白露</a:t>
            </a:r>
          </a:p>
        </p:txBody>
      </p:sp>
      <p:sp>
        <p:nvSpPr>
          <p:cNvPr id="8" name="&lt;pptx.shapes.autoshape.Shape object at 0x00000290E6DD3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D6C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D6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6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E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失败从马虎里怀胎，成功从认真中诞生。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好女人是一所学校，好男人毕业了可留样任教。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八月大十三         </a:t>
            </a:r>
          </a:p>
        </p:txBody>
      </p:sp>
      <p:sp>
        <p:nvSpPr>
          <p:cNvPr id="8" name="&lt;pptx.shapes.autoshape.Shape object at 0x00000290E50A1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1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1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BD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BD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最富有人是得道，最贫穷人是失道。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智者千虑，必有一失；愚者千虑，必有一得。——《史记》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八月大十四         </a:t>
            </a:r>
          </a:p>
        </p:txBody>
      </p:sp>
      <p:sp>
        <p:nvSpPr>
          <p:cNvPr id="8" name="&lt;pptx.shapes.autoshape.Shape object at 0x00000290E6D2D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DA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C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C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9C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读书在成效，实践在成果。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好学而不勤问非真好学者。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八月大十五   中秋节      </a:t>
            </a:r>
          </a:p>
        </p:txBody>
      </p:sp>
      <p:sp>
        <p:nvSpPr>
          <p:cNvPr id="8" name="&lt;pptx.shapes.autoshape.Shape object at 0x00000290E6DB1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5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5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9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9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理解他人心思，赢得他人欣赏。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人老了唯一的好处就是，能失去的东西少了。—— 《哈尔的移动城堡》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八月大十六         </a:t>
            </a:r>
          </a:p>
        </p:txBody>
      </p:sp>
      <p:sp>
        <p:nvSpPr>
          <p:cNvPr id="8" name="&lt;pptx.shapes.autoshape.Shape object at 0x00000290E6DCF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F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F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0D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敢想出敢干，会想出巧干。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其实不管是男性还是女性，都应该战胜恐惧承担风险，不随波逐流，这需要相当的勇气。当有年轻人问我什么是最好的人生方向时，我说充分地认识和相信自己，倾听自己的心声，做自己喜欢做的事情，这样的人生或许会有曲折，但是我认为是最有价值的，也是最好的生活方式。　　——希拉里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八月大十七         </a:t>
            </a:r>
          </a:p>
        </p:txBody>
      </p:sp>
      <p:sp>
        <p:nvSpPr>
          <p:cNvPr id="8" name="&lt;pptx.shapes.autoshape.Shape object at 0x00000290E6D2D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9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情商高者能孚众望，智商高者能谋大事。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喜欢一个人是种感觉，不喜欢一个人却是事实。事实容易解释，感觉却难以言喻。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八月大十八         </a:t>
            </a:r>
          </a:p>
        </p:txBody>
      </p:sp>
      <p:sp>
        <p:nvSpPr>
          <p:cNvPr id="8" name="&lt;pptx.shapes.autoshape.Shape object at 0x00000290E51A6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6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0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0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那些不了解别人的人总是自视很高。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烫痛过的孩子仍然爱火。   —— 王尔德——《道林格雷的画像》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四月小初二         </a:t>
            </a:r>
          </a:p>
        </p:txBody>
      </p:sp>
      <p:sp>
        <p:nvSpPr>
          <p:cNvPr id="8" name="&lt;pptx.shapes.autoshape.Shape object at 0x00000290E6DE8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8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8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8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E8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认命者贫穷，抗命者富有。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最了解你的人有时不是你的朋友，而是你的敌人。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八月大十九         </a:t>
            </a:r>
          </a:p>
        </p:txBody>
      </p:sp>
      <p:sp>
        <p:nvSpPr>
          <p:cNvPr id="8" name="&lt;pptx.shapes.autoshape.Shape object at 0x00000290E50AE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9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93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9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5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有伯乐方识千里马，有毛遂方显孟尝君。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用善意的心情去理解别人的话，会让世界单纯美好容易。世界如此之大，我却能幸运地遇见一些人。——《千与千寻》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八月大二十         </a:t>
            </a:r>
          </a:p>
        </p:txBody>
      </p:sp>
      <p:sp>
        <p:nvSpPr>
          <p:cNvPr id="8" name="&lt;pptx.shapes.autoshape.Shape object at 0x00000290E6DC7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C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C6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A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学问在读书中得到，智慧在实践中积累。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古往今来，凡成就事业，对人类有所作为的，无不是脚踏实地，艰苦登攀的结果。——钱三强（当代物理学家）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八月大廿一         </a:t>
            </a:r>
          </a:p>
        </p:txBody>
      </p:sp>
      <p:sp>
        <p:nvSpPr>
          <p:cNvPr id="8" name="&lt;pptx.shapes.autoshape.Shape object at 0x00000290E6DAA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BA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BA7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BD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1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举一反三认识世界，触类旁通创造世界。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在说话之前，先听；在回应之前，先想；在消费之前，先挣；在退出之前，先试。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八月大廿二         </a:t>
            </a:r>
          </a:p>
        </p:txBody>
      </p:sp>
      <p:sp>
        <p:nvSpPr>
          <p:cNvPr id="8" name="&lt;pptx.shapes.autoshape.Shape object at 0x00000290E6DD6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D3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D3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F9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婚姻是生命之花，孩子是生命之果。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如果我们举止有礼	言谈有善，我们就能粗暴地对待许多人而安然无恙。   —— 叔本华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八月大廿三         </a:t>
            </a:r>
          </a:p>
        </p:txBody>
      </p:sp>
      <p:sp>
        <p:nvSpPr>
          <p:cNvPr id="8" name="&lt;pptx.shapes.autoshape.Shape object at 0x00000290E6D2D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C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4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多读书出天才，多实践创奇迹。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成功不是衡量人生价值的最高标准，比成功更重要的是，一个人要拥有内在的丰富，有自己的真性情和真兴趣，有自己真正喜欢的事。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八月大廿四         </a:t>
            </a:r>
          </a:p>
        </p:txBody>
      </p:sp>
      <p:sp>
        <p:nvSpPr>
          <p:cNvPr id="8" name="&lt;pptx.shapes.autoshape.Shape object at 0x00000290E5194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2D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2D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2D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读书是学问的基础，实践是学问的源泉。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天才不是别的，而是辛劳和勤奋——比丰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八月大廿五         </a:t>
            </a:r>
          </a:p>
        </p:txBody>
      </p:sp>
      <p:sp>
        <p:nvSpPr>
          <p:cNvPr id="8" name="&lt;pptx.shapes.autoshape.Shape object at 0x00000290E6DD3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D6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D6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8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E6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只有放飞梦想，才能创新未来。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你要知道自己的价值，就要找到那个唯一的“我”，记住，一定是“唯一”，余皆不要。好画，是因为舍弃了多余的色彩；好歌，是因为舍弃了多余的音符；好文章，是因为舍弃了多余的废话。　　—— 梁衡《洗尘》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八月大廿六         </a:t>
            </a:r>
          </a:p>
        </p:txBody>
      </p:sp>
      <p:sp>
        <p:nvSpPr>
          <p:cNvPr id="8" name="&lt;pptx.shapes.autoshape.Shape object at 0x00000290E6DBA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7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7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C8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C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读书是学问的基础，实践是学问的源泉。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所有的真理都要经过三个阶段：首先，受到嘲笑；然后，遭到激烈的反对；最后，被理所当然地接受。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八月大廿七         </a:t>
            </a:r>
          </a:p>
        </p:txBody>
      </p:sp>
      <p:sp>
        <p:nvSpPr>
          <p:cNvPr id="8" name="&lt;pptx.shapes.autoshape.Shape object at 0x00000290E511B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C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CC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诚信造就人格，自信成就人生。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衡量一个人是否幸福，不应该看他拥有多少高兴的事，而应该看他是否正为一些小事烦恼着。只有幸福的人，才会把无关痛痒的小事挂在心上。那些经历着大灾难的人是无暇顾及这些小事的。也因此在失去幸福以后，人们才会发现它们曾经存在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八月大廿八         秋分</a:t>
            </a:r>
          </a:p>
        </p:txBody>
      </p:sp>
      <p:sp>
        <p:nvSpPr>
          <p:cNvPr id="8" name="&lt;pptx.shapes.autoshape.Shape object at 0x00000290E50A9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E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E8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EA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6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命运在自主，人生在自创。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早荣亦早枯，易得还易失——清张廷玉《杂兴》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四月小初三         </a:t>
            </a:r>
          </a:p>
        </p:txBody>
      </p:sp>
      <p:sp>
        <p:nvSpPr>
          <p:cNvPr id="8" name="&lt;pptx.shapes.autoshape.Shape object at 0x00000290E50F4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4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4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4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4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为人换位思考，处世替人分忧。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世上的每一朵玫瑰花都是有刺，如果因为怕扎手，就此舍之，那么你永远也不能得到玫瑰芬芳。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八月大廿九         </a:t>
            </a:r>
          </a:p>
        </p:txBody>
      </p:sp>
      <p:sp>
        <p:nvSpPr>
          <p:cNvPr id="8" name="&lt;pptx.shapes.autoshape.Shape object at 0x00000290E6D2D7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2D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2D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4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伟大出于平凡，奇迹出于实干。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任何地方，只要你爱它，它就是你的世界。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八月大三十         </a:t>
            </a:r>
          </a:p>
        </p:txBody>
      </p:sp>
      <p:sp>
        <p:nvSpPr>
          <p:cNvPr id="8" name="&lt;pptx.shapes.autoshape.Shape object at 0x00000290E517F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8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3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3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6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只有感恩人生，才有美好生活。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幸福如人饮水，冷暖自知，你的幸福，不在别人眼里，而在自己心里。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九月小初一         </a:t>
            </a:r>
          </a:p>
        </p:txBody>
      </p:sp>
      <p:sp>
        <p:nvSpPr>
          <p:cNvPr id="8" name="&lt;pptx.shapes.autoshape.Shape object at 0x00000290E6DC0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F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F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3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3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读书在实用，实践在行动。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耳朵没有底，可以从早听到晚。——非洲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九月小初二         </a:t>
            </a:r>
          </a:p>
        </p:txBody>
      </p:sp>
      <p:sp>
        <p:nvSpPr>
          <p:cNvPr id="8" name="&lt;pptx.shapes.autoshape.Shape object at 0x00000290E6DBA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7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9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C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学习是知识之本，知识是智慧之源。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读书无疑者，须教有疑，有疑者却要无疑，到这里方是上进。——朱熹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九月小初三         </a:t>
            </a:r>
          </a:p>
        </p:txBody>
      </p:sp>
      <p:sp>
        <p:nvSpPr>
          <p:cNvPr id="8" name="&lt;pptx.shapes.autoshape.Shape object at 0x00000290E5184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4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4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4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聪明加实践，等于事业成。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你选择和谁在一起，就是选择了一种生活方式和价值观。—— 《借东西的小人阿莉埃蒂》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九月小初四         </a:t>
            </a:r>
          </a:p>
        </p:txBody>
      </p:sp>
      <p:sp>
        <p:nvSpPr>
          <p:cNvPr id="8" name="&lt;pptx.shapes.autoshape.Shape object at 0x00000290E50A1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1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1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5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9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2022年9月30日星期五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为人要虚心，处世要真心。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成功是一种观念，致富是一种义务，快乐是一种权力。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九月小初五         </a:t>
            </a:r>
          </a:p>
        </p:txBody>
      </p:sp>
      <p:sp>
        <p:nvSpPr>
          <p:cNvPr id="8" name="&lt;pptx.shapes.autoshape.Shape object at 0x00000290E51A6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2D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2D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2D9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美女是柄双刃剑，成人伤人在把握。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你不能改变命运，但你可以选择原地等待，或是，勇敢面对。——《风之谷》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九月小初六   国庆节      </a:t>
            </a:r>
          </a:p>
        </p:txBody>
      </p:sp>
      <p:sp>
        <p:nvSpPr>
          <p:cNvPr id="8" name="&lt;pptx.shapes.autoshape.Shape object at 0x00000290E518FA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C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F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为人慷慨付出，处世海阔天空。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一个人总是可以善待他毫不在意的人。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九月小初七         </a:t>
            </a:r>
          </a:p>
        </p:txBody>
      </p:sp>
      <p:sp>
        <p:nvSpPr>
          <p:cNvPr id="8" name="&lt;pptx.shapes.autoshape.Shape object at 0x00000290E6D2D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6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A6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2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2022年10月3日星期一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读书放飞理想，实践成就未来。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人最值得高兴的事：父母健在	知己两三	盗不走的爱人。其他都是假象，别太计较。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九月小初八         </a:t>
            </a:r>
          </a:p>
        </p:txBody>
      </p:sp>
      <p:sp>
        <p:nvSpPr>
          <p:cNvPr id="8" name="&lt;pptx.shapes.autoshape.Shape object at 0x00000290E501A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BA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BA2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70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C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靠艰苦的劳动比靠侥幸走运更可能致富。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如今是这样一个时代，看得太多而没有时间欣赏，写的太多而没有时间思想。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四月小初四         </a:t>
            </a:r>
          </a:p>
        </p:txBody>
      </p:sp>
      <p:sp>
        <p:nvSpPr>
          <p:cNvPr id="8" name="&lt;pptx.shapes.autoshape.Shape object at 0x00000290E50F4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0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07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0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E0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2022年10月4日星期二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常想自己过，遇事方无失。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人生最终的价值在于觉醒和思考的能力，而不只在于生存。　　——亚里士多德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九月小初九         </a:t>
            </a:r>
          </a:p>
        </p:txBody>
      </p:sp>
      <p:sp>
        <p:nvSpPr>
          <p:cNvPr id="8" name="&lt;pptx.shapes.autoshape.Shape object at 0x00000290E51AC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C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C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AC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C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2022年10月5日星期三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浇树在浇根，交友在交心。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我们每个人手里都有一把自学成才的钥匙，这就是：理想	勤奋	毅力	虚心和科学方法。——华罗庚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九月小初十         </a:t>
            </a:r>
          </a:p>
        </p:txBody>
      </p:sp>
      <p:sp>
        <p:nvSpPr>
          <p:cNvPr id="8" name="&lt;pptx.shapes.autoshape.Shape object at 0x00000290E515D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C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C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2022年10月6日星期四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梦想是起点，追求是过程，目标是终点。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胆怯的人在危险前被吓住了；懦弱的人在危险中被吓住了；勇敢的人在危险过后被吓住了。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九月小十一         </a:t>
            </a:r>
          </a:p>
        </p:txBody>
      </p:sp>
      <p:sp>
        <p:nvSpPr>
          <p:cNvPr id="8" name="&lt;pptx.shapes.autoshape.Shape object at 0x00000290E6DD3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F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F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0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6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2022年10月7日星期五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只有知识发展，才有时代前进。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这世上有一条路无论如何也不能走，那就是歧途，只要走错一步结果都会是粉身碎骨。——《千与千寻》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九月小十二         </a:t>
            </a:r>
          </a:p>
        </p:txBody>
      </p:sp>
      <p:sp>
        <p:nvSpPr>
          <p:cNvPr id="8" name="&lt;pptx.shapes.autoshape.Shape object at 0x00000290E517F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F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C7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2022年10月8日星期六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快乐在知足中，幸福在如意中。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家庭地幸福需夫妻共同努力，而破坏它，一人就够了。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九月小十三         寒露</a:t>
            </a:r>
          </a:p>
        </p:txBody>
      </p:sp>
      <p:sp>
        <p:nvSpPr>
          <p:cNvPr id="8" name="&lt;pptx.shapes.autoshape.Shape object at 0x00000290E5194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2D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2D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2D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6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2022年10月9日星期日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与人为善得益于己，与邻为善安乐于己。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知识是一种使求知者吃得越来越觉得饿的粮食。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九月小十四         </a:t>
            </a:r>
          </a:p>
        </p:txBody>
      </p:sp>
      <p:sp>
        <p:nvSpPr>
          <p:cNvPr id="8" name="&lt;pptx.shapes.autoshape.Shape object at 0x00000290E50A19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7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7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C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2022年10月10日星期一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人生在天地间，生活在希望中。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人们最终所真正能够理解和欣赏的事物，只不过是一些在本质上和他自身相同的事物罢了。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九月小十五         </a:t>
            </a:r>
          </a:p>
        </p:txBody>
      </p:sp>
      <p:sp>
        <p:nvSpPr>
          <p:cNvPr id="8" name="&lt;pptx.shapes.autoshape.Shape object at 0x00000290E51AC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C7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C7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C7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C7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新路曲折通光明，老路顺畅向雾霾。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失败发生在彻底的放弃之后。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九月小十六         </a:t>
            </a:r>
          </a:p>
        </p:txBody>
      </p:sp>
      <p:sp>
        <p:nvSpPr>
          <p:cNvPr id="8" name="&lt;pptx.shapes.autoshape.Shape object at 0x00000290E51C7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C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C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AC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C4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2022年10月12日星期三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心态传递能量，能量改变心态。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人永远不知道，谁哪次不经意的跟你说了再见之后，就真的不会再见了。——《千与千寻》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九月小十七         </a:t>
            </a:r>
          </a:p>
        </p:txBody>
      </p:sp>
      <p:sp>
        <p:nvSpPr>
          <p:cNvPr id="8" name="&lt;pptx.shapes.autoshape.Shape object at 0x00000290E6DC7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1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1C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B1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9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2022年10月13日星期四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困难中精神不倒，困难就会被压倒。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自古以来学有建树的人，都离不开一个“苦”字。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九月小十八         </a:t>
            </a:r>
          </a:p>
        </p:txBody>
      </p:sp>
      <p:sp>
        <p:nvSpPr>
          <p:cNvPr id="8" name="&lt;pptx.shapes.autoshape.Shape object at 0x00000290E5166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F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为人心宽寿自长，处世量大福自多。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偶然的成功比失败更可怕。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四月小初五         立夏</a:t>
            </a:r>
          </a:p>
        </p:txBody>
      </p:sp>
      <p:sp>
        <p:nvSpPr>
          <p:cNvPr id="8" name="&lt;pptx.shapes.autoshape.Shape object at 0x00000290E6DE8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B1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B14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BD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9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2022年10月14日星期五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谦虚是学长补短，骄傲是拿长比短。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攀登科学高峰，就像登山运动员攀登珠穆朗玛峰一样，要克服无数艰难险阻，懦夫和懒汉是不可能享受到胜利的喜悦和幸福的。——陈景润（当代数学家）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九月小十九         </a:t>
            </a:r>
          </a:p>
        </p:txBody>
      </p:sp>
      <p:sp>
        <p:nvSpPr>
          <p:cNvPr id="8" name="&lt;pptx.shapes.autoshape.Shape object at 0x00000290E517F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3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6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2D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2022年10月15日星期六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人心若浮动，天下必动荡。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质疑是迈向哲理的第一步。 ——狄德罗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九月小二十         </a:t>
            </a:r>
          </a:p>
        </p:txBody>
      </p:sp>
      <p:sp>
        <p:nvSpPr>
          <p:cNvPr id="8" name="&lt;pptx.shapes.autoshape.Shape object at 0x00000290E50A19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9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9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2022年10月16日星期日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功夫都是苦中来，成就都是苦中出。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在人的心灵深处，都有一种根深蒂固的需要，这就是希望自己是一个发现者研究者探索者。而在儿童的精神世界中，这种需要则特别强烈。——苏霍姆林斯基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九月小廿一         </a:t>
            </a:r>
          </a:p>
        </p:txBody>
      </p:sp>
      <p:sp>
        <p:nvSpPr>
          <p:cNvPr id="8" name="&lt;pptx.shapes.autoshape.Shape object at 0x00000290E51C7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C7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C7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C7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C7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2022年10月17日星期一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得志莫自喜，失意莫自悲。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才华是刀刃，辛苦是磨刀石，很锋利的刀刃，若日久不用磨，也会生锈，成为废物。——老舍（现代作家	艺术家）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九月小廿二         </a:t>
            </a:r>
          </a:p>
        </p:txBody>
      </p:sp>
      <p:sp>
        <p:nvSpPr>
          <p:cNvPr id="8" name="&lt;pptx.shapes.autoshape.Shape object at 0x00000290E51D1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1C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1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1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1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2022年10月18日星期二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物质诚可贵，精神价更高。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生命并没有价值，除非你选择并赋予它价值。没有哪个地方有幸福，除非你为自己带来幸福。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九月小廿三         </a:t>
            </a:r>
          </a:p>
        </p:txBody>
      </p:sp>
      <p:sp>
        <p:nvSpPr>
          <p:cNvPr id="8" name="&lt;pptx.shapes.autoshape.Shape object at 0x00000290E51AC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4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4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D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2022年10月19日星期三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知识在用中活，实践在创中新。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站在山顶和站在山脚下的两人，虽然地位不同，但在对方眼里，同样的渺小。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九月小廿四         </a:t>
            </a:r>
          </a:p>
        </p:txBody>
      </p:sp>
      <p:sp>
        <p:nvSpPr>
          <p:cNvPr id="8" name="&lt;pptx.shapes.autoshape.Shape object at 0x00000290E6DD8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6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2D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2022年10月20日星期四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知识使人聪明，实践使人智慧。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世界这么大，人生这么长，总会有这么一个人，让你想要温柔的对待。——《哈尔的移动城堡》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九月小廿五         </a:t>
            </a:r>
          </a:p>
        </p:txBody>
      </p:sp>
      <p:sp>
        <p:nvSpPr>
          <p:cNvPr id="8" name="&lt;pptx.shapes.autoshape.Shape object at 0x00000290E51D6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6E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6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6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6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2022年10月21日星期五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可做平凡人，不做平凡事。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你想成为幸福的人吗？但愿你首先学会吃得起苦——屠格涅夫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九月小廿六         </a:t>
            </a:r>
          </a:p>
        </p:txBody>
      </p:sp>
      <p:sp>
        <p:nvSpPr>
          <p:cNvPr id="8" name="&lt;pptx.shapes.autoshape.Shape object at 0x00000290E6D2D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6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3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2022年10月22日星期六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情商高者能孚众望，智商高者能谋大事。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做父母是个专业性很强的职业，可大部分的父母未经任何培训就上岗了。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九月小廿七         </a:t>
            </a:r>
          </a:p>
        </p:txBody>
      </p:sp>
      <p:sp>
        <p:nvSpPr>
          <p:cNvPr id="8" name="&lt;pptx.shapes.autoshape.Shape object at 0x00000290E51AC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C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C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AC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C7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2022年10月23日星期日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大鱼大肉伤身体，淡饭淡茶益健康。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只要条件许可，机会成熟，人人都是想作恶的。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九月小廿八         霜降</a:t>
            </a:r>
          </a:p>
        </p:txBody>
      </p:sp>
      <p:sp>
        <p:nvSpPr>
          <p:cNvPr id="8" name="&lt;pptx.shapes.autoshape.Shape object at 0x00000290E51E0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1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1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做人有正气，做事有底气。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清醒时做事，糊涂时读书，大怒时睡觉，独处时思考；做一个幸福的人，读书，旅行，努力工作，关心身体和心情，成为最好的自己。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四月小初六         </a:t>
            </a:r>
          </a:p>
        </p:txBody>
      </p:sp>
      <p:sp>
        <p:nvSpPr>
          <p:cNvPr id="8" name="&lt;pptx.shapes.autoshape.Shape object at 0x00000290E50EB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B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A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A4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2022年10月24日星期一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人生百善首尽孝，一世成功先得道。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在敌人面前，谁先镇定下来，谁就离胜利不远了。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九月小廿九         </a:t>
            </a:r>
          </a:p>
        </p:txBody>
      </p:sp>
      <p:sp>
        <p:nvSpPr>
          <p:cNvPr id="8" name="&lt;pptx.shapes.autoshape.Shape object at 0x00000290E51AC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C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C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84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2022年10月25日星期二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没有必要在每个人面前显露你的才能。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有时，一个笑就击败了一辈子，一滴泪就还清了一个人。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十月大初一         </a:t>
            </a:r>
          </a:p>
        </p:txBody>
      </p:sp>
      <p:sp>
        <p:nvSpPr>
          <p:cNvPr id="8" name="&lt;pptx.shapes.autoshape.Shape object at 0x00000290E51A6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9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F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2022年10月26日星期三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在穷人当中找到一个亲戚是很不容易的。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不管前方的路有多苦，只要走的方向正确，不管多么崎岖不平，都比站在原地更接近幸福。——《千与千寻》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十月大初二         </a:t>
            </a:r>
          </a:p>
        </p:txBody>
      </p:sp>
      <p:sp>
        <p:nvSpPr>
          <p:cNvPr id="8" name="&lt;pptx.shapes.autoshape.Shape object at 0x00000290E51E0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0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0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2022年10月27日星期四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锄头越用越明，脑子越用越灵。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人生中遇到的磨难很多，我们愈是成熟，也愈是胆小，反倒在绝境中才能激发出内存的潜能，从而变得更加坚强和勇敢。——《哈尔的移动城堡》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十月大初三         </a:t>
            </a:r>
          </a:p>
        </p:txBody>
      </p:sp>
      <p:sp>
        <p:nvSpPr>
          <p:cNvPr id="8" name="&lt;pptx.shapes.autoshape.Shape object at 0x00000290E51D6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6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6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63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2022年10月28日星期五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读书鉴史向光明，实践创新向成功。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的错误不是你对生活所知甚少，而是知道得太多。你已把童年时期的曙光中所拥有的那种精美的花朵，纯洁的光，天真的希望的快乐远远地抛在后面了。你已迅捷地奔跑着经过了浪漫进入了现实。你开始着迷于阴沟及里面生长的东西。   —— 王尔德——《狱中记》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十月大初四         </a:t>
            </a:r>
          </a:p>
        </p:txBody>
      </p:sp>
      <p:sp>
        <p:nvSpPr>
          <p:cNvPr id="8" name="&lt;pptx.shapes.autoshape.Shape object at 0x00000290E50AE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C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2022年10月29日星期六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读书拓宽视野，知识拔高境界。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所有的人都是平凡的，有些人因知道这一点而真正成了平凡的人。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十月大初五         </a:t>
            </a:r>
          </a:p>
        </p:txBody>
      </p:sp>
      <p:sp>
        <p:nvSpPr>
          <p:cNvPr id="8" name="&lt;pptx.shapes.autoshape.Shape object at 0x00000290E51D1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1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1C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93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9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2022年10月30日星期日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用感恩之心做人，用爱人之心做事。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勤劳一日，可得一夜安眠；勤劳一生，可得幸福长眠——达·芬奇（意大利）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十月大初六         </a:t>
            </a:r>
          </a:p>
        </p:txBody>
      </p:sp>
      <p:sp>
        <p:nvSpPr>
          <p:cNvPr id="8" name="&lt;pptx.shapes.autoshape.Shape object at 0x00000290E51C7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AC3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C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AC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4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2022年10月31日星期一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谋大事在境界，成大事在胸怀。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人无完人，每个人都会犯错，只要改正，一切都是好的。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十月大初七         </a:t>
            </a:r>
          </a:p>
        </p:txBody>
      </p:sp>
      <p:sp>
        <p:nvSpPr>
          <p:cNvPr id="8" name="&lt;pptx.shapes.autoshape.Shape object at 0x00000290E6D2D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8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3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F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8F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爱情是盲目的，但婚姻恢复了它的视力。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在茫茫人海中相遇相知相守无论谁都不会一帆风顺，只有一颗舍得付出懂得感恩的心才能拥有一生的爱和幸福。——《哈尔的移动城堡》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十月大初八         </a:t>
            </a:r>
          </a:p>
        </p:txBody>
      </p:sp>
      <p:sp>
        <p:nvSpPr>
          <p:cNvPr id="8" name="&lt;pptx.shapes.autoshape.Shape object at 0x00000290E51E0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9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9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9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9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受苦是成人的良药，吃苦是成事的良药。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人性中的三大愚昧——贪婪	虚荣和傲慢，这三者都是迫切地希望对自我价值给予认可的表现，回头看看自己身后是否有愚昧的影子，不要因为一时的虚荣而放弃所有的卓越。　　——《论天才》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十月大初九         </a:t>
            </a:r>
          </a:p>
        </p:txBody>
      </p:sp>
      <p:sp>
        <p:nvSpPr>
          <p:cNvPr id="8" name="&lt;pptx.shapes.autoshape.Shape object at 0x00000290E51E9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9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9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0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0E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3476" y="914400"/>
          <a:ext cx="9202696" cy="6263918"/>
        </p:xfrm>
        <a:graphic>
          <a:graphicData uri="http://schemas.openxmlformats.org/drawingml/2006/table">
            <a:tbl>
              <a:tblPr/>
              <a:tblGrid>
                <a:gridCol w="3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87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26470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年日历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r" fontAlgn="t"/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虎年大吉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January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February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March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April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元旦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龙抬头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惊蛰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愚人节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妇女节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植树节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清明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情人节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元宵节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雨水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春分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谷雨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小年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除夕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June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July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August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劳动节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儿童节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端午节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建党节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建军节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七夕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立秋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青年节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立夏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母亲节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芒种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父亲节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小满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夏至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处暑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八月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六月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七月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五月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September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October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November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December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国庆节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白露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重阳节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寒露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立冬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秋分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霜降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冬月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冬至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平安夜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圣诞节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九月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sp>
        <p:nvSpPr>
          <p:cNvPr id="47" name="&lt;pptx.shapes.autoshape.Shape object at 0x00000290E6DE2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&lt;pptx.shapes.autoshape.Shape object at 0x00000290E6DE24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&lt;pptx.shapes.autoshape.Shape object at 0x00000290E6DE23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&lt;pptx.shapes.autoshape.Shape object at 0x00000290E6DDF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&lt;pptx.shapes.autoshape.Shape object at 0x00000290E6DDF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3" name="TextBox 52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4" name="TextBox 53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5" name="TextBox 54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56" name="TextBox 55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57" name="TextBox 56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58" name="TextBox 57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59" name="TextBox 58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理想是成功的蓝图，攀登是成功的阶梯。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塞翁失马，焉知非福。—— 《淮南子人间训》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四月小初七         </a:t>
            </a:r>
          </a:p>
        </p:txBody>
      </p:sp>
      <p:sp>
        <p:nvSpPr>
          <p:cNvPr id="8" name="&lt;pptx.shapes.autoshape.Shape object at 0x00000290E50EB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1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B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B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EB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2022年11月3日星期四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感恩如阳光普照，怨恨如阴霾降临。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知错就改，永远是不嫌迟的。——莎士比亚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十月大初十         </a:t>
            </a:r>
          </a:p>
        </p:txBody>
      </p:sp>
      <p:sp>
        <p:nvSpPr>
          <p:cNvPr id="8" name="&lt;pptx.shapes.autoshape.Shape object at 0x00000290E5194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D8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2D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0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0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2022年11月4日星期五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满腹雄文天地动，一腔豪气鬼神惊。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真的，理想的伴侣要补足对方的缺点，而不是互犯同一个缺点。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十月大十一         </a:t>
            </a:r>
          </a:p>
        </p:txBody>
      </p:sp>
      <p:sp>
        <p:nvSpPr>
          <p:cNvPr id="8" name="&lt;pptx.shapes.autoshape.Shape object at 0x00000290E51C7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C7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C7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1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1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2022年11月5日星期六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只有真实表现我，才是独一无二人。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成功便是站起比倒下多一次。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十月大十二         </a:t>
            </a:r>
          </a:p>
        </p:txBody>
      </p:sp>
      <p:sp>
        <p:nvSpPr>
          <p:cNvPr id="8" name="&lt;pptx.shapes.autoshape.Shape object at 0x00000290E51EF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F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F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F5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F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2022年11月6日星期日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实践出新知，创新出奇迹。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心里有个人放在那里，是件收藏，如此才填充了生命的空白。—— 《借东西的小人阿莉埃蒂》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十月大十三         </a:t>
            </a:r>
          </a:p>
        </p:txBody>
      </p:sp>
      <p:sp>
        <p:nvSpPr>
          <p:cNvPr id="8" name="&lt;pptx.shapes.autoshape.Shape object at 0x00000290E51520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5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1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AE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2022年11月7日星期一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做人没有时间表，做事难有好结果。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诱惑就像美丽的罂粟花，在你面前洋溢着芬芳，即使是毒药你也想拥有之，而不能自拔，而堕入陷阱。衡量一个人的价值尺度，不仅在于他的能力，更在于不为诱惑所动的定力。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十月大十四         立冬</a:t>
            </a:r>
          </a:p>
        </p:txBody>
      </p:sp>
      <p:sp>
        <p:nvSpPr>
          <p:cNvPr id="8" name="&lt;pptx.shapes.autoshape.Shape object at 0x00000290E51D6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0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0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2022年11月8日星期二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学哲学人万能，用哲学功万能。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以后我给你造个移动的房子好不好？上面挂满气球，可以飞到天涯海角。房子可以很小，但足够住下你和我。——《哈尔的移动城堡》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十月大十五         </a:t>
            </a:r>
          </a:p>
        </p:txBody>
      </p:sp>
      <p:sp>
        <p:nvSpPr>
          <p:cNvPr id="8" name="&lt;pptx.shapes.autoshape.Shape object at 0x00000290E51E9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9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9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98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9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2022年11月9日星期三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自卑者往往失败，自信者常常成功。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你若不想做，会找一个或无数个借口；你若想做，会候一个或无数个办法。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十月大十六         </a:t>
            </a:r>
          </a:p>
        </p:txBody>
      </p:sp>
      <p:sp>
        <p:nvSpPr>
          <p:cNvPr id="8" name="&lt;pptx.shapes.autoshape.Shape object at 0x00000290E518F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94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94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94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2022年11月10日星期四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人人讲奉献，美好送人间。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我想以没有仇恨的眼睛看世界。不管你曾经被伤害得有多深，总会有一个人的出现，让你原谅之前生活对你所有的刁难。——《幽灵公主》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十月大十七         </a:t>
            </a:r>
          </a:p>
        </p:txBody>
      </p:sp>
      <p:sp>
        <p:nvSpPr>
          <p:cNvPr id="8" name="&lt;pptx.shapes.autoshape.Shape object at 0x00000290E51D1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1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16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1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F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2022年11月11日星期五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学会触类旁通，诠释天地玄机。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且不说利用二个字难听，要是没有利用价值，那才是穷途末路呢。　　——《甄嬛传》经典台词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十月大十八         </a:t>
            </a:r>
          </a:p>
        </p:txBody>
      </p:sp>
      <p:sp>
        <p:nvSpPr>
          <p:cNvPr id="8" name="&lt;pptx.shapes.autoshape.Shape object at 0x00000290E51F9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94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9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2022年11月12日星期六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拼一生春夏秋冬，赢一生其乐无穷。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世上有三种人：一是良心被狗吃了的人，二是良心没被狗吃的人，三是良心连狗都不吃的人。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十月大十九         </a:t>
            </a:r>
          </a:p>
        </p:txBody>
      </p:sp>
      <p:sp>
        <p:nvSpPr>
          <p:cNvPr id="8" name="&lt;pptx.shapes.autoshape.Shape object at 0x00000290E51D1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1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1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C7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C7B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施仁与人，得仁于己。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所有的人都站在一边并不一定是好事，譬如他们都站在船的一边。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四月小初八         </a:t>
            </a:r>
          </a:p>
        </p:txBody>
      </p:sp>
      <p:sp>
        <p:nvSpPr>
          <p:cNvPr id="8" name="&lt;pptx.shapes.autoshape.Shape object at 0x00000290E6DCF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8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8E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8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E8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2022年11月13日星期日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只有知识发展，才有时代前进。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谨慎的勤奋带来好运——英国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十月大二十         </a:t>
            </a:r>
          </a:p>
        </p:txBody>
      </p:sp>
      <p:sp>
        <p:nvSpPr>
          <p:cNvPr id="8" name="&lt;pptx.shapes.autoshape.Shape object at 0x00000290E5166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8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6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69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2022年11月14日星期一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理想确定目标，追求到达目标。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给猴一棵树，给虎一座山。——用人之道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十月大廿一         </a:t>
            </a:r>
          </a:p>
        </p:txBody>
      </p:sp>
      <p:sp>
        <p:nvSpPr>
          <p:cNvPr id="8" name="&lt;pptx.shapes.autoshape.Shape object at 0x00000290E51FF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F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F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F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9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2022年11月15日星期二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爱似阳春山河暖，恨如残雪日月寒。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任何一个社会，不管它的技术基础多好，如果没有道德基础，没有一种信念，只是追逐投机和有奶便是娘的利益价值观，这个社会必然堕落、沉沦而且没有前途。道德的存在不是为了在表面上帮助维系社会的运转，而是从根本上让人成为人。　　━━━帕托切克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十月大廿二         </a:t>
            </a:r>
          </a:p>
        </p:txBody>
      </p:sp>
      <p:sp>
        <p:nvSpPr>
          <p:cNvPr id="8" name="&lt;pptx.shapes.autoshape.Shape object at 0x00000290E51D6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8F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8F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6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2022年11月16日星期三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聪明加实践，等于事业成。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生活并不复杂，复杂的是我们人自己。   —— 王尔德生活是单纯的，单纯的才是正确的。   —— 王尔德——《狱中记》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十月大廿三         </a:t>
            </a:r>
          </a:p>
        </p:txBody>
      </p:sp>
      <p:sp>
        <p:nvSpPr>
          <p:cNvPr id="8" name="&lt;pptx.shapes.autoshape.Shape object at 0x00000290E51D1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F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F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F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F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2022年11月17日星期四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博览群书贵在精，读书万卷贵在通。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只有两种人最具有吸引力，一种是无所不知的人，一种是一无所知的人。   —— 王尔德《道林格雷的画像》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十月大廿四         </a:t>
            </a:r>
          </a:p>
        </p:txBody>
      </p:sp>
      <p:sp>
        <p:nvSpPr>
          <p:cNvPr id="8" name="&lt;pptx.shapes.autoshape.Shape object at 0x00000290E51FF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F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F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F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F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2022年11月18日星期五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男人做事敢闯，女人做事细致。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得失成败尽量置之度外，只求竭其所能，无愧于心。——《傅雷家书》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十月大廿五         </a:t>
            </a:r>
          </a:p>
        </p:txBody>
      </p:sp>
      <p:sp>
        <p:nvSpPr>
          <p:cNvPr id="8" name="&lt;pptx.shapes.autoshape.Shape object at 0x00000290E51F9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9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F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2022年11月19日星期六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得志要远虑，失意莫近忧。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不要为成功而努力，要为做一个有价值的人而努力！　　——萧伯纳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十月大廿六         </a:t>
            </a:r>
          </a:p>
        </p:txBody>
      </p:sp>
      <p:sp>
        <p:nvSpPr>
          <p:cNvPr id="8" name="&lt;pptx.shapes.autoshape.Shape object at 0x00000290E5184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18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1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A1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F6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2022年11月20日星期日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人多思有法，事多干有成。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所谓辉煌的人生,不过是欲望的囚徒。我们常常不去想自己拥有的东西，却对得不到的东西念念不忘。   —— 叔本华"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十月大廿七         </a:t>
            </a:r>
          </a:p>
        </p:txBody>
      </p:sp>
      <p:sp>
        <p:nvSpPr>
          <p:cNvPr id="8" name="&lt;pptx.shapes.autoshape.Shape object at 0x00000290E51E9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9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9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07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07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名誉能有力地激发欲望。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勤奋者废寝忘食，懒惰人总没有时间——日本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十月大廿八         </a:t>
            </a:r>
          </a:p>
        </p:txBody>
      </p:sp>
      <p:sp>
        <p:nvSpPr>
          <p:cNvPr id="8" name="&lt;pptx.shapes.autoshape.Shape object at 0x00000290E5207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07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9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9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2022年11月22日星期二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聪明加实践，等于事业成。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凡向鳄鱼池内投掷物品者，必须下池自己捡回。——肯尼来天然动物园告示。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十月大廿九         小雪</a:t>
            </a:r>
          </a:p>
        </p:txBody>
      </p:sp>
      <p:sp>
        <p:nvSpPr>
          <p:cNvPr id="8" name="&lt;pptx.shapes.autoshape.Shape object at 0x00000290E5152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75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75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75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AC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成功来自科学，失败源于盲干。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所谓儿童不宜，其实就是大人们令人感动地把犯错误的危险留给了自己。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四月小初九         </a:t>
            </a:r>
          </a:p>
        </p:txBody>
      </p:sp>
      <p:sp>
        <p:nvSpPr>
          <p:cNvPr id="8" name="&lt;pptx.shapes.autoshape.Shape object at 0x00000290E50F4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4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4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4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4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2022年11月23日星期三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读书智慧无穷，劳动价值无限。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得失从缘，心无增减。——佛教偈语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十月大三十         </a:t>
            </a:r>
          </a:p>
        </p:txBody>
      </p:sp>
      <p:sp>
        <p:nvSpPr>
          <p:cNvPr id="8" name="&lt;pptx.shapes.autoshape.Shape object at 0x00000290E51F9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F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F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2022年11月24日星期四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耐心和恒心总会得到报酬的。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小鸡问母鸡：“妈妈，今天可否不用下蛋，带我出去玩啊'? 母鸡道：“不行的，我要工作”。 “可你已经下了许多的蛋了”小鸡问。 母鸡意味深长的对小鸡说：一天一个蛋，刀斧靠边站”，孩子你要记住：存在，是因为价值创造；淘汰，是因为价值丧失。过去的价值不代表未来的地位。所以每天都要努力！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冬月小初一         </a:t>
            </a:r>
          </a:p>
        </p:txBody>
      </p:sp>
      <p:sp>
        <p:nvSpPr>
          <p:cNvPr id="8" name="&lt;pptx.shapes.autoshape.Shape object at 0x00000290E51FF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F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F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9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9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2022年11月25日星期五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做人没有时间表，做事难有好结果。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科学的灵感，决不是坐等可以等来的。如果说，科学上的发现有什么偶然的机遇的话，那么这种“偶然的机遇”只能给那些有素养的人，给那些善于独立思考的人，给那些具有锲而不舍的精神的人，而不会给懒汉。——华罗庚转引自1980年5月20日《文汇报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冬月小初二         </a:t>
            </a:r>
          </a:p>
        </p:txBody>
      </p:sp>
      <p:sp>
        <p:nvSpPr>
          <p:cNvPr id="8" name="&lt;pptx.shapes.autoshape.Shape object at 0x00000290E51AC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A1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A1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F4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2022年11月26日星期六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伟大出于平凡，奇迹出于实干。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人生就像蒲公英，看似自由，却身不由己。—— 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冬月小初三         </a:t>
            </a:r>
          </a:p>
        </p:txBody>
      </p:sp>
      <p:sp>
        <p:nvSpPr>
          <p:cNvPr id="8" name="&lt;pptx.shapes.autoshape.Shape object at 0x00000290E52077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07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07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07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07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2022年11月27日星期日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哲学是做人学问，知识是做事本领。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成功＝艰苦劳动＋正确方法＋少说空话——爱因斯坦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冬月小初四         </a:t>
            </a:r>
          </a:p>
        </p:txBody>
      </p:sp>
      <p:sp>
        <p:nvSpPr>
          <p:cNvPr id="8" name="&lt;pptx.shapes.autoshape.Shape object at 0x00000290E5211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11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11C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11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1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2022年11月28日星期一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希望使人天地大，失望使人世界小。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不管你曾经被伤害得有多深，总会有一个人的出现，让你原谅之前生活对你所有的刁难。——《幽灵公主》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冬月小初五         </a:t>
            </a:r>
          </a:p>
        </p:txBody>
      </p:sp>
      <p:sp>
        <p:nvSpPr>
          <p:cNvPr id="8" name="&lt;pptx.shapes.autoshape.Shape object at 0x00000290E51E0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D6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6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2022年11月29日星期二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天经风雨清新，人经风雨清醒。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厌倦，就是一个人吃完盘子里的食物后对盘子的感情。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冬月小初六         </a:t>
            </a:r>
          </a:p>
        </p:txBody>
      </p:sp>
      <p:sp>
        <p:nvSpPr>
          <p:cNvPr id="8" name="&lt;pptx.shapes.autoshape.Shape object at 0x00000290E51EF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F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F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9B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9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2022年11月30日星期三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埋头苦读书，出头有知识。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幸福这东西，一点都不符合牛顿的惯性定律，总是在滑行的最流畅的时候戛然而止。　　——笛安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冬月小初七         </a:t>
            </a:r>
          </a:p>
        </p:txBody>
      </p:sp>
      <p:sp>
        <p:nvSpPr>
          <p:cNvPr id="8" name="&lt;pptx.shapes.autoshape.Shape object at 0x00000290E521B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1B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1B4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1B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B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占便宜众离弃，能吃亏孚众望。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问题是接生婆，它能帮助新思想的诞生。——苏格拉底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冬月小初八         </a:t>
            </a:r>
          </a:p>
        </p:txBody>
      </p:sp>
      <p:sp>
        <p:nvSpPr>
          <p:cNvPr id="8" name="&lt;pptx.shapes.autoshape.Shape object at 0x00000290E51F92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F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F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F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F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不劳而获是明抢，贪赃枉法是暗盗。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业精于勤而荒于嬉，行成于思而毁于随——韩愈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冬月小初九         </a:t>
            </a:r>
          </a:p>
        </p:txBody>
      </p:sp>
      <p:sp>
        <p:nvSpPr>
          <p:cNvPr id="8" name="&lt;pptx.shapes.autoshape.Shape object at 0x00000290E51D6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9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9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读书提高境界，实践拓宽胸怀。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即使天才，在生下来的时候第一声啼哭，也和平常的儿童一样，决不会就是一首好诗。——鲁迅引自《未有天才之前》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四月小初十         </a:t>
            </a:r>
          </a:p>
        </p:txBody>
      </p:sp>
      <p:sp>
        <p:nvSpPr>
          <p:cNvPr id="8" name="&lt;pptx.shapes.autoshape.Shape object at 0x00000290E50FA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E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A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A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爱心是人类的雨露，感恩是人类的阳光。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人生浮沉，世事难测，当知得失随缘，闲淡由之。——白落梅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冬月小初十         </a:t>
            </a:r>
          </a:p>
        </p:txBody>
      </p:sp>
      <p:sp>
        <p:nvSpPr>
          <p:cNvPr id="8" name="&lt;pptx.shapes.autoshape.Shape object at 0x00000290E5211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01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00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11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1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人为利益战斗比为权力战斗更积极。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幸福这种东西，是有频道的。若不在一个频道上，就不要打扰了吧。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冬月小十一         </a:t>
            </a:r>
          </a:p>
        </p:txBody>
      </p:sp>
      <p:sp>
        <p:nvSpPr>
          <p:cNvPr id="8" name="&lt;pptx.shapes.autoshape.Shape object at 0x00000290E51E9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0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D6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想一夜成名，是白日做梦。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说你最怕三件事情，贫穷，不自由，以及没有人爱你。贫穷可以慢慢改善，爱你的人迟早总会出现，而自由，自由这回事其实在于心灵。自由不是懒惰，不是散漫，不是闲云野鹤，而是找到一种最适合你的方式去实践你的价值。　　——独木舟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冬月小十二         </a:t>
            </a:r>
          </a:p>
        </p:txBody>
      </p:sp>
      <p:sp>
        <p:nvSpPr>
          <p:cNvPr id="8" name="&lt;pptx.shapes.autoshape.Shape object at 0x00000290E51EF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9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F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凡事坚持到底，必赢最后胜利。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为一个完整的人，首先要做真实的自己，虽然坦诚真实的一面，会让人感觉不堪，可能还少不了痛苦，但如果你要想使自己的一生充实、有价值，唯一可以选择的，就是做真实的自己。追寻内心、做真实的自己，是通往成功之路的最有效准则。　　——[美]丹妮尔·拉波特《你原本无须这么辛苦》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冬月小十三         </a:t>
            </a:r>
          </a:p>
        </p:txBody>
      </p:sp>
      <p:sp>
        <p:nvSpPr>
          <p:cNvPr id="8" name="&lt;pptx.shapes.autoshape.Shape object at 0x00000290E5220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0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0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20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20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做一个最好的自己，遇一个最好的别人。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一个人能有多大出息，关键看他怎样对待自己的时间，你和时间的关系，就形成了你自己。你让时间更有价值，时间就会让你的生命更有价值。　　—— 刘坚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冬月小十四         大雪</a:t>
            </a:r>
          </a:p>
        </p:txBody>
      </p:sp>
      <p:sp>
        <p:nvSpPr>
          <p:cNvPr id="8" name="&lt;pptx.shapes.autoshape.Shape object at 0x00000290E521B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1B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1B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1B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B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读书是万能的宝库，实践是万能的钥匙。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打工者做工，小老板做事，中老板做市，大老板做势——你是那一种？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冬月小十五         </a:t>
            </a:r>
          </a:p>
        </p:txBody>
      </p:sp>
      <p:sp>
        <p:nvSpPr>
          <p:cNvPr id="8" name="&lt;pptx.shapes.autoshape.Shape object at 0x00000290E6DD6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0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A66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94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只有人真诚，才有真诚友。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凡是上了年纪的人，大多是反对的太多，商议的太久，行动的太迟，后悔的太早。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冬月小十六         </a:t>
            </a:r>
          </a:p>
        </p:txBody>
      </p:sp>
      <p:sp>
        <p:nvSpPr>
          <p:cNvPr id="8" name="&lt;pptx.shapes.autoshape.Shape object at 0x00000290E5211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113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11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115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1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风生水起是迷信，人杰地灵是科学。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又到长空过雁时，云天字字写相思。——叶嘉莹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冬月小十七         </a:t>
            </a:r>
          </a:p>
        </p:txBody>
      </p:sp>
      <p:sp>
        <p:nvSpPr>
          <p:cNvPr id="8" name="&lt;pptx.shapes.autoshape.Shape object at 0x00000290E5207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9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9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9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0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做人越讲人情，做事越做不成。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一个人只有在独处时才能成为自己。   谁要是不爱独处，那他就不爱自由，因为一个人只有在独处时才是真正自由的。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冬月小十八         </a:t>
            </a:r>
          </a:p>
        </p:txBody>
      </p:sp>
      <p:sp>
        <p:nvSpPr>
          <p:cNvPr id="8" name="&lt;pptx.shapes.autoshape.Shape object at 0x00000290E51F9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F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F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须知人心要试探，看透人心在迂回。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天行健，君子以自强不息。——《周易·乾》（秦汉前儒家经典）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冬月小十九         </a:t>
            </a:r>
          </a:p>
        </p:txBody>
      </p:sp>
      <p:sp>
        <p:nvSpPr>
          <p:cNvPr id="8" name="&lt;pptx.shapes.autoshape.Shape object at 0x00000290E5220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0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0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2A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2A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诚信造就人格，自信成就人生。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幸福其实往往比我们所想象的要简单很多，问题在于如果我们不把所有复杂的不幸都给探索经历一遍，不把所有该摔的跤都摔一遍，不把所有的山都给爬一遍，我们就没法相信其实山脚下的那块巴掌大的树荫下就有幸福。——刘瑜《送你一颗子弹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四月小十一         </a:t>
            </a:r>
          </a:p>
        </p:txBody>
      </p:sp>
      <p:sp>
        <p:nvSpPr>
          <p:cNvPr id="8" name="&lt;pptx.shapes.autoshape.Shape object at 0x00000290E6DEF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F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F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F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E8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为人换位思考，处世替人分忧。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你可以先知先觉地领导产业，后知后觉地苦苦追赶，或不知不觉地被淘汰。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冬月小二十         </a:t>
            </a:r>
          </a:p>
        </p:txBody>
      </p:sp>
      <p:sp>
        <p:nvSpPr>
          <p:cNvPr id="8" name="&lt;pptx.shapes.autoshape.Shape object at 0x00000290E522A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A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A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20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20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读书改变命运，知识成就未来。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你若将过去抱的太紧，怎么能腾出手来拥抱现在？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冬月小廿一         </a:t>
            </a:r>
          </a:p>
        </p:txBody>
      </p:sp>
      <p:sp>
        <p:nvSpPr>
          <p:cNvPr id="8" name="&lt;pptx.shapes.autoshape.Shape object at 0x00000290E51FF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9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F5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量小非君子，无仁不丈夫。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每个圣人都有过去 每个罪人都有未来。   —— 王尔德——《夜莺与玫瑰》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冬月小廿二         </a:t>
            </a:r>
          </a:p>
        </p:txBody>
      </p:sp>
      <p:sp>
        <p:nvSpPr>
          <p:cNvPr id="8" name="&lt;pptx.shapes.autoshape.Shape object at 0x00000290E51E9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074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07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07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1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只有知识发展，才有时代前进。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很多事情都是命中注定的，就好像你会遇到什么样的人，经历什么样的伤痛，最终如何离开这个世界，没什么能改变命运。——《天空之城》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冬月小廿三         </a:t>
            </a:r>
          </a:p>
        </p:txBody>
      </p:sp>
      <p:sp>
        <p:nvSpPr>
          <p:cNvPr id="8" name="&lt;pptx.shapes.autoshape.Shape object at 0x00000290E5211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07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07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07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做人贵在脱俗，做事贵在创新。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每个想要读书学习的念头，都可能是未来的你，在向你求救。——网络谚语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冬月小廿四         </a:t>
            </a:r>
          </a:p>
        </p:txBody>
      </p:sp>
      <p:sp>
        <p:nvSpPr>
          <p:cNvPr id="8" name="&lt;pptx.shapes.autoshape.Shape object at 0x00000290E51EF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FB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FF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孩子们需要的是榜样，而不是批评。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有时我沉默，不是不快乐，只是想把心净空。有时候你需要退开一点，清醒一下，然后提醒自己，我是谁，要去哪里。——《龙猫》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冬月小廿五         </a:t>
            </a:r>
          </a:p>
        </p:txBody>
      </p:sp>
      <p:sp>
        <p:nvSpPr>
          <p:cNvPr id="8" name="&lt;pptx.shapes.autoshape.Shape object at 0x00000290E522A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A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A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2A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2A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有缘无分交一次，有缘有分交一生。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战争：用舌头解不开就用牙齿咬吧！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冬月小廿六         </a:t>
            </a:r>
          </a:p>
        </p:txBody>
      </p:sp>
      <p:sp>
        <p:nvSpPr>
          <p:cNvPr id="8" name="&lt;pptx.shapes.autoshape.Shape object at 0x00000290E5232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32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32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32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32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聪明在先天，作为在后天。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书读多了，容颜自然改变，很多时候，自己可能以为许多看过的书籍都成为过眼烟云，不复记忆。其实它们仍是潜在的气质里	在谈吐上、在胸襟的无涯，当然也可能显露在生活和文字中。——三毛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冬月小廿七         </a:t>
            </a:r>
          </a:p>
        </p:txBody>
      </p:sp>
      <p:sp>
        <p:nvSpPr>
          <p:cNvPr id="8" name="&lt;pptx.shapes.autoshape.Shape object at 0x00000290E5220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0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0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1B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B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得志莫笑人，失意莫求人。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状态是干出来的，而不是等出来的。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冬月小廿八         </a:t>
            </a:r>
          </a:p>
        </p:txBody>
      </p:sp>
      <p:sp>
        <p:nvSpPr>
          <p:cNvPr id="8" name="&lt;pptx.shapes.autoshape.Shape object at 0x00000290E6DD3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D6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D6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0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E9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施仁与人，得仁于己。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生活在阴沟里，依然有仰望星空的权利。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冬月小廿九         冬至</a:t>
            </a:r>
          </a:p>
        </p:txBody>
      </p:sp>
      <p:sp>
        <p:nvSpPr>
          <p:cNvPr id="8" name="&lt;pptx.shapes.autoshape.Shape object at 0x00000290E5239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39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39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39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39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得道者天下行，失道者寸步难。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一条弹簧如久受外物的压迫，会失去弹性，我们的精神也是一样，如常受别人的思想的压力，也会失去其弹性。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四月小十二         </a:t>
            </a:r>
          </a:p>
        </p:txBody>
      </p:sp>
      <p:sp>
        <p:nvSpPr>
          <p:cNvPr id="8" name="&lt;pptx.shapes.autoshape.Shape object at 0x00000290E6DE2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B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B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EB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关怀他人是品质，理解他人是涵养。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成长，是每个孩子的权力，也是他们必经的征程，或平坦	或崎岖，有悲欢，有离合。——《悬崖上的金鱼姬》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腊月大初一         </a:t>
            </a:r>
          </a:p>
        </p:txBody>
      </p:sp>
      <p:sp>
        <p:nvSpPr>
          <p:cNvPr id="8" name="&lt;pptx.shapes.autoshape.Shape object at 0x00000290E51E9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E0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3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在竞争的经济中，没有企业休息的地方。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顺境中把握当下是一种功夫，在逆境中活在当下更是一种境界。固执己见，容易进入死角，产生心理压力，增添身心包袱。转变一个念头，容易使人柳暗花明，转变一个角度，则给思维留一点空间，转变一下思维，就可使人绝处逢生，转变一下心态，就可使人以心转境。我们的命运决定掌握在自己手中！   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腊月大初二         </a:t>
            </a:r>
          </a:p>
        </p:txBody>
      </p:sp>
      <p:sp>
        <p:nvSpPr>
          <p:cNvPr id="8" name="&lt;pptx.shapes.autoshape.Shape object at 0x00000290E521B9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0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0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20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20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思想是灵魂在同自己交谈。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你的气质里，藏着你读过的书。我始终相信，我读过的所有书都不会白读，它总会在未来日子的某一个场合帮助我表现得更出色。——董卿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腊月大初三         </a:t>
            </a:r>
          </a:p>
        </p:txBody>
      </p:sp>
      <p:sp>
        <p:nvSpPr>
          <p:cNvPr id="8" name="&lt;pptx.shapes.autoshape.Shape object at 0x00000290E5232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42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42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425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32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诚信成就人，失信毁掉人。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天才就是无止境刻苦勤奋的能力——卡莱尔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腊月大初四         </a:t>
            </a:r>
          </a:p>
        </p:txBody>
      </p:sp>
      <p:sp>
        <p:nvSpPr>
          <p:cNvPr id="8" name="&lt;pptx.shapes.autoshape.Shape object at 0x00000290E5220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207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20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20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B9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处事公平人神仰，为人正直魔鬼寒。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在这个世界上，没有人真正可以对另一个人的伤痛感同身受。你万箭穿心，你痛不欲生，也仅仅是你一个人的事，别人也许会同情，也许会嗟叹，但永远不会清楚你伤口究竟溃烂到何种境地。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腊月大初五         </a:t>
            </a:r>
          </a:p>
        </p:txBody>
      </p:sp>
      <p:sp>
        <p:nvSpPr>
          <p:cNvPr id="8" name="&lt;pptx.shapes.autoshape.Shape object at 0x00000290E51D6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E0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E0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07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07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成就在今天，希望在明天。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认清这个世界，然后爱它。就这么一辈子，下一世你可能就不在这个世界了。有些烦恼，丢掉了，才有风轻云淡的机会。——《龙猫》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腊月大初六         </a:t>
            </a:r>
          </a:p>
        </p:txBody>
      </p:sp>
      <p:sp>
        <p:nvSpPr>
          <p:cNvPr id="8" name="&lt;pptx.shapes.autoshape.Shape object at 0x00000290E5242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42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42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42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425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时代要前进，理论要创新。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加班加点，废寝忘食有时很可能是不具备效率和工作能力的表现。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腊月大初七         </a:t>
            </a:r>
          </a:p>
        </p:txBody>
      </p:sp>
      <p:sp>
        <p:nvSpPr>
          <p:cNvPr id="8" name="&lt;pptx.shapes.autoshape.Shape object at 0x00000290E5239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39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39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39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39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2022年12月30日星期五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遇事为人先一步，做人处世高一筹。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当陪你的人要下车时，即使不舍，也该心存感激，然后挥手道别。——《千与千寻》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腊月大初八         </a:t>
            </a:r>
          </a:p>
        </p:txBody>
      </p:sp>
      <p:sp>
        <p:nvSpPr>
          <p:cNvPr id="8" name="&lt;pptx.shapes.autoshape.Shape object at 0x00000290E51EF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F9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F9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FF5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1B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2022年12月31日星期六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婚姻是生命之花，孩子是生命之果。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磨练自己的意志力是幸福的基础。当你对待你自己和你的朋友的时候能够自律时，你就获得了宁静。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腊月大初九         </a:t>
            </a:r>
          </a:p>
        </p:txBody>
      </p:sp>
      <p:sp>
        <p:nvSpPr>
          <p:cNvPr id="8" name="&lt;pptx.shapes.autoshape.Shape object at 0x00000290E5232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232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232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232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249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4" name="&lt;pptx.shapes.autoshape.Shape object at 0x00000290E522A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2A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2A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20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20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心态积极万事皆成，心态消极万事皆休。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某班主任给班里所有家长的一则短信——无论成绩好坏：每个孩子都是种子，每人花期不同。有的花起初就灿烂绽放；有的花需要漫长等待。不要看自己的那颗还没动静就着急，细心呵护慢慢长大，陪他沐浴阳光风雨，何尝不是一种幸福。相信孩子，静等花开。也许你的种子永远不会开花，因为它是一颗参天大树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四月小十三         </a:t>
            </a:r>
          </a:p>
        </p:txBody>
      </p:sp>
      <p:sp>
        <p:nvSpPr>
          <p:cNvPr id="8" name="&lt;pptx.shapes.autoshape.Shape object at 0x00000290E6DB5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3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3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3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3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4" name="&lt;pptx.shapes.autoshape.Shape object at 0x00000290E51AC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1E9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1E9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07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11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4" name="&lt;pptx.shapes.autoshape.Shape object at 0x00000290E5242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42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2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49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9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4" name="&lt;pptx.shapes.autoshape.Shape object at 0x00000290E52499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49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9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49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2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4" name="&lt;pptx.shapes.autoshape.Shape object at 0x00000290E5207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07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07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1E0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1AC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4" name="&lt;pptx.shapes.autoshape.Shape object at 0x00000290E522A5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2A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2A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2A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32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4" name="&lt;pptx.shapes.autoshape.Shape object at 0x00000290E5252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2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2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52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2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4" name="&lt;pptx.shapes.autoshape.Shape object at 0x00000290E521B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1B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B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1FF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1F9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39A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42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2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42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24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5C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C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9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49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9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239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11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1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073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1E9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宽容他人自己轻松，怨恨他人自己痛苦。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阅读是消灭无知、贫穷与绝望的终极武器，我们要在它们消灭我们之前歼灭它们。——《朗读手册》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四月小十四         </a:t>
            </a:r>
          </a:p>
        </p:txBody>
      </p:sp>
      <p:sp>
        <p:nvSpPr>
          <p:cNvPr id="8" name="&lt;pptx.shapes.autoshape.Shape object at 0x00000290E50A9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2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2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B1A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C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2A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32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32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32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32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5C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C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C7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1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C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52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32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32A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32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32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1E0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073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077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11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39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2497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1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1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1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1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49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49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9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49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2C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1D1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1F9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1F9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1B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1B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527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CE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C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5C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C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5C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2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24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52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2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1C7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07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07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11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39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维护声誉比取得声誉更难。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不要同一个傻瓜争辩，否则别人会搞不清到底谁是傻瓜。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四月小十五         </a:t>
            </a:r>
          </a:p>
        </p:txBody>
      </p:sp>
      <p:sp>
        <p:nvSpPr>
          <p:cNvPr id="8" name="&lt;pptx.shapes.autoshape.Shape object at 0x00000290E6DEF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0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0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05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47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61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1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1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11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7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67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7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73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7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7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42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39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39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39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39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32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2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2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52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2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270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0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0C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0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702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20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1D6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B4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1F9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1EF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67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7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7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71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1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5C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A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A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A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C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61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7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7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7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7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1EF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1B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B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20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2A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人的性格，就是他的命运。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时间，让深的东西越来越深，让浅的东西越来越浅。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四月小十六         </a:t>
            </a:r>
          </a:p>
        </p:txBody>
      </p:sp>
      <p:sp>
        <p:nvSpPr>
          <p:cNvPr id="8" name="&lt;pptx.shapes.autoshape.Shape object at 0x00000290E51080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81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A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A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7A5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A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A7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A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7AD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70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0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0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0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2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39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39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39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42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2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49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C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C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5C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5C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249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1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1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1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1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1F9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1B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B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1B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2A1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7A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A1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A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A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82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82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2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2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82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7A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52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2A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2A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20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1FF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261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1C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1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1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9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9"/>
          <p:cNvSpPr/>
          <p:nvPr/>
        </p:nvSpPr>
        <p:spPr>
          <a:xfrm>
            <a:off x="5216005" y="1559062"/>
            <a:ext cx="123200" cy="5460582"/>
          </a:xfrm>
          <a:custGeom>
            <a:avLst/>
            <a:gdLst/>
            <a:ahLst/>
            <a:cxnLst/>
            <a:rect l="0" t="0" r="0" b="0"/>
            <a:pathLst>
              <a:path w="669531" h="25495098">
                <a:moveTo>
                  <a:pt x="0" y="25495098"/>
                </a:moveTo>
                <a:lnTo>
                  <a:pt x="669531" y="25495098"/>
                </a:lnTo>
                <a:lnTo>
                  <a:pt x="669531" y="0"/>
                </a:lnTo>
                <a:lnTo>
                  <a:pt x="0" y="0"/>
                </a:lnTo>
                <a:lnTo>
                  <a:pt x="0" y="25495098"/>
                </a:lnTo>
                <a:close/>
              </a:path>
            </a:pathLst>
          </a:custGeom>
          <a:solidFill>
            <a:srgbClr val="EBEBEB">
              <a:alpha val="4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18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317" y="1128503"/>
            <a:ext cx="8355074" cy="430559"/>
          </a:xfrm>
          <a:prstGeom prst="rect">
            <a:avLst/>
          </a:prstGeom>
          <a:noFill/>
        </p:spPr>
      </p:pic>
      <p:sp>
        <p:nvSpPr>
          <p:cNvPr id="4" name="Freeform 181"/>
          <p:cNvSpPr/>
          <p:nvPr/>
        </p:nvSpPr>
        <p:spPr>
          <a:xfrm>
            <a:off x="1139404" y="173669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83"/>
          <p:cNvSpPr/>
          <p:nvPr/>
        </p:nvSpPr>
        <p:spPr>
          <a:xfrm>
            <a:off x="1139404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85"/>
          <p:cNvSpPr/>
          <p:nvPr/>
        </p:nvSpPr>
        <p:spPr>
          <a:xfrm>
            <a:off x="1139404" y="352141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7"/>
          <p:cNvSpPr/>
          <p:nvPr/>
        </p:nvSpPr>
        <p:spPr>
          <a:xfrm>
            <a:off x="1139404" y="441377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9"/>
          <p:cNvSpPr/>
          <p:nvPr/>
        </p:nvSpPr>
        <p:spPr>
          <a:xfrm>
            <a:off x="1139404" y="530613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91"/>
          <p:cNvSpPr/>
          <p:nvPr/>
        </p:nvSpPr>
        <p:spPr>
          <a:xfrm>
            <a:off x="1139404" y="619849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93"/>
          <p:cNvSpPr/>
          <p:nvPr/>
        </p:nvSpPr>
        <p:spPr>
          <a:xfrm>
            <a:off x="5702473" y="1753114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5"/>
          <p:cNvSpPr/>
          <p:nvPr/>
        </p:nvSpPr>
        <p:spPr>
          <a:xfrm>
            <a:off x="5702473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9"/>
          <p:cNvSpPr/>
          <p:nvPr/>
        </p:nvSpPr>
        <p:spPr>
          <a:xfrm>
            <a:off x="5702473" y="4380927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1"/>
          <p:cNvSpPr/>
          <p:nvPr/>
        </p:nvSpPr>
        <p:spPr>
          <a:xfrm>
            <a:off x="5702473" y="5256865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"/>
          <p:cNvSpPr/>
          <p:nvPr/>
        </p:nvSpPr>
        <p:spPr>
          <a:xfrm>
            <a:off x="5702473" y="6165650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7"/>
          <p:cNvSpPr/>
          <p:nvPr/>
        </p:nvSpPr>
        <p:spPr>
          <a:xfrm>
            <a:off x="5702473" y="3504991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128503"/>
            <a:ext cx="880048" cy="54738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7" y="750698"/>
            <a:ext cx="1781688" cy="1358267"/>
          </a:xfrm>
          <a:prstGeom prst="rect">
            <a:avLst/>
          </a:prstGeom>
        </p:spPr>
      </p:pic>
      <p:sp>
        <p:nvSpPr>
          <p:cNvPr id="25" name="&lt;pptx.shapes.autoshape.Shape object at 0x00000290E6DCFD60&gt;">
            <a:hlinkClick action="ppaction://hlinksldjump" r:id="rId6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&lt;pptx.shapes.autoshape.Shape object at 0x00000290E6DD6C10&gt;">
            <a:hlinkClick action="ppaction://hlinksldjump" r:id="rId7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&lt;pptx.shapes.autoshape.Shape object at 0x00000290E6DD6DF0&gt;">
            <a:hlinkClick action="ppaction://hlinksldjump" r:id="rId8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&lt;pptx.shapes.autoshape.Shape object at 0x00000290E6DD8C40&gt;">
            <a:hlinkClick action="ppaction://hlinksldjump" r:id="rId9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&lt;pptx.shapes.autoshape.Shape object at 0x00000290E6DD8BB0&gt;">
            <a:hlinkClick action="ppaction://hlinksldjump" r:id="rId10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>
            <a:hlinkClick action="ppaction://hlinksldjump" r:id="rId11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31" name="TextBox 30">
            <a:hlinkClick action="ppaction://hlinksldjump" r:id="rId12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32" name="TextBox 31">
            <a:hlinkClick action="ppaction://hlinksldjump" r:id="rId13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33" name="TextBox 32">
            <a:hlinkClick action="ppaction://hlinksldjump" r:id="rId14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34" name="TextBox 33">
            <a:hlinkClick action="ppaction://hlinksldjump" r:id="rId15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35" name="TextBox 34">
            <a:hlinkClick action="ppaction://hlinksldjump" r:id="rId16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36" name="TextBox 35">
            <a:hlinkClick action="ppaction://hlinksldjump" r:id="rId17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37" name="TextBox 36">
            <a:hlinkClick action="ppaction://hlinksldjump" r:id="rId18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清官为民忧，赃官为己贪。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爱，不是寻找一个完美的人，而是学会用完美的眼光，欣赏那个并不完美的人。——《哈尔的移动城堡》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四月小十七         </a:t>
            </a:r>
          </a:p>
        </p:txBody>
      </p:sp>
      <p:sp>
        <p:nvSpPr>
          <p:cNvPr id="8" name="&lt;pptx.shapes.autoshape.Shape object at 0x00000290E50E0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F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F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F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E8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8A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A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A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8A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8A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61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7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7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7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42B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90E5252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0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0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0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7A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90E52906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0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90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90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90E527A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A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A7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7A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7A4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90E52397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42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24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67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67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90E528A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A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A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28A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299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49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61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614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61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67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70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70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703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0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A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0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9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9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9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94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贫困乃革命和犯罪之父。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痴者文必工，艺痴者技必良。——蒲松龄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四月小十八         </a:t>
            </a:r>
          </a:p>
        </p:txBody>
      </p:sp>
      <p:sp>
        <p:nvSpPr>
          <p:cNvPr id="8" name="&lt;pptx.shapes.autoshape.Shape object at 0x00000290E50EB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B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B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A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9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9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0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70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52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52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2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B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5C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8A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8A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A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A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F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F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FE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F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F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42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39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39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39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1B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82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0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0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0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8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9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9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9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9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70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70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52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2A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1D6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8A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8A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8A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AA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F7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E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借来的衣物不会合身。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布衣暖，菜根香，诗书滋味长。——郑板桥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四月小十九         </a:t>
            </a:r>
          </a:p>
        </p:txBody>
      </p:sp>
      <p:sp>
        <p:nvSpPr>
          <p:cNvPr id="8" name="&lt;pptx.shapes.autoshape.Shape object at 0x00000290E5108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8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8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8B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8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8A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8A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8A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CD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9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7A0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7A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7A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23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2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7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E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E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E4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1EF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1B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1B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1B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2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9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9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9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F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0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82E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82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23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2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82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0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00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0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C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8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8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9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E7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E7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E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B4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B4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B4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B44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E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信心是成功的火炬，信念是成功的坐标。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生活坏到一定程度就会好起来，因为它无法更坏。努力过后，才知道许多事情，坚持坚持，就过来了。——《龙猫》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四月小二十         </a:t>
            </a:r>
          </a:p>
        </p:txBody>
      </p:sp>
      <p:sp>
        <p:nvSpPr>
          <p:cNvPr id="8" name="&lt;pptx.shapes.autoshape.Shape object at 0x00000290E5103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3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3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3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A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49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8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8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8A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0C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0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0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7A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5C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5C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2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26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8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8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B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C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B4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B4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B4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72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72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1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1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1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E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705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1D6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F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FE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F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8A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7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78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7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7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7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0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0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0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A9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F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艺高于天长，功深于日久。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艺术上我决不是一个天才。为了探求精深的艺术技巧，我曾在苦海中沉浮，渐渐从混沌中看到光明。苍天没有给我什么独得之厚，我的每一步前进，都付出了通宵达旦的艰苦劳动和霜晨雨夜的冥思苦想。——范曾（当代书画家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四月小廿一         小满</a:t>
            </a:r>
          </a:p>
        </p:txBody>
      </p:sp>
      <p:sp>
        <p:nvSpPr>
          <p:cNvPr id="8" name="&lt;pptx.shapes.autoshape.Shape object at 0x00000290E6DC9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8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8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8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EF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42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1FF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1FFE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2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E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1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1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F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B4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B4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B4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E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E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F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F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F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A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F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F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F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F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7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7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7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7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8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8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1E9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16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17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1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17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D5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5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D5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D5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D5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D5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39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61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61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2022年5月22日星期日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做人之差在志气，做事之差在恒心。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我们可将财富比做海水，喝的愈多，愈是口渴，名声亦复如此。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四月小廿二         </a:t>
            </a:r>
          </a:p>
        </p:txBody>
      </p:sp>
      <p:sp>
        <p:nvSpPr>
          <p:cNvPr id="8" name="&lt;pptx.shapes.autoshape.Shape object at 0x00000290E50FA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7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7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7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7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E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DE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DE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DE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DE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7A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5C8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5C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82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B4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B4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B4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4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4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D5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D5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1E9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52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67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52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49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7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7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7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46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4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41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A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E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DE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DE4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8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8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52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2022年5月23日星期一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没有时间观念，必然一事无成。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树荫下，一壶酒，一块面包，一卷诗，你倚偎着我歌唱，荒野就是天国了。——木心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四月小廿三         </a:t>
            </a:r>
          </a:p>
        </p:txBody>
      </p:sp>
      <p:sp>
        <p:nvSpPr>
          <p:cNvPr id="8" name="&lt;pptx.shapes.autoshape.Shape object at 0x00000290E50F4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0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06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F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EFE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57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A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A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A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A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B4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E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E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E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E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46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4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A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A6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F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F7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F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1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C1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C1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C1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A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4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4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4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AED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B4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B4E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D5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D5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13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13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13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131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3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9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F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8A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0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0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E0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DE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DE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DE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2022年5月24日星期二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快乐人度大量宽，烦恼人气量狭窄。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如果我们怀疑一个人说谎，我们就应该假装相信他，因为他会变得愈来愈神勇而有自信，并更大胆地说谎，最后会自己揭开自己的面具。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四月小廿四         </a:t>
            </a:r>
          </a:p>
        </p:txBody>
      </p:sp>
      <p:sp>
        <p:nvSpPr>
          <p:cNvPr id="8" name="&lt;pptx.shapes.autoshape.Shape object at 0x00000290E50EB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B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A0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3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1B5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1B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1B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1B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B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E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DE3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DE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DE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A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90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9F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9F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A8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A8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13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21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21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21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3D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61A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A8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A8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9F4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9F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2DE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2DE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2DE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2CF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CF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21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21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21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21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21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1B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1B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1B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1B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B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A7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A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4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27A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13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13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13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13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3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2022年5月25日星期三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挺起胸做人，俯下身做事。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上帝在关上一扇门的同时，一定会再打开一扇窗。——西方谚语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四月小廿五         </a:t>
            </a:r>
          </a:p>
        </p:txBody>
      </p:sp>
      <p:sp>
        <p:nvSpPr>
          <p:cNvPr id="8" name="&lt;pptx.shapes.autoshape.Shape object at 0x00000290E5108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2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2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26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26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26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13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3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4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4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A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A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1B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1B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1BC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21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21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21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21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21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1B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1B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0A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04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04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04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04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26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26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26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26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26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90E5B35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90E5B2F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90E5B2F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90E5B2F8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B2F6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2022年5月26日星期四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知识创造生活，生活创造知识。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处在社交圈中是一种烦恼，而超脱出来简直是一场悲剧。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四月小廿六         </a:t>
            </a:r>
          </a:p>
        </p:txBody>
      </p:sp>
      <p:sp>
        <p:nvSpPr>
          <p:cNvPr id="8" name="&lt;pptx.shapes.autoshape.Shape object at 0x00000290E5112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8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8C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8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8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6775" y="1081088"/>
          <a:ext cx="3916363" cy="604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83325" imgH="9444355" progId="Excel.Sheet.8">
                  <p:embed/>
                </p:oleObj>
              </mc:Choice>
              <mc:Fallback>
                <p:oleObj name="Worksheet" r:id="rId2" imgW="6283325" imgH="9444355" progId="Excel.Shee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1081088"/>
                        <a:ext cx="3916363" cy="604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9521" y="843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野营旅游用品清单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6946" y="8839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家庭旅游用品清单</a:t>
            </a:r>
          </a:p>
        </p:txBody>
      </p:sp>
      <p:sp>
        <p:nvSpPr>
          <p:cNvPr id="6" name="&lt;pptx.shapes.autoshape.Shape object at 0x00000290E6DEF7C0&gt;">
            <a:hlinkClick action="ppaction://hlinksldjump" r:id="rId4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6DEF5E0&gt;">
            <a:hlinkClick action="ppaction://hlinksldjump" r:id="rId5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6DEFBE0&gt;">
            <a:hlinkClick action="ppaction://hlinksldjump" r:id="rId6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FA90&gt;">
            <a:hlinkClick action="ppaction://hlinksldjump" r:id="rId7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FFD0&gt;">
            <a:hlinkClick action="ppaction://hlinksldjump" r:id="rId8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7" name="TextBox 16">
            <a:hlinkClick action="ppaction://hlinksldjump" r:id="rId15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8" name="TextBox 17">
            <a:hlinkClick action="ppaction://hlinksldjump" r:id="rId16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2022年5月27日星期五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胸怀大小在境界，理想远近在胸怀。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鱼，我所欲也，熊掌亦我所欲也；二者不可得兼，舍鱼而取熊掌者也。——中国谚语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四月小廿七         </a:t>
            </a:r>
          </a:p>
        </p:txBody>
      </p:sp>
      <p:sp>
        <p:nvSpPr>
          <p:cNvPr id="8" name="&lt;pptx.shapes.autoshape.Shape object at 0x00000290E50EB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2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2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F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F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2022年5月28日星期六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自我牺牲能使我们毫不脸红地牺牲别人。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大怒时睡觉，独处时思考。清醒时做事，糊涂时读书。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四月小廿八         </a:t>
            </a:r>
          </a:p>
        </p:txBody>
      </p:sp>
      <p:sp>
        <p:nvSpPr>
          <p:cNvPr id="8" name="&lt;pptx.shapes.autoshape.Shape object at 0x00000290E50F4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4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4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A8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A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2022年5月29日星期日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能吃亏之人舍中得，占便宜之人得中舍。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聪明人能洞察事物未来的发展趋势。他们在发洪水之前养鸭，而不是养鸡。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四月小廿九         </a:t>
            </a:r>
          </a:p>
        </p:txBody>
      </p:sp>
      <p:sp>
        <p:nvSpPr>
          <p:cNvPr id="8" name="&lt;pptx.shapes.autoshape.Shape object at 0x00000290E511B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E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2022年5月30日星期一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你把别人放在眼里，别人把你放在心里。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所谓敌人，不过是那些迫使我们自己变得强大的人。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五月大初一         </a:t>
            </a:r>
          </a:p>
        </p:txBody>
      </p:sp>
      <p:sp>
        <p:nvSpPr>
          <p:cNvPr id="8" name="&lt;pptx.shapes.autoshape.Shape object at 0x00000290E6DE8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8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8C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8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F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2022年5月31日星期二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能屈者才能伸长，忍辱者才能负重。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不从众，保持独立人格，坚守个人的价值观，这在中国非常难。 ——陈丹青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五月大初二         </a:t>
            </a:r>
          </a:p>
        </p:txBody>
      </p:sp>
      <p:sp>
        <p:nvSpPr>
          <p:cNvPr id="8" name="&lt;pptx.shapes.autoshape.Shape object at 0x00000290E51035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8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8C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8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8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饭局交流架金桥，幸会有缘有分人。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过自己想要的生活不是自私，要求别人按自己的意愿生活才是。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五月大初三         </a:t>
            </a:r>
          </a:p>
        </p:txBody>
      </p:sp>
      <p:sp>
        <p:nvSpPr>
          <p:cNvPr id="8" name="&lt;pptx.shapes.autoshape.Shape object at 0x00000290E5112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2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2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B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只有实现小目标，才能实现大目标。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庸人消磨时间，智者利用时间。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五月大初四         </a:t>
            </a:r>
          </a:p>
        </p:txBody>
      </p:sp>
      <p:sp>
        <p:nvSpPr>
          <p:cNvPr id="8" name="&lt;pptx.shapes.autoshape.Shape object at 0x00000290E50EB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2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CF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F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只有想不到的人，没有做不到的事。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我也要求你读书用功，不是因为我要你跟别人比成就，而是因为，我希望你将来会拥有选择的权利，选择有意义、有时间的工作，而不是被迫谋生。——龙应台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五月大初五   端午节      </a:t>
            </a:r>
          </a:p>
        </p:txBody>
      </p:sp>
      <p:sp>
        <p:nvSpPr>
          <p:cNvPr id="8" name="&lt;pptx.shapes.autoshape.Shape object at 0x00000290E50FA2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书用心读学有新得，功用心练日有新功。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打算开创新事业时，十人中有一两人赞成时就可开始，以免太迟。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五月大初六         </a:t>
            </a:r>
          </a:p>
        </p:txBody>
      </p:sp>
      <p:sp>
        <p:nvSpPr>
          <p:cNvPr id="8" name="&lt;pptx.shapes.autoshape.Shape object at 0x00000290E5121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1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1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1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1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识人重在言与行，用人重在德与才。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要疑问，而不是质疑，“真正的歌者能唱出人们心中的沉默”。—— 柴静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五月大初七         </a:t>
            </a:r>
          </a:p>
        </p:txBody>
      </p:sp>
      <p:sp>
        <p:nvSpPr>
          <p:cNvPr id="8" name="&lt;pptx.shapes.autoshape.Shape object at 0x00000290E50FA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4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4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804" y="941260"/>
          <a:ext cx="9119336" cy="6312770"/>
        </p:xfrm>
        <a:graphic>
          <a:graphicData uri="http://schemas.openxmlformats.org/drawingml/2006/table">
            <a:tbl>
              <a:tblPr/>
              <a:tblGrid>
                <a:gridCol w="10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2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    日期               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跑步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9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以下附上各种运动热量消耗表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供参考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endParaRPr lang="zh-CN" altLang="en-US" sz="10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运动项目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活动项目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低热量食品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开车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红薯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工作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胡萝卜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读书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芹菜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午睡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茄子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甜菜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白菜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9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轻度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卷心菜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中度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花椰菜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体能训练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雪里蕻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仰卧起坐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木瓜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2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走步机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泡澡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橙子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逛街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草莓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级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不计时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购物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奇异果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爬梯机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打扫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芒果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苹果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烫衣服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手球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柿子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桌球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插花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鹅肉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高尔夫球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锯木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鸭肉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轮式溜冰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骑马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鸡肉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0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郊外滑雪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遛狗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橄榄油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9965"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72804" y="9015413"/>
            <a:ext cx="9803164" cy="31750"/>
          </a:xfrm>
          <a:prstGeom prst="line">
            <a:avLst/>
          </a:prstGeom>
          <a:noFill/>
          <a:ln w="9525" cap="flat" cmpd="sng">
            <a:solidFill>
              <a:srgbClr val="3366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&lt;pptx.shapes.autoshape.Shape object at 0x00000290E50E0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90E50E06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90E50E0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90E50E07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0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1" name="TextBox 10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2" name="TextBox 11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3" name="TextBox 12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4" name="TextBox 13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5" name="TextBox 14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6" name="TextBox 15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7" name="TextBox 16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人皆知以食愈饥，莫知以学愈愚。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没有人可以左右你的人生，只是很多时候我们需要多一些勇气，去坚定自己的选择。—— 《魔女宅急便》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五月大初八         芒种</a:t>
            </a:r>
          </a:p>
        </p:txBody>
      </p:sp>
      <p:sp>
        <p:nvSpPr>
          <p:cNvPr id="8" name="&lt;pptx.shapes.autoshape.Shape object at 0x00000290E50EB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2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3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3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3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好事人不能做尽，坏事人不能做绝。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书卷多情似故人，晨昏忧乐每相亲。——于谦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五月大初九         </a:t>
            </a:r>
          </a:p>
        </p:txBody>
      </p:sp>
      <p:sp>
        <p:nvSpPr>
          <p:cNvPr id="8" name="&lt;pptx.shapes.autoshape.Shape object at 0x00000290E512C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C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C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自信决定命运，自强决定未来。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师以质疑，友以析疑。——李惺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五月大初十         </a:t>
            </a:r>
          </a:p>
        </p:txBody>
      </p:sp>
      <p:sp>
        <p:nvSpPr>
          <p:cNvPr id="8" name="&lt;pptx.shapes.autoshape.Shape object at 0x00000290E5103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EB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EB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B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9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知识是智慧，智慧是财富。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“科学的灵感，决不是坐等可以等来的。如果说，科学上的发现有什么偶然的机遇的话，那么这种‘偶然的机遇’只能给那些学有素养的人，给那些善于独立思考的人，给那些具有锲而不舍的精神的人，而不会给懒汉。”（华罗庚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五月大十一         </a:t>
            </a:r>
          </a:p>
        </p:txBody>
      </p:sp>
      <p:sp>
        <p:nvSpPr>
          <p:cNvPr id="8" name="&lt;pptx.shapes.autoshape.Shape object at 0x00000290E50FA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0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E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要与高人合作，不与小人入伙。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这一次，你敢不敢，像第一次恋爱那样爱，像最后一次爱那样爱？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五月大十二         </a:t>
            </a:r>
          </a:p>
        </p:txBody>
      </p:sp>
      <p:sp>
        <p:nvSpPr>
          <p:cNvPr id="8" name="&lt;pptx.shapes.autoshape.Shape object at 0x00000290E512C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C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C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C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C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人人争做贵人，事事吉祥如意。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没有人富有到可以赎回自己的过去。   —— 王尔德——《理想的丈夫》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五月大十三         </a:t>
            </a:r>
          </a:p>
        </p:txBody>
      </p:sp>
      <p:sp>
        <p:nvSpPr>
          <p:cNvPr id="8" name="&lt;pptx.shapes.autoshape.Shape object at 0x00000290E5121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1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1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1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6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2022年6月12日星期日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得志要远虑，失意莫近忧。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老鼠嘲笑猫的时候，身旁必有一个洞。 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五月大十四         </a:t>
            </a:r>
          </a:p>
        </p:txBody>
      </p:sp>
      <p:sp>
        <p:nvSpPr>
          <p:cNvPr id="8" name="&lt;pptx.shapes.autoshape.Shape object at 0x00000290E6DEF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9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8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F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F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2022年6月13日星期一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成功之本在真诚，失败之因在虚伪。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路的尽头，仍然是路，只要你愿意走。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五月大十五         </a:t>
            </a:r>
          </a:p>
        </p:txBody>
      </p:sp>
      <p:sp>
        <p:nvSpPr>
          <p:cNvPr id="8" name="&lt;pptx.shapes.autoshape.Shape object at 0x00000290E5112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2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2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1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2022年6月14日星期二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只有轻松才快乐，只有如意才幸福。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自己不做出点样子，人家想拉你一把都不知你的手在哪里。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五月大十六         </a:t>
            </a:r>
          </a:p>
        </p:txBody>
      </p:sp>
      <p:sp>
        <p:nvSpPr>
          <p:cNvPr id="8" name="&lt;pptx.shapes.autoshape.Shape object at 0x00000290E5131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2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2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3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9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2022年6月15日星期三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举一反三无往不胜，触类旁通所向披靡。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合抱之木，生于毫末；九层之台，起于垒土；千里之行，始于足下。——老聃引自《老子·道德经》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五月大十七         </a:t>
            </a:r>
          </a:p>
        </p:txBody>
      </p:sp>
      <p:sp>
        <p:nvSpPr>
          <p:cNvPr id="8" name="&lt;pptx.shapes.autoshape.Shape object at 0x00000290E6DE8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F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FA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E0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F4C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>
            <a:hlinkClick action="ppaction://hlinksldjump" r:id="rId2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0" name="Content Placeholder 9">
            <a:hlinkClick action="ppaction://hlinksldjump" r:id="rId3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1" name="Content Placeholder 10">
            <a:hlinkClick action="ppaction://hlinksldjump" r:id="rId4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2" name="Content Placeholder 11">
            <a:hlinkClick action="ppaction://hlinksldjump" r:id="rId5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3" name="Content Placeholder 12">
            <a:hlinkClick action="ppaction://hlinksldjump" r:id="rId6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4" name="Content Placeholder 13">
            <a:hlinkClick action="ppaction://hlinksldjump" r:id="rId7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5" name="Content Placeholder 14">
            <a:hlinkClick action="ppaction://hlinksldjump" r:id="rId8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6" name="Content Placeholder 15">
            <a:hlinkClick action="ppaction://hlinksldjump" r:id="rId9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7" name="Content Placeholder 16">
            <a:hlinkClick action="ppaction://hlinksldjump" r:id="rId10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8" name="Content Placeholder 17">
            <a:hlinkClick action="ppaction://hlinksldjump" r:id="rId11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9" name="Content Placeholder 18">
            <a:hlinkClick action="ppaction://hlinksldjump" r:id="rId12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20" name="Content Placeholder 19">
            <a:hlinkClick action="ppaction://hlinksldjump" r:id="rId13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21" name="Content Placeholder 20">
            <a:hlinkClick action="ppaction://hlinksldjump" r:id="rId14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22" name="Content Placeholder 21">
            <a:hlinkClick action="ppaction://hlinksldjump" r:id="rId15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3" name="Content Placeholder 22">
            <a:hlinkClick action="ppaction://hlinksldjump" r:id="rId16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4" name="Content Placeholder 23">
            <a:hlinkClick action="ppaction://hlinksldjump" r:id="rId17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5" name="Content Placeholder 24">
            <a:hlinkClick action="ppaction://hlinksldjump" r:id="rId18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6" name="Content Placeholder 25">
            <a:hlinkClick action="ppaction://hlinksldjump" r:id="rId19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7" name="Content Placeholder 26">
            <a:hlinkClick action="ppaction://hlinksldjump" r:id="rId20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8" name="Content Placeholder 27">
            <a:hlinkClick action="ppaction://hlinksldjump" r:id="rId21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9" name="Content Placeholder 28">
            <a:hlinkClick action="ppaction://hlinksldjump" r:id="rId22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30" name="Content Placeholder 29">
            <a:hlinkClick action="ppaction://hlinksldjump" r:id="rId23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31" name="Content Placeholder 30">
            <a:hlinkClick action="ppaction://hlinksldjump" r:id="rId24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2" name="Content Placeholder 31">
            <a:hlinkClick action="ppaction://hlinksldjump" r:id="rId25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3" name="Content Placeholder 32">
            <a:hlinkClick action="ppaction://hlinksldjump" r:id="rId26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4" name="Content Placeholder 33">
            <a:hlinkClick action="ppaction://hlinksldjump" r:id="rId27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5" name="Content Placeholder 34">
            <a:hlinkClick action="ppaction://hlinksldjump" r:id="rId28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6" name="Content Placeholder 35">
            <a:hlinkClick action="ppaction://hlinksldjump" r:id="rId29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7" name="Content Placeholder 36">
            <a:hlinkClick action="ppaction://hlinksldjump" r:id="rId30"/>
          </p:cNvPr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8" name="Content Placeholder 37">
            <a:hlinkClick action="ppaction://hlinksldjump" r:id="rId31"/>
          </p:cNvPr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9" name="Content Placeholder 38">
            <a:hlinkClick action="ppaction://hlinksldjump" r:id="rId32"/>
          </p:cNvPr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6DE88E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6DE81C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6DE867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6DE882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6DE855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2022年6月16日星期四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认命倒霉一生，拼命走运一生。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我们都在阴沟里，但仍有人仰望星空。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五月大十八         </a:t>
            </a:r>
          </a:p>
        </p:txBody>
      </p:sp>
      <p:sp>
        <p:nvSpPr>
          <p:cNvPr id="8" name="&lt;pptx.shapes.autoshape.Shape object at 0x00000290E5121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1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1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C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C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2022年6月17日星期五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认命者倒霉一世，抗命者走运一生。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能为你做什么？这是价值。我能从你这得到什么？这是价格。我能自己做什么？这是成长。你能为我做什么？这是成功。向内还是向外，决定你的生命体验，选择在你，承担或是承受亦在你，所有的选择都会自作自受。所有你为自己所做的都会成为你自己的一部分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五月大十九         </a:t>
            </a:r>
          </a:p>
        </p:txBody>
      </p:sp>
      <p:sp>
        <p:nvSpPr>
          <p:cNvPr id="8" name="&lt;pptx.shapes.autoshape.Shape object at 0x00000290E512C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1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1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1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1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2022年6月18日星期六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只有想不到的人，没有做不到的事。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灵感不过是“顽强的劳动而获得的奖赏”——列宾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五月大二十         </a:t>
            </a:r>
          </a:p>
        </p:txBody>
      </p:sp>
      <p:sp>
        <p:nvSpPr>
          <p:cNvPr id="8" name="&lt;pptx.shapes.autoshape.Shape object at 0x00000290E6DEF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E8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DF6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E2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D6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2022年6月19日星期日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书本得来教条多，实践得来理论新。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有些人因为贪婪，想得到更多的东西，却把现在所有的都失去了。——伊索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五月大廿一         </a:t>
            </a:r>
          </a:p>
        </p:txBody>
      </p:sp>
      <p:sp>
        <p:nvSpPr>
          <p:cNvPr id="8" name="&lt;pptx.shapes.autoshape.Shape object at 0x00000290E5131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1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1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1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2022年6月20日星期一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人人从时间中来，个个从时间中失。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我只能送你到这里了，剩下的路你要自己走，不要回头。——《千与千寻》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五月大廿二         </a:t>
            </a:r>
          </a:p>
        </p:txBody>
      </p:sp>
      <p:sp>
        <p:nvSpPr>
          <p:cNvPr id="8" name="&lt;pptx.shapes.autoshape.Shape object at 0x00000290E513B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B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B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勤劳乃财富之源，俭朴乃财富之库。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从各方面对习俗的质疑，是每一个思想水平较高的人的必然发展阶段。——爱默生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五月大廿三         夏至</a:t>
            </a:r>
          </a:p>
        </p:txBody>
      </p:sp>
      <p:sp>
        <p:nvSpPr>
          <p:cNvPr id="8" name="&lt;pptx.shapes.autoshape.Shape object at 0x00000290E5108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32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3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03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2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2022年6月22日星期三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读书使人长见识，实践使人长本事。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你的价值取决于自身的不可替代性。我要开始创造自己的不可替代性，到时候不是我能不能在这，而是你留不留的住我。人是多的是，可我世界就一个。一个人的收入和社会地位和你的不可替代性成正比，一定要让自己成为不可替代性更高的人。　　——白岩松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五月大廿四         </a:t>
            </a:r>
          </a:p>
        </p:txBody>
      </p:sp>
      <p:sp>
        <p:nvSpPr>
          <p:cNvPr id="8" name="&lt;pptx.shapes.autoshape.Shape object at 0x00000290E511B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1B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1B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1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1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2022年6月23日星期四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要得人不说，最好己莫做。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“天才是百分之一的灵感，百分之九十九的血汗”（爱迪生）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五月大廿五         </a:t>
            </a:r>
          </a:p>
        </p:txBody>
      </p:sp>
      <p:sp>
        <p:nvSpPr>
          <p:cNvPr id="8" name="&lt;pptx.shapes.autoshape.Shape object at 0x00000290E512C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C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C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C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C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2022年6月24日星期五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风脉决定命运是假，人脉决定命运是真。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好问的人，只做了五分种的愚人；耻于发问的人，终身为愚人。 ——佚 名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五月大廿六         </a:t>
            </a:r>
          </a:p>
        </p:txBody>
      </p:sp>
      <p:sp>
        <p:nvSpPr>
          <p:cNvPr id="8" name="&lt;pptx.shapes.autoshape.Shape object at 0x00000290E50F4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6DCC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E8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6DDF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0EBE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2022年6月25日星期六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只有开阔思路，才能开拓出路。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失败并不意味你浪费了时间和生命。失败表明你有理由重新开始。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五月大廿七         </a:t>
            </a:r>
          </a:p>
        </p:txBody>
      </p:sp>
      <p:sp>
        <p:nvSpPr>
          <p:cNvPr id="8" name="&lt;pptx.shapes.autoshape.Shape object at 0x00000290E5131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1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1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B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B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>
            <a:hlinkClick action="ppaction://hlinksldjump" r:id="rId2"/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6" name="Content Placeholder 5">
            <a:hlinkClick action="ppaction://hlinksldjump" r:id="rId3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7" name="Content Placeholder 6">
            <a:hlinkClick action="ppaction://hlinksldjump" r:id="rId4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8" name="Content Placeholder 7">
            <a:hlinkClick action="ppaction://hlinksldjump" r:id="rId5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9" name="Content Placeholder 8">
            <a:hlinkClick action="ppaction://hlinksldjump" r:id="rId6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0" name="Content Placeholder 9">
            <a:hlinkClick action="ppaction://hlinksldjump" r:id="rId7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1" name="Content Placeholder 10">
            <a:hlinkClick action="ppaction://hlinksldjump" r:id="rId8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2" name="Content Placeholder 11">
            <a:hlinkClick action="ppaction://hlinksldjump" r:id="rId9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3" name="Content Placeholder 12">
            <a:hlinkClick action="ppaction://hlinksldjump" r:id="rId10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4" name="Content Placeholder 13">
            <a:hlinkClick action="ppaction://hlinksldjump" r:id="rId11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5" name="Content Placeholder 14">
            <a:hlinkClick action="ppaction://hlinksldjump" r:id="rId12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6" name="Content Placeholder 15">
            <a:hlinkClick action="ppaction://hlinksldjump" r:id="rId13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7" name="Content Placeholder 16">
            <a:hlinkClick action="ppaction://hlinksldjump" r:id="rId14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8" name="Content Placeholder 17">
            <a:hlinkClick action="ppaction://hlinksldjump" r:id="rId15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19" name="Content Placeholder 18">
            <a:hlinkClick action="ppaction://hlinksldjump" r:id="rId16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0" name="Content Placeholder 19">
            <a:hlinkClick action="ppaction://hlinksldjump" r:id="rId17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1" name="Content Placeholder 20">
            <a:hlinkClick action="ppaction://hlinksldjump" r:id="rId18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2" name="Content Placeholder 21">
            <a:hlinkClick action="ppaction://hlinksldjump" r:id="rId19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3" name="Content Placeholder 22">
            <a:hlinkClick action="ppaction://hlinksldjump" r:id="rId20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4" name="Content Placeholder 23">
            <a:hlinkClick action="ppaction://hlinksldjump" r:id="rId21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5" name="Content Placeholder 24">
            <a:hlinkClick action="ppaction://hlinksldjump" r:id="rId22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6" name="Content Placeholder 25">
            <a:hlinkClick action="ppaction://hlinksldjump" r:id="rId23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7" name="Content Placeholder 26">
            <a:hlinkClick action="ppaction://hlinksldjump" r:id="rId24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8" name="Content Placeholder 27">
            <a:hlinkClick action="ppaction://hlinksldjump" r:id="rId25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29" name="Content Placeholder 28">
            <a:hlinkClick action="ppaction://hlinksldjump" r:id="rId26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0" name="Content Placeholder 29">
            <a:hlinkClick action="ppaction://hlinksldjump" r:id="rId27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1" name="Content Placeholder 30">
            <a:hlinkClick action="ppaction://hlinksldjump" r:id="rId28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2" name="Content Placeholder 31">
            <a:hlinkClick action="ppaction://hlinksldjump" r:id="rId29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3" name="Content Placeholder 32">
            <a:hlinkClick action="ppaction://hlinksldjump" r:id="rId30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4" name="Content Placeholder 33">
            <a:hlinkClick action="ppaction://hlinksldjump" r:id="rId31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2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3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4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5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6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7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6DDAC10&gt;">
            <a:hlinkClick action="ppaction://hlinksldjump" r:id="rId38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50A9AC0&gt;">
            <a:hlinkClick action="ppaction://hlinksldjump" r:id="rId39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6DDF430&gt;">
            <a:hlinkClick action="ppaction://hlinksldjump" r:id="rId40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6DDF5E0&gt;">
            <a:hlinkClick action="ppaction://hlinksldjump" r:id="rId41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6DDF340&gt;">
            <a:hlinkClick action="ppaction://hlinksldjump" r:id="rId42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3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4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5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6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7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8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49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0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2022年6月26日星期日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要想到达高处，必须低处起步。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怀疑精神是科学精神的重要组成部分。 ——周光召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五月大廿八         </a:t>
            </a:r>
          </a:p>
        </p:txBody>
      </p:sp>
      <p:sp>
        <p:nvSpPr>
          <p:cNvPr id="8" name="&lt;pptx.shapes.autoshape.Shape object at 0x00000290E5143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3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3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3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2022年6月27日星期一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做人不要百事通，做事专一出奇迹。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每个人犯了错误，都自称是经验。   —— 王尔德 ——经验是一个人给自己所犯的错误取的名字。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五月大廿九         </a:t>
            </a:r>
          </a:p>
        </p:txBody>
      </p:sp>
      <p:sp>
        <p:nvSpPr>
          <p:cNvPr id="8" name="&lt;pptx.shapes.autoshape.Shape object at 0x00000290E51315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1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1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1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2022年6月28日星期二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只有知识发展，才有时代前进。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最好的与最坏的创造了历史，平庸之辈则繁衍了种族。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五月大三十         </a:t>
            </a:r>
          </a:p>
        </p:txBody>
      </p:sp>
      <p:sp>
        <p:nvSpPr>
          <p:cNvPr id="8" name="&lt;pptx.shapes.autoshape.Shape object at 0x00000290E6DEF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4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4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A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2022年6月29日星期三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强者意味着成功，懦夫意味着失败。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人生有两个悲剧，第一是想得到的得不到，第二是想得到的得到了。   —— 王尔德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六月大初一         </a:t>
            </a:r>
          </a:p>
        </p:txBody>
      </p:sp>
      <p:sp>
        <p:nvSpPr>
          <p:cNvPr id="8" name="&lt;pptx.shapes.autoshape.Shape object at 0x00000290E51497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9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9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9D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2022年6月30日星期四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淡定是境界，镇静是胸怀。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学者先要会疑。——程颐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六月大初二         </a:t>
            </a:r>
          </a:p>
        </p:txBody>
      </p:sp>
      <p:sp>
        <p:nvSpPr>
          <p:cNvPr id="8" name="&lt;pptx.shapes.autoshape.Shape object at 0x00000290E512C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1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1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1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创新来于理论新，奇迹出于思维奇。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别放弃，一步一步走下去，别让机会从眼前溜走，最终你会到达你想去的地方。—— 《借东西的小人阿莉埃蒂》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六月大初三         </a:t>
            </a:r>
          </a:p>
        </p:txBody>
      </p:sp>
      <p:sp>
        <p:nvSpPr>
          <p:cNvPr id="8" name="&lt;pptx.shapes.autoshape.Shape object at 0x00000290E5103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08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08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2D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痴心父母天下多，孝敬子孙世上少。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因为读书很难，所以我们才要读书。这时代读书是很难的，但当你能真正鼓起勇气，静下心去读一些书，这个世界的机遇和贵人，才会慢慢向你靠拢。——小林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六月大初四         </a:t>
            </a:r>
          </a:p>
        </p:txBody>
      </p:sp>
      <p:sp>
        <p:nvSpPr>
          <p:cNvPr id="8" name="&lt;pptx.shapes.autoshape.Shape object at 0x00000290E5143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3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3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3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3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2022年7月3日星期日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在家看到一日三餐，出外看到大干世界。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买保险——用不上时痛苦，用上时更痛苦。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六月大初五         </a:t>
            </a:r>
          </a:p>
        </p:txBody>
      </p:sp>
      <p:sp>
        <p:nvSpPr>
          <p:cNvPr id="8" name="&lt;pptx.shapes.autoshape.Shape object at 0x00000290E513B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1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2022年7月4日星期一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无欲者清醒，贪心者糊涂。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在这个世界上，没有绝对的对，也没有绝对的错，所有的对与错都是要有参照物来参照的。—— 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六月大初六         </a:t>
            </a:r>
          </a:p>
        </p:txBody>
      </p:sp>
      <p:sp>
        <p:nvSpPr>
          <p:cNvPr id="8" name="&lt;pptx.shapes.autoshape.Shape object at 0x00000290E6DEF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1B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2022年7月5日星期二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光明天赋前进者，成功天赐有志人。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流水不腐，户枢不蠹，民生在勤。——张少成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六月大初七         </a:t>
            </a:r>
          </a:p>
        </p:txBody>
      </p:sp>
      <p:sp>
        <p:nvSpPr>
          <p:cNvPr id="8" name="&lt;pptx.shapes.autoshape.Shape object at 0x00000290E5149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9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29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2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>
            <a:hlinkClick action="ppaction://hlinksldjump" r:id="rId2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8" name="Content Placeholder 7">
            <a:hlinkClick action="ppaction://hlinksldjump" r:id="rId3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9" name="Content Placeholder 8">
            <a:hlinkClick action="ppaction://hlinksldjump" r:id="rId4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0" name="Content Placeholder 9">
            <a:hlinkClick action="ppaction://hlinksldjump" r:id="rId5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1" name="Content Placeholder 10">
            <a:hlinkClick action="ppaction://hlinksldjump" r:id="rId6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2" name="Content Placeholder 11">
            <a:hlinkClick action="ppaction://hlinksldjump" r:id="rId7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3" name="Content Placeholder 12">
            <a:hlinkClick action="ppaction://hlinksldjump" r:id="rId8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4" name="Content Placeholder 13">
            <a:hlinkClick action="ppaction://hlinksldjump" r:id="rId9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5" name="Content Placeholder 14">
            <a:hlinkClick action="ppaction://hlinksldjump" r:id="rId10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6" name="Content Placeholder 15">
            <a:hlinkClick action="ppaction://hlinksldjump" r:id="rId11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7" name="Content Placeholder 16">
            <a:hlinkClick action="ppaction://hlinksldjump" r:id="rId12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8" name="Content Placeholder 17">
            <a:hlinkClick action="ppaction://hlinksldjump" r:id="rId13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9" name="Content Placeholder 18">
            <a:hlinkClick action="ppaction://hlinksldjump" r:id="rId14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20" name="Content Placeholder 19">
            <a:hlinkClick action="ppaction://hlinksldjump" r:id="rId15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1" name="Content Placeholder 20">
            <a:hlinkClick action="ppaction://hlinksldjump" r:id="rId16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2" name="Content Placeholder 21">
            <a:hlinkClick action="ppaction://hlinksldjump" r:id="rId17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3" name="Content Placeholder 22">
            <a:hlinkClick action="ppaction://hlinksldjump" r:id="rId18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4" name="Content Placeholder 23">
            <a:hlinkClick action="ppaction://hlinksldjump" r:id="rId19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5" name="Content Placeholder 24">
            <a:hlinkClick action="ppaction://hlinksldjump" r:id="rId20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6" name="Content Placeholder 25">
            <a:hlinkClick action="ppaction://hlinksldjump" r:id="rId21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7" name="Content Placeholder 26">
            <a:hlinkClick action="ppaction://hlinksldjump" r:id="rId22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8" name="Content Placeholder 27">
            <a:hlinkClick action="ppaction://hlinksldjump" r:id="rId23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9" name="Content Placeholder 28">
            <a:hlinkClick action="ppaction://hlinksldjump" r:id="rId24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0" name="Content Placeholder 29">
            <a:hlinkClick action="ppaction://hlinksldjump" r:id="rId25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1" name="Content Placeholder 30">
            <a:hlinkClick action="ppaction://hlinksldjump" r:id="rId26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2" name="Content Placeholder 31">
            <a:hlinkClick action="ppaction://hlinksldjump" r:id="rId27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3" name="Content Placeholder 32">
            <a:hlinkClick action="ppaction://hlinksldjump" r:id="rId28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4" name="Content Placeholder 33">
            <a:hlinkClick action="ppaction://hlinksldjump" r:id="rId29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5" name="Content Placeholder 34">
            <a:hlinkClick action="ppaction://hlinksldjump" r:id="rId30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6" name="Content Placeholder 35">
            <a:hlinkClick action="ppaction://hlinksldjump" r:id="rId31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7" name="Content Placeholder 36">
            <a:hlinkClick action="ppaction://hlinksldjump" r:id="rId32"/>
          </p:cNvPr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6DE20A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6DDF07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6DDF91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6DDF37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6DDFB5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2022年7月6日星期三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学习他人乃死路，创造自我乃生路。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每天早上睁开眼睛，看到你和阳光都在，这就是我想要的未来。—— 《悬崖上的金鱼姬》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六月大初八         </a:t>
            </a:r>
          </a:p>
        </p:txBody>
      </p:sp>
      <p:sp>
        <p:nvSpPr>
          <p:cNvPr id="8" name="&lt;pptx.shapes.autoshape.Shape object at 0x00000290E5152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2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9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9B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9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2022年7月7日星期四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强学博览，足以通古今。——欧阳修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很多人不需要再见，因为只是路过而已。遗忘就是我们给彼此最好的纪念。—— 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六月大初九         小暑</a:t>
            </a:r>
          </a:p>
        </p:txBody>
      </p:sp>
      <p:sp>
        <p:nvSpPr>
          <p:cNvPr id="8" name="&lt;pptx.shapes.autoshape.Shape object at 0x00000290E50FA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4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6DC7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0F4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6DC9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2022年7月8日星期五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信仰科学成就人生，信仰邪教毁掉人生。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人性一个最特别的弱点就是：在意别人如何看待自己。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六月大初十         </a:t>
            </a:r>
          </a:p>
        </p:txBody>
      </p:sp>
      <p:sp>
        <p:nvSpPr>
          <p:cNvPr id="8" name="&lt;pptx.shapes.autoshape.Shape object at 0x00000290E513B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7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3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3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2022年7月9日星期六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读书拓宽视野，知识拔高境界。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形成天才的决定因素应该是勤奋－郭沫若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六月大十一         </a:t>
            </a:r>
          </a:p>
        </p:txBody>
      </p:sp>
      <p:sp>
        <p:nvSpPr>
          <p:cNvPr id="8" name="&lt;pptx.shapes.autoshape.Shape object at 0x00000290E5143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B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B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2022年7月10日星期日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量小非君子，无仁不丈夫。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谦虚对才华无奇的人来说只是一种诚实，对才华绝顶的人来说，是一种虚伪。   —— 叔本华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六月大十二         </a:t>
            </a:r>
          </a:p>
        </p:txBody>
      </p:sp>
      <p:sp>
        <p:nvSpPr>
          <p:cNvPr id="8" name="&lt;pptx.shapes.autoshape.Shape object at 0x00000290E5103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1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学问在多，学艺在专。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科学是为了那些勤奋好学的人，诗歌是为了那些知识渊博的人——约瑟夫·鲁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六月大十三         </a:t>
            </a:r>
          </a:p>
        </p:txBody>
      </p:sp>
      <p:sp>
        <p:nvSpPr>
          <p:cNvPr id="8" name="&lt;pptx.shapes.autoshape.Shape object at 0x00000290E5152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2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2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2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2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2022年7月12日星期二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梦想是人生花朵，成就是人生硕果。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智慧源于勤奋，伟大出自平凡——民谚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六月大十四         </a:t>
            </a:r>
          </a:p>
        </p:txBody>
      </p:sp>
      <p:sp>
        <p:nvSpPr>
          <p:cNvPr id="8" name="&lt;pptx.shapes.autoshape.Shape object at 0x00000290E515D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D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D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D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2022年7月13日星期三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失败结缘无志者，成功专酬有志人。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我已经准备好了足够挡雨的伞，可是却迟迟没有等到雨的到来，这样的尴尬只是我漫长人生中的小插曲罢了。——《千与千寻》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六月大十五         </a:t>
            </a:r>
          </a:p>
        </p:txBody>
      </p:sp>
      <p:sp>
        <p:nvSpPr>
          <p:cNvPr id="8" name="&lt;pptx.shapes.autoshape.Shape object at 0x00000290E5149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2C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2C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C8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11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2022年7月14日星期四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君子重名轻利，小人重利轻名。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得不足喜，失不足忧，总以发愤读书为主。——曾国藩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六月大十六         </a:t>
            </a:r>
          </a:p>
        </p:txBody>
      </p:sp>
      <p:sp>
        <p:nvSpPr>
          <p:cNvPr id="8" name="&lt;pptx.shapes.autoshape.Shape object at 0x00000290E5112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1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1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18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B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2022年7月15日星期五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诚信造就人格，自信成就人生。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有时我会想，也许最好的生活方式便是将每一天当做自己的末日。用这样的态度去生活，生命的价值方可以得以彰显。我们本应纯良知恩、满怀激情地过好每一天，然而一日循着一日，一月接着一月，一年更似一年，这些品质往往被时间冲淡。——《假如给我三天光明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六月大十七         </a:t>
            </a:r>
          </a:p>
        </p:txBody>
      </p:sp>
      <p:sp>
        <p:nvSpPr>
          <p:cNvPr id="8" name="&lt;pptx.shapes.autoshape.Shape object at 0x00000290E5166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6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6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6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6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Content Placeholder 2">
            <a:hlinkClick action="ppaction://hlinksldjump" r:id="rId2"/>
          </p:cNvPr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4" name="Content Placeholder 3">
            <a:hlinkClick action="ppaction://hlinksldjump" r:id="rId3"/>
          </p:cNvPr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5" name="Content Placeholder 4">
            <a:hlinkClick action="ppaction://hlinksldjump" r:id="rId4"/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6" name="Content Placeholder 5">
            <a:hlinkClick action="ppaction://hlinksldjump" r:id="rId5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7" name="Content Placeholder 6">
            <a:hlinkClick action="ppaction://hlinksldjump" r:id="rId6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8" name="Content Placeholder 7">
            <a:hlinkClick action="ppaction://hlinksldjump" r:id="rId7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9" name="Content Placeholder 8">
            <a:hlinkClick action="ppaction://hlinksldjump" r:id="rId8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0" name="Content Placeholder 9">
            <a:hlinkClick action="ppaction://hlinksldjump" r:id="rId9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1" name="Content Placeholder 10">
            <a:hlinkClick action="ppaction://hlinksldjump" r:id="rId10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2" name="Content Placeholder 11">
            <a:hlinkClick action="ppaction://hlinksldjump" r:id="rId11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3" name="Content Placeholder 12">
            <a:hlinkClick action="ppaction://hlinksldjump" r:id="rId12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4" name="Content Placeholder 13">
            <a:hlinkClick action="ppaction://hlinksldjump" r:id="rId13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5" name="Content Placeholder 14">
            <a:hlinkClick action="ppaction://hlinksldjump" r:id="rId14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6" name="Content Placeholder 15">
            <a:hlinkClick action="ppaction://hlinksldjump" r:id="rId15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17" name="Content Placeholder 16">
            <a:hlinkClick action="ppaction://hlinksldjump" r:id="rId16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18" name="Content Placeholder 17">
            <a:hlinkClick action="ppaction://hlinksldjump" r:id="rId17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19" name="Content Placeholder 18">
            <a:hlinkClick action="ppaction://hlinksldjump" r:id="rId18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0" name="Content Placeholder 19">
            <a:hlinkClick action="ppaction://hlinksldjump" r:id="rId19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1" name="Content Placeholder 20">
            <a:hlinkClick action="ppaction://hlinksldjump" r:id="rId20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2" name="Content Placeholder 21">
            <a:hlinkClick action="ppaction://hlinksldjump" r:id="rId21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3" name="Content Placeholder 22">
            <a:hlinkClick action="ppaction://hlinksldjump" r:id="rId22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4" name="Content Placeholder 23">
            <a:hlinkClick action="ppaction://hlinksldjump" r:id="rId23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5" name="Content Placeholder 24">
            <a:hlinkClick action="ppaction://hlinksldjump" r:id="rId24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6" name="Content Placeholder 25">
            <a:hlinkClick action="ppaction://hlinksldjump" r:id="rId25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27" name="Content Placeholder 26">
            <a:hlinkClick action="ppaction://hlinksldjump" r:id="rId26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28" name="Content Placeholder 27">
            <a:hlinkClick action="ppaction://hlinksldjump" r:id="rId27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29" name="Content Placeholder 28">
            <a:hlinkClick action="ppaction://hlinksldjump" r:id="rId28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0" name="Content Placeholder 29">
            <a:hlinkClick action="ppaction://hlinksldjump" r:id="rId29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1" name="Content Placeholder 30">
            <a:hlinkClick action="ppaction://hlinksldjump" r:id="rId30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2" name="Content Placeholder 31">
            <a:hlinkClick action="ppaction://hlinksldjump" r:id="rId31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3" name="Content Placeholder 32">
            <a:hlinkClick action="ppaction://hlinksldjump" r:id="rId32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90E6DE810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90E6DE867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90E6DE86A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90E6DE864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90E6DE816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2022年7月16日星期六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做人存异求同，做事立异标新。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倘只看书，便变成书橱，即使自己觉得有趣，而那趣味其实是已在逐渐硬化，逐渐死去了。——鲁迅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六月大十八         </a:t>
            </a:r>
          </a:p>
        </p:txBody>
      </p:sp>
      <p:sp>
        <p:nvSpPr>
          <p:cNvPr id="8" name="&lt;pptx.shapes.autoshape.Shape object at 0x00000290E5131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1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1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2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08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2022年7月17日星期日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君子重名轻利，小人重利轻名。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春风十里，不如读书的你。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六月大十九         </a:t>
            </a:r>
          </a:p>
        </p:txBody>
      </p:sp>
      <p:sp>
        <p:nvSpPr>
          <p:cNvPr id="8" name="&lt;pptx.shapes.autoshape.Shape object at 0x00000290E512C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9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9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9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2022年7月18日星期一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一次痛苦的经验抵得上千百次的告诫。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到不了的地方都叫做远方，回不去的世界都叫做家乡，我一直向往的却是比远更远的地方。——《幽灵公主》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六月大二十         </a:t>
            </a:r>
          </a:p>
        </p:txBody>
      </p:sp>
      <p:sp>
        <p:nvSpPr>
          <p:cNvPr id="8" name="&lt;pptx.shapes.autoshape.Shape object at 0x00000290E515D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C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C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D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5D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2022年7月19日星期二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家常便饭待知己，丰盛筵席待贵宾。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为学患无疑，疑则有进，小疑则小进，大疑则大进。——陆九渊【宋】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六月大廿一         </a:t>
            </a:r>
          </a:p>
        </p:txBody>
      </p:sp>
      <p:sp>
        <p:nvSpPr>
          <p:cNvPr id="8" name="&lt;pptx.shapes.autoshape.Shape object at 0x00000290E5149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1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9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2C8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C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2022年7月20日星期三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读书引领时代，实践创新未来。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不怀疑不能见真理。——李四光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六月大廿二         </a:t>
            </a:r>
          </a:p>
        </p:txBody>
      </p:sp>
      <p:sp>
        <p:nvSpPr>
          <p:cNvPr id="8" name="&lt;pptx.shapes.autoshape.Shape object at 0x00000290E5131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3B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3B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3B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3B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美言颂他人，美誉留自己。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乞丐就是一种向你的良心征税的人。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六月大廿三         </a:t>
            </a:r>
          </a:p>
        </p:txBody>
      </p:sp>
      <p:sp>
        <p:nvSpPr>
          <p:cNvPr id="8" name="&lt;pptx.shapes.autoshape.Shape object at 0x00000290E516C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C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C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C2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C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读书是人生起跑线，实践是人生加油站。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勤能补拙是良训，一分辛劳一分才。——华罗庚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六月大廿四         </a:t>
            </a:r>
          </a:p>
        </p:txBody>
      </p:sp>
      <p:sp>
        <p:nvSpPr>
          <p:cNvPr id="8" name="&lt;pptx.shapes.autoshape.Shape object at 0x00000290E5166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66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66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66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66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做人有梦想，做事有力量。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宠辱不惊，看庭前花开花落；去留无意，望天上云卷云舒。——明陈继儒《小窗幽记》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六月大廿五         大暑</a:t>
            </a:r>
          </a:p>
        </p:txBody>
      </p:sp>
      <p:sp>
        <p:nvSpPr>
          <p:cNvPr id="8" name="&lt;pptx.shapes.autoshape.Shape object at 0x00000290E5103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0FA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0FA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1B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21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天赋是成事基础，人赋是成事保障。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贪心是最猛烈的火，憎恨是最坏的执着，迷惑和错误的见解是最难逃脱的网，爱是最难渡过的河。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六月大廿六         </a:t>
            </a:r>
          </a:p>
        </p:txBody>
      </p:sp>
      <p:sp>
        <p:nvSpPr>
          <p:cNvPr id="8" name="&lt;pptx.shapes.autoshape.Shape object at 0x00000290E515D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5D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5D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5D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75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要想到达高处，必须低处起步。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勤奋的人是时间的主人，懒惰的人是时间的奴隶——朝鲜			</a:t>
            </a:r>
          </a:p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六月大廿七         </a:t>
            </a:r>
          </a:p>
        </p:txBody>
      </p:sp>
      <p:sp>
        <p:nvSpPr>
          <p:cNvPr id="8" name="&lt;pptx.shapes.autoshape.Shape object at 0x00000290E5152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90E5149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90E5149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90E5149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90E5149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Stencil"/>
        <a:ea typeface="方正小标宋简体"/>
        <a:cs typeface=""/>
      </a:majorFont>
      <a:minorFont>
        <a:latin typeface="Tahoma"/>
        <a:ea typeface="方正小标宋简体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1900</Words>
  <Application>Microsoft Office PowerPoint</Application>
  <PresentationFormat>自定义</PresentationFormat>
  <Paragraphs>1536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黑体</vt:lpstr>
      <vt:lpstr>方正小标宋简体</vt:lpstr>
      <vt:lpstr>书体坊赵九江钢笔行书</vt:lpstr>
      <vt:lpstr>等线</vt:lpstr>
      <vt:lpstr>隶书</vt:lpstr>
      <vt:lpstr>宋体</vt:lpstr>
      <vt:lpstr>Tahoma</vt:lpstr>
      <vt:lpstr>Times New Roman</vt:lpstr>
      <vt:lpstr>微软雅黑</vt:lpstr>
      <vt:lpstr>楷体</vt:lpstr>
      <vt:lpstr>华文楷体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李易龙</dc:creator>
  <cp:lastModifiedBy>485825@qq.com</cp:lastModifiedBy>
  <cp:revision>207</cp:revision>
  <cp:lastPrinted>2022-04-28T16:58:00Z</cp:lastPrinted>
  <dcterms:created xsi:type="dcterms:W3CDTF">2022-04-28T14:56:00Z</dcterms:created>
  <dcterms:modified xsi:type="dcterms:W3CDTF">2022-06-20T15:18:07Z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008A6FE840D8475E94F06E9457990656</vt:lpwstr>
  </property>
</Properties>
</file>