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4" r:id="rId2"/>
    <p:sldId id="705" r:id="rId3"/>
    <p:sldId id="660" r:id="rId4"/>
    <p:sldId id="669" r:id="rId5"/>
    <p:sldId id="668" r:id="rId6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38" r:id="rId56"/>
    <p:sldId id="739" r:id="rId57"/>
    <p:sldId id="740" r:id="rId58"/>
    <p:sldId id="741" r:id="rId59"/>
    <p:sldId id="742" r:id="rId60"/>
    <p:sldId id="743" r:id="rId61"/>
    <p:sldId id="744" r:id="rId62"/>
    <p:sldId id="745" r:id="rId63"/>
    <p:sldId id="746" r:id="rId64"/>
    <p:sldId id="747" r:id="rId65"/>
    <p:sldId id="748" r:id="rId66"/>
    <p:sldId id="749" r:id="rId67"/>
    <p:sldId id="750" r:id="rId68"/>
    <p:sldId id="751" r:id="rId69"/>
    <p:sldId id="752" r:id="rId70"/>
    <p:sldId id="753" r:id="rId71"/>
    <p:sldId id="754" r:id="rId72"/>
    <p:sldId id="755" r:id="rId73"/>
    <p:sldId id="756" r:id="rId74"/>
    <p:sldId id="757" r:id="rId75"/>
    <p:sldId id="758" r:id="rId76"/>
    <p:sldId id="759" r:id="rId77"/>
    <p:sldId id="760" r:id="rId78"/>
    <p:sldId id="761" r:id="rId79"/>
    <p:sldId id="762" r:id="rId80"/>
    <p:sldId id="763" r:id="rId81"/>
    <p:sldId id="764" r:id="rId82"/>
    <p:sldId id="765" r:id="rId83"/>
    <p:sldId id="766" r:id="rId84"/>
    <p:sldId id="767" r:id="rId85"/>
    <p:sldId id="768" r:id="rId86"/>
    <p:sldId id="769" r:id="rId87"/>
    <p:sldId id="770" r:id="rId88"/>
    <p:sldId id="771" r:id="rId89"/>
    <p:sldId id="772" r:id="rId90"/>
    <p:sldId id="773" r:id="rId91"/>
    <p:sldId id="774" r:id="rId92"/>
    <p:sldId id="775" r:id="rId93"/>
    <p:sldId id="776" r:id="rId94"/>
    <p:sldId id="777" r:id="rId95"/>
    <p:sldId id="778" r:id="rId96"/>
    <p:sldId id="779" r:id="rId97"/>
    <p:sldId id="780" r:id="rId98"/>
    <p:sldId id="781" r:id="rId99"/>
    <p:sldId id="782" r:id="rId100"/>
    <p:sldId id="783" r:id="rId101"/>
    <p:sldId id="784" r:id="rId102"/>
    <p:sldId id="785" r:id="rId103"/>
    <p:sldId id="786" r:id="rId104"/>
    <p:sldId id="787" r:id="rId105"/>
    <p:sldId id="788" r:id="rId106"/>
    <p:sldId id="789" r:id="rId107"/>
    <p:sldId id="790" r:id="rId108"/>
    <p:sldId id="791" r:id="rId109"/>
    <p:sldId id="792" r:id="rId110"/>
    <p:sldId id="793" r:id="rId111"/>
    <p:sldId id="794" r:id="rId112"/>
    <p:sldId id="795" r:id="rId113"/>
    <p:sldId id="796" r:id="rId114"/>
    <p:sldId id="797" r:id="rId115"/>
    <p:sldId id="798" r:id="rId116"/>
    <p:sldId id="799" r:id="rId117"/>
    <p:sldId id="800" r:id="rId118"/>
    <p:sldId id="801" r:id="rId119"/>
    <p:sldId id="802" r:id="rId120"/>
    <p:sldId id="803" r:id="rId121"/>
    <p:sldId id="804" r:id="rId122"/>
    <p:sldId id="805" r:id="rId123"/>
    <p:sldId id="806" r:id="rId124"/>
    <p:sldId id="807" r:id="rId125"/>
    <p:sldId id="808" r:id="rId126"/>
    <p:sldId id="809" r:id="rId127"/>
    <p:sldId id="810" r:id="rId128"/>
    <p:sldId id="811" r:id="rId129"/>
    <p:sldId id="812" r:id="rId130"/>
    <p:sldId id="813" r:id="rId131"/>
    <p:sldId id="814" r:id="rId132"/>
    <p:sldId id="815" r:id="rId133"/>
    <p:sldId id="816" r:id="rId134"/>
    <p:sldId id="817" r:id="rId135"/>
    <p:sldId id="818" r:id="rId136"/>
    <p:sldId id="819" r:id="rId137"/>
    <p:sldId id="820" r:id="rId138"/>
    <p:sldId id="821" r:id="rId139"/>
    <p:sldId id="822" r:id="rId140"/>
    <p:sldId id="823" r:id="rId141"/>
    <p:sldId id="824" r:id="rId142"/>
    <p:sldId id="825" r:id="rId143"/>
    <p:sldId id="826" r:id="rId144"/>
    <p:sldId id="827" r:id="rId145"/>
    <p:sldId id="828" r:id="rId146"/>
    <p:sldId id="829" r:id="rId147"/>
    <p:sldId id="830" r:id="rId148"/>
    <p:sldId id="831" r:id="rId149"/>
    <p:sldId id="832" r:id="rId150"/>
    <p:sldId id="833" r:id="rId151"/>
    <p:sldId id="834" r:id="rId152"/>
    <p:sldId id="835" r:id="rId153"/>
    <p:sldId id="836" r:id="rId154"/>
    <p:sldId id="837" r:id="rId155"/>
    <p:sldId id="838" r:id="rId156"/>
    <p:sldId id="839" r:id="rId157"/>
    <p:sldId id="840" r:id="rId158"/>
    <p:sldId id="841" r:id="rId159"/>
    <p:sldId id="842" r:id="rId160"/>
    <p:sldId id="843" r:id="rId161"/>
    <p:sldId id="844" r:id="rId162"/>
    <p:sldId id="845" r:id="rId163"/>
    <p:sldId id="846" r:id="rId164"/>
    <p:sldId id="847" r:id="rId165"/>
    <p:sldId id="848" r:id="rId166"/>
    <p:sldId id="849" r:id="rId167"/>
    <p:sldId id="850" r:id="rId168"/>
    <p:sldId id="851" r:id="rId169"/>
    <p:sldId id="852" r:id="rId170"/>
    <p:sldId id="853" r:id="rId171"/>
    <p:sldId id="854" r:id="rId172"/>
    <p:sldId id="855" r:id="rId173"/>
    <p:sldId id="856" r:id="rId174"/>
    <p:sldId id="857" r:id="rId175"/>
    <p:sldId id="858" r:id="rId176"/>
    <p:sldId id="859" r:id="rId177"/>
    <p:sldId id="860" r:id="rId178"/>
    <p:sldId id="861" r:id="rId179"/>
    <p:sldId id="862" r:id="rId180"/>
    <p:sldId id="863" r:id="rId181"/>
    <p:sldId id="864" r:id="rId182"/>
    <p:sldId id="865" r:id="rId183"/>
    <p:sldId id="866" r:id="rId184"/>
    <p:sldId id="867" r:id="rId185"/>
    <p:sldId id="868" r:id="rId186"/>
    <p:sldId id="869" r:id="rId187"/>
    <p:sldId id="870" r:id="rId188"/>
    <p:sldId id="871" r:id="rId189"/>
    <p:sldId id="872" r:id="rId190"/>
    <p:sldId id="873" r:id="rId191"/>
    <p:sldId id="874" r:id="rId192"/>
    <p:sldId id="875" r:id="rId193"/>
    <p:sldId id="876" r:id="rId194"/>
    <p:sldId id="877" r:id="rId195"/>
    <p:sldId id="878" r:id="rId196"/>
    <p:sldId id="879" r:id="rId197"/>
    <p:sldId id="880" r:id="rId198"/>
    <p:sldId id="881" r:id="rId199"/>
    <p:sldId id="882" r:id="rId200"/>
    <p:sldId id="883" r:id="rId201"/>
    <p:sldId id="884" r:id="rId202"/>
    <p:sldId id="885" r:id="rId203"/>
    <p:sldId id="886" r:id="rId204"/>
    <p:sldId id="887" r:id="rId205"/>
    <p:sldId id="888" r:id="rId206"/>
    <p:sldId id="889" r:id="rId207"/>
    <p:sldId id="890" r:id="rId208"/>
    <p:sldId id="891" r:id="rId209"/>
    <p:sldId id="892" r:id="rId210"/>
    <p:sldId id="893" r:id="rId211"/>
    <p:sldId id="894" r:id="rId212"/>
    <p:sldId id="895" r:id="rId213"/>
    <p:sldId id="896" r:id="rId214"/>
    <p:sldId id="897" r:id="rId215"/>
    <p:sldId id="898" r:id="rId216"/>
    <p:sldId id="899" r:id="rId217"/>
    <p:sldId id="900" r:id="rId218"/>
    <p:sldId id="901" r:id="rId219"/>
    <p:sldId id="902" r:id="rId220"/>
    <p:sldId id="903" r:id="rId221"/>
    <p:sldId id="904" r:id="rId222"/>
    <p:sldId id="905" r:id="rId223"/>
    <p:sldId id="906" r:id="rId224"/>
    <p:sldId id="907" r:id="rId225"/>
    <p:sldId id="908" r:id="rId226"/>
    <p:sldId id="909" r:id="rId227"/>
    <p:sldId id="910" r:id="rId228"/>
    <p:sldId id="911" r:id="rId229"/>
    <p:sldId id="912" r:id="rId230"/>
    <p:sldId id="913" r:id="rId231"/>
    <p:sldId id="914" r:id="rId232"/>
    <p:sldId id="915" r:id="rId233"/>
    <p:sldId id="916" r:id="rId234"/>
    <p:sldId id="917" r:id="rId235"/>
    <p:sldId id="918" r:id="rId236"/>
    <p:sldId id="919" r:id="rId237"/>
    <p:sldId id="920" r:id="rId238"/>
    <p:sldId id="921" r:id="rId239"/>
    <p:sldId id="922" r:id="rId240"/>
    <p:sldId id="923" r:id="rId241"/>
    <p:sldId id="924" r:id="rId242"/>
    <p:sldId id="925" r:id="rId243"/>
    <p:sldId id="926" r:id="rId244"/>
    <p:sldId id="927" r:id="rId245"/>
    <p:sldId id="928" r:id="rId246"/>
    <p:sldId id="929" r:id="rId247"/>
    <p:sldId id="930" r:id="rId248"/>
    <p:sldId id="931" r:id="rId249"/>
    <p:sldId id="932" r:id="rId250"/>
    <p:sldId id="933" r:id="rId251"/>
    <p:sldId id="934" r:id="rId252"/>
    <p:sldId id="935" r:id="rId253"/>
    <p:sldId id="936" r:id="rId254"/>
    <p:sldId id="937" r:id="rId255"/>
    <p:sldId id="938" r:id="rId256"/>
    <p:sldId id="939" r:id="rId257"/>
    <p:sldId id="940" r:id="rId258"/>
    <p:sldId id="941" r:id="rId259"/>
    <p:sldId id="942" r:id="rId260"/>
    <p:sldId id="943" r:id="rId261"/>
    <p:sldId id="944" r:id="rId262"/>
    <p:sldId id="945" r:id="rId263"/>
    <p:sldId id="946" r:id="rId264"/>
    <p:sldId id="947" r:id="rId265"/>
    <p:sldId id="948" r:id="rId266"/>
    <p:sldId id="949" r:id="rId267"/>
    <p:sldId id="950" r:id="rId268"/>
    <p:sldId id="951" r:id="rId269"/>
    <p:sldId id="952" r:id="rId270"/>
    <p:sldId id="953" r:id="rId271"/>
    <p:sldId id="954" r:id="rId272"/>
    <p:sldId id="955" r:id="rId273"/>
    <p:sldId id="956" r:id="rId274"/>
    <p:sldId id="957" r:id="rId275"/>
    <p:sldId id="958" r:id="rId276"/>
    <p:sldId id="959" r:id="rId277"/>
    <p:sldId id="960" r:id="rId278"/>
    <p:sldId id="961" r:id="rId279"/>
    <p:sldId id="962" r:id="rId280"/>
    <p:sldId id="963" r:id="rId281"/>
    <p:sldId id="964" r:id="rId282"/>
    <p:sldId id="965" r:id="rId283"/>
    <p:sldId id="966" r:id="rId284"/>
    <p:sldId id="967" r:id="rId285"/>
    <p:sldId id="968" r:id="rId286"/>
    <p:sldId id="969" r:id="rId287"/>
    <p:sldId id="970" r:id="rId288"/>
    <p:sldId id="971" r:id="rId289"/>
    <p:sldId id="972" r:id="rId290"/>
    <p:sldId id="973" r:id="rId291"/>
    <p:sldId id="974" r:id="rId292"/>
    <p:sldId id="975" r:id="rId293"/>
    <p:sldId id="976" r:id="rId294"/>
    <p:sldId id="977" r:id="rId295"/>
    <p:sldId id="978" r:id="rId296"/>
    <p:sldId id="979" r:id="rId297"/>
    <p:sldId id="980" r:id="rId298"/>
    <p:sldId id="981" r:id="rId299"/>
    <p:sldId id="982" r:id="rId300"/>
    <p:sldId id="983" r:id="rId301"/>
    <p:sldId id="984" r:id="rId302"/>
    <p:sldId id="985" r:id="rId303"/>
    <p:sldId id="986" r:id="rId304"/>
    <p:sldId id="987" r:id="rId305"/>
    <p:sldId id="988" r:id="rId306"/>
    <p:sldId id="989" r:id="rId307"/>
    <p:sldId id="990" r:id="rId308"/>
    <p:sldId id="991" r:id="rId309"/>
    <p:sldId id="992" r:id="rId310"/>
    <p:sldId id="993" r:id="rId311"/>
    <p:sldId id="994" r:id="rId312"/>
    <p:sldId id="995" r:id="rId313"/>
    <p:sldId id="996" r:id="rId314"/>
    <p:sldId id="997" r:id="rId315"/>
    <p:sldId id="998" r:id="rId316"/>
    <p:sldId id="999" r:id="rId317"/>
    <p:sldId id="1000" r:id="rId318"/>
    <p:sldId id="1001" r:id="rId319"/>
    <p:sldId id="1002" r:id="rId320"/>
    <p:sldId id="1003" r:id="rId321"/>
    <p:sldId id="1004" r:id="rId322"/>
    <p:sldId id="1005" r:id="rId323"/>
    <p:sldId id="1006" r:id="rId324"/>
    <p:sldId id="1007" r:id="rId325"/>
    <p:sldId id="1008" r:id="rId326"/>
    <p:sldId id="1009" r:id="rId327"/>
    <p:sldId id="1010" r:id="rId328"/>
    <p:sldId id="1011" r:id="rId329"/>
    <p:sldId id="1012" r:id="rId330"/>
    <p:sldId id="1013" r:id="rId331"/>
    <p:sldId id="1014" r:id="rId332"/>
    <p:sldId id="1015" r:id="rId333"/>
    <p:sldId id="1016" r:id="rId334"/>
    <p:sldId id="1017" r:id="rId335"/>
    <p:sldId id="1018" r:id="rId336"/>
    <p:sldId id="1019" r:id="rId337"/>
    <p:sldId id="1020" r:id="rId338"/>
    <p:sldId id="1021" r:id="rId339"/>
    <p:sldId id="1022" r:id="rId340"/>
    <p:sldId id="1023" r:id="rId341"/>
    <p:sldId id="1024" r:id="rId342"/>
    <p:sldId id="1025" r:id="rId343"/>
    <p:sldId id="1026" r:id="rId344"/>
    <p:sldId id="1027" r:id="rId345"/>
    <p:sldId id="1028" r:id="rId346"/>
    <p:sldId id="1029" r:id="rId347"/>
    <p:sldId id="1030" r:id="rId348"/>
    <p:sldId id="1031" r:id="rId349"/>
    <p:sldId id="1032" r:id="rId350"/>
    <p:sldId id="1033" r:id="rId351"/>
    <p:sldId id="1034" r:id="rId352"/>
    <p:sldId id="1035" r:id="rId353"/>
    <p:sldId id="1036" r:id="rId354"/>
    <p:sldId id="1037" r:id="rId355"/>
    <p:sldId id="1038" r:id="rId356"/>
    <p:sldId id="1039" r:id="rId357"/>
    <p:sldId id="1040" r:id="rId358"/>
    <p:sldId id="1041" r:id="rId359"/>
    <p:sldId id="1042" r:id="rId360"/>
    <p:sldId id="1043" r:id="rId361"/>
    <p:sldId id="1044" r:id="rId362"/>
    <p:sldId id="1045" r:id="rId363"/>
    <p:sldId id="1046" r:id="rId364"/>
    <p:sldId id="1047" r:id="rId365"/>
    <p:sldId id="1048" r:id="rId366"/>
    <p:sldId id="1049" r:id="rId367"/>
    <p:sldId id="1050" r:id="rId368"/>
    <p:sldId id="1051" r:id="rId369"/>
    <p:sldId id="1052" r:id="rId370"/>
    <p:sldId id="1053" r:id="rId371"/>
    <p:sldId id="1054" r:id="rId372"/>
    <p:sldId id="1055" r:id="rId373"/>
    <p:sldId id="1056" r:id="rId374"/>
    <p:sldId id="1057" r:id="rId375"/>
    <p:sldId id="1058" r:id="rId376"/>
    <p:sldId id="1059" r:id="rId377"/>
    <p:sldId id="1060" r:id="rId378"/>
    <p:sldId id="1061" r:id="rId379"/>
    <p:sldId id="1062" r:id="rId380"/>
    <p:sldId id="1063" r:id="rId381"/>
    <p:sldId id="1064" r:id="rId382"/>
    <p:sldId id="1065" r:id="rId383"/>
    <p:sldId id="1066" r:id="rId384"/>
    <p:sldId id="1067" r:id="rId385"/>
    <p:sldId id="1068" r:id="rId386"/>
    <p:sldId id="1069" r:id="rId387"/>
    <p:sldId id="1070" r:id="rId388"/>
    <p:sldId id="1071" r:id="rId389"/>
    <p:sldId id="1072" r:id="rId390"/>
    <p:sldId id="1073" r:id="rId391"/>
    <p:sldId id="1074" r:id="rId392"/>
    <p:sldId id="1075" r:id="rId393"/>
    <p:sldId id="1076" r:id="rId394"/>
    <p:sldId id="1077" r:id="rId395"/>
    <p:sldId id="1078" r:id="rId396"/>
    <p:sldId id="1079" r:id="rId397"/>
    <p:sldId id="1080" r:id="rId398"/>
    <p:sldId id="1081" r:id="rId399"/>
    <p:sldId id="1082" r:id="rId400"/>
    <p:sldId id="1083" r:id="rId401"/>
    <p:sldId id="1084" r:id="rId402"/>
    <p:sldId id="1085" r:id="rId403"/>
    <p:sldId id="1086" r:id="rId404"/>
  </p:sldIdLst>
  <p:sldSz cx="10626725" cy="7578725"/>
  <p:notesSz cx="10234613" cy="7104063"/>
  <p:embeddedFontLst>
    <p:embeddedFont>
      <p:font typeface="Tahoma" panose="020B0604030504040204" pitchFamily="34" charset="0"/>
      <p:regular r:id="rId9"/>
      <p:bold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黑体" panose="02010609060101010101" pitchFamily="49" charset="-122"/>
      <p:regular r:id="rId13"/>
    </p:embeddedFont>
    <p:embeddedFont>
      <p:font typeface="华文楷体" panose="02010600040101010101" pitchFamily="2" charset="-122"/>
      <p:regular r:id="rId14"/>
    </p:embeddedFont>
    <p:embeddedFont>
      <p:font typeface="楷体" panose="02010609060101010101" pitchFamily="49" charset="-122"/>
      <p:regular r:id="rId15"/>
    </p:embeddedFont>
    <p:embeddedFont>
      <p:font typeface="隶书" panose="02010509060101010101" pitchFamily="49" charset="-122"/>
      <p:regular r:id="rId16"/>
    </p:embeddedFont>
    <p:embeddedFont>
      <p:font typeface="书体坊赵九江钢笔行书" panose="03000509000000000000" pitchFamily="65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/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orient="horz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57" autoAdjust="0"/>
    <p:restoredTop sz="91016" autoAdjust="0"/>
  </p:normalViewPr>
  <p:slideViewPr>
    <p:cSldViewPr>
      <p:cViewPr varScale="1">
        <p:scale>
          <a:sx n="143" d="100"/>
          <a:sy n="143" d="100"/>
        </p:scale>
        <p:origin x="1928" y="108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00" Type="http://schemas.openxmlformats.org/officeDocument/2006/relationships/slide" Target="slides/slide82.xml"/><Relationship Id="rId101" Type="http://schemas.openxmlformats.org/officeDocument/2006/relationships/slide" Target="slides/slide83.xml"/><Relationship Id="rId102" Type="http://schemas.openxmlformats.org/officeDocument/2006/relationships/slide" Target="slides/slide84.xml"/><Relationship Id="rId103" Type="http://schemas.openxmlformats.org/officeDocument/2006/relationships/slide" Target="slides/slide85.xml"/><Relationship Id="rId104" Type="http://schemas.openxmlformats.org/officeDocument/2006/relationships/slide" Target="slides/slide86.xml"/><Relationship Id="rId105" Type="http://schemas.openxmlformats.org/officeDocument/2006/relationships/slide" Target="slides/slide87.xml"/><Relationship Id="rId106" Type="http://schemas.openxmlformats.org/officeDocument/2006/relationships/slide" Target="slides/slide88.xml"/><Relationship Id="rId107" Type="http://schemas.openxmlformats.org/officeDocument/2006/relationships/slide" Target="slides/slide89.xml"/><Relationship Id="rId108" Type="http://schemas.openxmlformats.org/officeDocument/2006/relationships/slide" Target="slides/slide90.xml"/><Relationship Id="rId109" Type="http://schemas.openxmlformats.org/officeDocument/2006/relationships/slide" Target="slides/slide91.xml"/><Relationship Id="rId11" Type="http://schemas.openxmlformats.org/officeDocument/2006/relationships/font" Target="fonts/font3.fntdata"/><Relationship Id="rId110" Type="http://schemas.openxmlformats.org/officeDocument/2006/relationships/slide" Target="slides/slide92.xml"/><Relationship Id="rId111" Type="http://schemas.openxmlformats.org/officeDocument/2006/relationships/slide" Target="slides/slide93.xml"/><Relationship Id="rId112" Type="http://schemas.openxmlformats.org/officeDocument/2006/relationships/slide" Target="slides/slide94.xml"/><Relationship Id="rId113" Type="http://schemas.openxmlformats.org/officeDocument/2006/relationships/slide" Target="slides/slide95.xml"/><Relationship Id="rId114" Type="http://schemas.openxmlformats.org/officeDocument/2006/relationships/slide" Target="slides/slide96.xml"/><Relationship Id="rId115" Type="http://schemas.openxmlformats.org/officeDocument/2006/relationships/slide" Target="slides/slide97.xml"/><Relationship Id="rId116" Type="http://schemas.openxmlformats.org/officeDocument/2006/relationships/slide" Target="slides/slide98.xml"/><Relationship Id="rId117" Type="http://schemas.openxmlformats.org/officeDocument/2006/relationships/slide" Target="slides/slide99.xml"/><Relationship Id="rId118" Type="http://schemas.openxmlformats.org/officeDocument/2006/relationships/slide" Target="slides/slide100.xml"/><Relationship Id="rId119" Type="http://schemas.openxmlformats.org/officeDocument/2006/relationships/slide" Target="slides/slide101.xml"/><Relationship Id="rId12" Type="http://schemas.openxmlformats.org/officeDocument/2006/relationships/font" Target="fonts/font4.fntdata"/><Relationship Id="rId120" Type="http://schemas.openxmlformats.org/officeDocument/2006/relationships/slide" Target="slides/slide102.xml"/><Relationship Id="rId121" Type="http://schemas.openxmlformats.org/officeDocument/2006/relationships/slide" Target="slides/slide103.xml"/><Relationship Id="rId122" Type="http://schemas.openxmlformats.org/officeDocument/2006/relationships/slide" Target="slides/slide104.xml"/><Relationship Id="rId123" Type="http://schemas.openxmlformats.org/officeDocument/2006/relationships/slide" Target="slides/slide105.xml"/><Relationship Id="rId124" Type="http://schemas.openxmlformats.org/officeDocument/2006/relationships/slide" Target="slides/slide106.xml"/><Relationship Id="rId125" Type="http://schemas.openxmlformats.org/officeDocument/2006/relationships/slide" Target="slides/slide107.xml"/><Relationship Id="rId126" Type="http://schemas.openxmlformats.org/officeDocument/2006/relationships/slide" Target="slides/slide108.xml"/><Relationship Id="rId127" Type="http://schemas.openxmlformats.org/officeDocument/2006/relationships/slide" Target="slides/slide109.xml"/><Relationship Id="rId128" Type="http://schemas.openxmlformats.org/officeDocument/2006/relationships/slide" Target="slides/slide110.xml"/><Relationship Id="rId129" Type="http://schemas.openxmlformats.org/officeDocument/2006/relationships/slide" Target="slides/slide111.xml"/><Relationship Id="rId13" Type="http://schemas.openxmlformats.org/officeDocument/2006/relationships/font" Target="fonts/font5.fntdata"/><Relationship Id="rId130" Type="http://schemas.openxmlformats.org/officeDocument/2006/relationships/slide" Target="slides/slide112.xml"/><Relationship Id="rId131" Type="http://schemas.openxmlformats.org/officeDocument/2006/relationships/slide" Target="slides/slide113.xml"/><Relationship Id="rId132" Type="http://schemas.openxmlformats.org/officeDocument/2006/relationships/slide" Target="slides/slide114.xml"/><Relationship Id="rId133" Type="http://schemas.openxmlformats.org/officeDocument/2006/relationships/slide" Target="slides/slide115.xml"/><Relationship Id="rId134" Type="http://schemas.openxmlformats.org/officeDocument/2006/relationships/slide" Target="slides/slide116.xml"/><Relationship Id="rId135" Type="http://schemas.openxmlformats.org/officeDocument/2006/relationships/slide" Target="slides/slide117.xml"/><Relationship Id="rId136" Type="http://schemas.openxmlformats.org/officeDocument/2006/relationships/slide" Target="slides/slide118.xml"/><Relationship Id="rId137" Type="http://schemas.openxmlformats.org/officeDocument/2006/relationships/slide" Target="slides/slide119.xml"/><Relationship Id="rId138" Type="http://schemas.openxmlformats.org/officeDocument/2006/relationships/slide" Target="slides/slide120.xml"/><Relationship Id="rId139" Type="http://schemas.openxmlformats.org/officeDocument/2006/relationships/slide" Target="slides/slide121.xml"/><Relationship Id="rId14" Type="http://schemas.openxmlformats.org/officeDocument/2006/relationships/font" Target="fonts/font6.fntdata"/><Relationship Id="rId140" Type="http://schemas.openxmlformats.org/officeDocument/2006/relationships/slide" Target="slides/slide122.xml"/><Relationship Id="rId141" Type="http://schemas.openxmlformats.org/officeDocument/2006/relationships/slide" Target="slides/slide123.xml"/><Relationship Id="rId142" Type="http://schemas.openxmlformats.org/officeDocument/2006/relationships/slide" Target="slides/slide124.xml"/><Relationship Id="rId143" Type="http://schemas.openxmlformats.org/officeDocument/2006/relationships/slide" Target="slides/slide125.xml"/><Relationship Id="rId144" Type="http://schemas.openxmlformats.org/officeDocument/2006/relationships/slide" Target="slides/slide126.xml"/><Relationship Id="rId145" Type="http://schemas.openxmlformats.org/officeDocument/2006/relationships/slide" Target="slides/slide127.xml"/><Relationship Id="rId146" Type="http://schemas.openxmlformats.org/officeDocument/2006/relationships/slide" Target="slides/slide128.xml"/><Relationship Id="rId147" Type="http://schemas.openxmlformats.org/officeDocument/2006/relationships/slide" Target="slides/slide129.xml"/><Relationship Id="rId148" Type="http://schemas.openxmlformats.org/officeDocument/2006/relationships/slide" Target="slides/slide130.xml"/><Relationship Id="rId149" Type="http://schemas.openxmlformats.org/officeDocument/2006/relationships/slide" Target="slides/slide131.xml"/><Relationship Id="rId15" Type="http://schemas.openxmlformats.org/officeDocument/2006/relationships/font" Target="fonts/font7.fntdata"/><Relationship Id="rId150" Type="http://schemas.openxmlformats.org/officeDocument/2006/relationships/slide" Target="slides/slide132.xml"/><Relationship Id="rId151" Type="http://schemas.openxmlformats.org/officeDocument/2006/relationships/slide" Target="slides/slide133.xml"/><Relationship Id="rId152" Type="http://schemas.openxmlformats.org/officeDocument/2006/relationships/slide" Target="slides/slide134.xml"/><Relationship Id="rId153" Type="http://schemas.openxmlformats.org/officeDocument/2006/relationships/slide" Target="slides/slide135.xml"/><Relationship Id="rId154" Type="http://schemas.openxmlformats.org/officeDocument/2006/relationships/slide" Target="slides/slide136.xml"/><Relationship Id="rId155" Type="http://schemas.openxmlformats.org/officeDocument/2006/relationships/slide" Target="slides/slide137.xml"/><Relationship Id="rId156" Type="http://schemas.openxmlformats.org/officeDocument/2006/relationships/slide" Target="slides/slide138.xml"/><Relationship Id="rId157" Type="http://schemas.openxmlformats.org/officeDocument/2006/relationships/slide" Target="slides/slide139.xml"/><Relationship Id="rId158" Type="http://schemas.openxmlformats.org/officeDocument/2006/relationships/slide" Target="slides/slide140.xml"/><Relationship Id="rId159" Type="http://schemas.openxmlformats.org/officeDocument/2006/relationships/slide" Target="slides/slide141.xml"/><Relationship Id="rId16" Type="http://schemas.openxmlformats.org/officeDocument/2006/relationships/font" Target="fonts/font8.fntdata"/><Relationship Id="rId160" Type="http://schemas.openxmlformats.org/officeDocument/2006/relationships/slide" Target="slides/slide142.xml"/><Relationship Id="rId161" Type="http://schemas.openxmlformats.org/officeDocument/2006/relationships/slide" Target="slides/slide143.xml"/><Relationship Id="rId162" Type="http://schemas.openxmlformats.org/officeDocument/2006/relationships/slide" Target="slides/slide144.xml"/><Relationship Id="rId163" Type="http://schemas.openxmlformats.org/officeDocument/2006/relationships/slide" Target="slides/slide145.xml"/><Relationship Id="rId164" Type="http://schemas.openxmlformats.org/officeDocument/2006/relationships/slide" Target="slides/slide146.xml"/><Relationship Id="rId165" Type="http://schemas.openxmlformats.org/officeDocument/2006/relationships/slide" Target="slides/slide147.xml"/><Relationship Id="rId166" Type="http://schemas.openxmlformats.org/officeDocument/2006/relationships/slide" Target="slides/slide148.xml"/><Relationship Id="rId167" Type="http://schemas.openxmlformats.org/officeDocument/2006/relationships/slide" Target="slides/slide149.xml"/><Relationship Id="rId168" Type="http://schemas.openxmlformats.org/officeDocument/2006/relationships/slide" Target="slides/slide150.xml"/><Relationship Id="rId169" Type="http://schemas.openxmlformats.org/officeDocument/2006/relationships/slide" Target="slides/slide151.xml"/><Relationship Id="rId17" Type="http://schemas.openxmlformats.org/officeDocument/2006/relationships/font" Target="fonts/font9.fntdata"/><Relationship Id="rId170" Type="http://schemas.openxmlformats.org/officeDocument/2006/relationships/slide" Target="slides/slide152.xml"/><Relationship Id="rId171" Type="http://schemas.openxmlformats.org/officeDocument/2006/relationships/slide" Target="slides/slide153.xml"/><Relationship Id="rId172" Type="http://schemas.openxmlformats.org/officeDocument/2006/relationships/slide" Target="slides/slide154.xml"/><Relationship Id="rId173" Type="http://schemas.openxmlformats.org/officeDocument/2006/relationships/slide" Target="slides/slide155.xml"/><Relationship Id="rId174" Type="http://schemas.openxmlformats.org/officeDocument/2006/relationships/slide" Target="slides/slide156.xml"/><Relationship Id="rId175" Type="http://schemas.openxmlformats.org/officeDocument/2006/relationships/slide" Target="slides/slide157.xml"/><Relationship Id="rId176" Type="http://schemas.openxmlformats.org/officeDocument/2006/relationships/slide" Target="slides/slide158.xml"/><Relationship Id="rId177" Type="http://schemas.openxmlformats.org/officeDocument/2006/relationships/slide" Target="slides/slide159.xml"/><Relationship Id="rId178" Type="http://schemas.openxmlformats.org/officeDocument/2006/relationships/slide" Target="slides/slide160.xml"/><Relationship Id="rId179" Type="http://schemas.openxmlformats.org/officeDocument/2006/relationships/slide" Target="slides/slide161.xml"/><Relationship Id="rId18" Type="http://schemas.openxmlformats.org/officeDocument/2006/relationships/font" Target="fonts/font10.fntdata"/><Relationship Id="rId180" Type="http://schemas.openxmlformats.org/officeDocument/2006/relationships/slide" Target="slides/slide162.xml"/><Relationship Id="rId181" Type="http://schemas.openxmlformats.org/officeDocument/2006/relationships/slide" Target="slides/slide163.xml"/><Relationship Id="rId182" Type="http://schemas.openxmlformats.org/officeDocument/2006/relationships/slide" Target="slides/slide164.xml"/><Relationship Id="rId183" Type="http://schemas.openxmlformats.org/officeDocument/2006/relationships/slide" Target="slides/slide165.xml"/><Relationship Id="rId184" Type="http://schemas.openxmlformats.org/officeDocument/2006/relationships/slide" Target="slides/slide166.xml"/><Relationship Id="rId185" Type="http://schemas.openxmlformats.org/officeDocument/2006/relationships/slide" Target="slides/slide167.xml"/><Relationship Id="rId186" Type="http://schemas.openxmlformats.org/officeDocument/2006/relationships/slide" Target="slides/slide168.xml"/><Relationship Id="rId187" Type="http://schemas.openxmlformats.org/officeDocument/2006/relationships/slide" Target="slides/slide169.xml"/><Relationship Id="rId188" Type="http://schemas.openxmlformats.org/officeDocument/2006/relationships/slide" Target="slides/slide170.xml"/><Relationship Id="rId189" Type="http://schemas.openxmlformats.org/officeDocument/2006/relationships/slide" Target="slides/slide171.xml"/><Relationship Id="rId19" Type="http://schemas.openxmlformats.org/officeDocument/2006/relationships/font" Target="fonts/font11.fntdata"/><Relationship Id="rId190" Type="http://schemas.openxmlformats.org/officeDocument/2006/relationships/slide" Target="slides/slide172.xml"/><Relationship Id="rId191" Type="http://schemas.openxmlformats.org/officeDocument/2006/relationships/slide" Target="slides/slide173.xml"/><Relationship Id="rId192" Type="http://schemas.openxmlformats.org/officeDocument/2006/relationships/slide" Target="slides/slide174.xml"/><Relationship Id="rId193" Type="http://schemas.openxmlformats.org/officeDocument/2006/relationships/slide" Target="slides/slide175.xml"/><Relationship Id="rId194" Type="http://schemas.openxmlformats.org/officeDocument/2006/relationships/slide" Target="slides/slide176.xml"/><Relationship Id="rId195" Type="http://schemas.openxmlformats.org/officeDocument/2006/relationships/slide" Target="slides/slide177.xml"/><Relationship Id="rId196" Type="http://schemas.openxmlformats.org/officeDocument/2006/relationships/slide" Target="slides/slide178.xml"/><Relationship Id="rId197" Type="http://schemas.openxmlformats.org/officeDocument/2006/relationships/slide" Target="slides/slide179.xml"/><Relationship Id="rId198" Type="http://schemas.openxmlformats.org/officeDocument/2006/relationships/slide" Target="slides/slide180.xml"/><Relationship Id="rId199" Type="http://schemas.openxmlformats.org/officeDocument/2006/relationships/slide" Target="slides/slide18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200" Type="http://schemas.openxmlformats.org/officeDocument/2006/relationships/slide" Target="slides/slide182.xml"/><Relationship Id="rId201" Type="http://schemas.openxmlformats.org/officeDocument/2006/relationships/slide" Target="slides/slide183.xml"/><Relationship Id="rId202" Type="http://schemas.openxmlformats.org/officeDocument/2006/relationships/slide" Target="slides/slide184.xml"/><Relationship Id="rId203" Type="http://schemas.openxmlformats.org/officeDocument/2006/relationships/slide" Target="slides/slide185.xml"/><Relationship Id="rId204" Type="http://schemas.openxmlformats.org/officeDocument/2006/relationships/slide" Target="slides/slide186.xml"/><Relationship Id="rId205" Type="http://schemas.openxmlformats.org/officeDocument/2006/relationships/slide" Target="slides/slide187.xml"/><Relationship Id="rId206" Type="http://schemas.openxmlformats.org/officeDocument/2006/relationships/slide" Target="slides/slide188.xml"/><Relationship Id="rId207" Type="http://schemas.openxmlformats.org/officeDocument/2006/relationships/slide" Target="slides/slide189.xml"/><Relationship Id="rId208" Type="http://schemas.openxmlformats.org/officeDocument/2006/relationships/slide" Target="slides/slide190.xml"/><Relationship Id="rId209" Type="http://schemas.openxmlformats.org/officeDocument/2006/relationships/slide" Target="slides/slide191.xml"/><Relationship Id="rId21" Type="http://schemas.openxmlformats.org/officeDocument/2006/relationships/viewProps" Target="viewProps.xml"/><Relationship Id="rId210" Type="http://schemas.openxmlformats.org/officeDocument/2006/relationships/slide" Target="slides/slide192.xml"/><Relationship Id="rId211" Type="http://schemas.openxmlformats.org/officeDocument/2006/relationships/slide" Target="slides/slide193.xml"/><Relationship Id="rId212" Type="http://schemas.openxmlformats.org/officeDocument/2006/relationships/slide" Target="slides/slide194.xml"/><Relationship Id="rId213" Type="http://schemas.openxmlformats.org/officeDocument/2006/relationships/slide" Target="slides/slide195.xml"/><Relationship Id="rId214" Type="http://schemas.openxmlformats.org/officeDocument/2006/relationships/slide" Target="slides/slide196.xml"/><Relationship Id="rId215" Type="http://schemas.openxmlformats.org/officeDocument/2006/relationships/slide" Target="slides/slide197.xml"/><Relationship Id="rId216" Type="http://schemas.openxmlformats.org/officeDocument/2006/relationships/slide" Target="slides/slide198.xml"/><Relationship Id="rId217" Type="http://schemas.openxmlformats.org/officeDocument/2006/relationships/slide" Target="slides/slide199.xml"/><Relationship Id="rId218" Type="http://schemas.openxmlformats.org/officeDocument/2006/relationships/slide" Target="slides/slide200.xml"/><Relationship Id="rId219" Type="http://schemas.openxmlformats.org/officeDocument/2006/relationships/slide" Target="slides/slide201.xml"/><Relationship Id="rId22" Type="http://schemas.openxmlformats.org/officeDocument/2006/relationships/theme" Target="theme/theme1.xml"/><Relationship Id="rId220" Type="http://schemas.openxmlformats.org/officeDocument/2006/relationships/slide" Target="slides/slide202.xml"/><Relationship Id="rId221" Type="http://schemas.openxmlformats.org/officeDocument/2006/relationships/slide" Target="slides/slide203.xml"/><Relationship Id="rId222" Type="http://schemas.openxmlformats.org/officeDocument/2006/relationships/slide" Target="slides/slide204.xml"/><Relationship Id="rId223" Type="http://schemas.openxmlformats.org/officeDocument/2006/relationships/slide" Target="slides/slide205.xml"/><Relationship Id="rId224" Type="http://schemas.openxmlformats.org/officeDocument/2006/relationships/slide" Target="slides/slide206.xml"/><Relationship Id="rId225" Type="http://schemas.openxmlformats.org/officeDocument/2006/relationships/slide" Target="slides/slide207.xml"/><Relationship Id="rId226" Type="http://schemas.openxmlformats.org/officeDocument/2006/relationships/slide" Target="slides/slide208.xml"/><Relationship Id="rId227" Type="http://schemas.openxmlformats.org/officeDocument/2006/relationships/slide" Target="slides/slide209.xml"/><Relationship Id="rId228" Type="http://schemas.openxmlformats.org/officeDocument/2006/relationships/slide" Target="slides/slide210.xml"/><Relationship Id="rId229" Type="http://schemas.openxmlformats.org/officeDocument/2006/relationships/slide" Target="slides/slide211.xml"/><Relationship Id="rId23" Type="http://schemas.openxmlformats.org/officeDocument/2006/relationships/tableStyles" Target="tableStyles.xml"/><Relationship Id="rId230" Type="http://schemas.openxmlformats.org/officeDocument/2006/relationships/slide" Target="slides/slide212.xml"/><Relationship Id="rId231" Type="http://schemas.openxmlformats.org/officeDocument/2006/relationships/slide" Target="slides/slide213.xml"/><Relationship Id="rId232" Type="http://schemas.openxmlformats.org/officeDocument/2006/relationships/slide" Target="slides/slide214.xml"/><Relationship Id="rId233" Type="http://schemas.openxmlformats.org/officeDocument/2006/relationships/slide" Target="slides/slide215.xml"/><Relationship Id="rId234" Type="http://schemas.openxmlformats.org/officeDocument/2006/relationships/slide" Target="slides/slide216.xml"/><Relationship Id="rId235" Type="http://schemas.openxmlformats.org/officeDocument/2006/relationships/slide" Target="slides/slide217.xml"/><Relationship Id="rId236" Type="http://schemas.openxmlformats.org/officeDocument/2006/relationships/slide" Target="slides/slide218.xml"/><Relationship Id="rId237" Type="http://schemas.openxmlformats.org/officeDocument/2006/relationships/slide" Target="slides/slide219.xml"/><Relationship Id="rId238" Type="http://schemas.openxmlformats.org/officeDocument/2006/relationships/slide" Target="slides/slide220.xml"/><Relationship Id="rId239" Type="http://schemas.openxmlformats.org/officeDocument/2006/relationships/slide" Target="slides/slide221.xml"/><Relationship Id="rId24" Type="http://schemas.openxmlformats.org/officeDocument/2006/relationships/slide" Target="slides/slide6.xml"/><Relationship Id="rId240" Type="http://schemas.openxmlformats.org/officeDocument/2006/relationships/slide" Target="slides/slide222.xml"/><Relationship Id="rId241" Type="http://schemas.openxmlformats.org/officeDocument/2006/relationships/slide" Target="slides/slide223.xml"/><Relationship Id="rId242" Type="http://schemas.openxmlformats.org/officeDocument/2006/relationships/slide" Target="slides/slide224.xml"/><Relationship Id="rId243" Type="http://schemas.openxmlformats.org/officeDocument/2006/relationships/slide" Target="slides/slide225.xml"/><Relationship Id="rId244" Type="http://schemas.openxmlformats.org/officeDocument/2006/relationships/slide" Target="slides/slide226.xml"/><Relationship Id="rId245" Type="http://schemas.openxmlformats.org/officeDocument/2006/relationships/slide" Target="slides/slide227.xml"/><Relationship Id="rId246" Type="http://schemas.openxmlformats.org/officeDocument/2006/relationships/slide" Target="slides/slide228.xml"/><Relationship Id="rId247" Type="http://schemas.openxmlformats.org/officeDocument/2006/relationships/slide" Target="slides/slide229.xml"/><Relationship Id="rId248" Type="http://schemas.openxmlformats.org/officeDocument/2006/relationships/slide" Target="slides/slide230.xml"/><Relationship Id="rId249" Type="http://schemas.openxmlformats.org/officeDocument/2006/relationships/slide" Target="slides/slide231.xml"/><Relationship Id="rId25" Type="http://schemas.openxmlformats.org/officeDocument/2006/relationships/slide" Target="slides/slide7.xml"/><Relationship Id="rId250" Type="http://schemas.openxmlformats.org/officeDocument/2006/relationships/slide" Target="slides/slide232.xml"/><Relationship Id="rId251" Type="http://schemas.openxmlformats.org/officeDocument/2006/relationships/slide" Target="slides/slide233.xml"/><Relationship Id="rId252" Type="http://schemas.openxmlformats.org/officeDocument/2006/relationships/slide" Target="slides/slide234.xml"/><Relationship Id="rId253" Type="http://schemas.openxmlformats.org/officeDocument/2006/relationships/slide" Target="slides/slide235.xml"/><Relationship Id="rId254" Type="http://schemas.openxmlformats.org/officeDocument/2006/relationships/slide" Target="slides/slide236.xml"/><Relationship Id="rId255" Type="http://schemas.openxmlformats.org/officeDocument/2006/relationships/slide" Target="slides/slide237.xml"/><Relationship Id="rId256" Type="http://schemas.openxmlformats.org/officeDocument/2006/relationships/slide" Target="slides/slide238.xml"/><Relationship Id="rId257" Type="http://schemas.openxmlformats.org/officeDocument/2006/relationships/slide" Target="slides/slide239.xml"/><Relationship Id="rId258" Type="http://schemas.openxmlformats.org/officeDocument/2006/relationships/slide" Target="slides/slide240.xml"/><Relationship Id="rId259" Type="http://schemas.openxmlformats.org/officeDocument/2006/relationships/slide" Target="slides/slide241.xml"/><Relationship Id="rId26" Type="http://schemas.openxmlformats.org/officeDocument/2006/relationships/slide" Target="slides/slide8.xml"/><Relationship Id="rId260" Type="http://schemas.openxmlformats.org/officeDocument/2006/relationships/slide" Target="slides/slide242.xml"/><Relationship Id="rId261" Type="http://schemas.openxmlformats.org/officeDocument/2006/relationships/slide" Target="slides/slide243.xml"/><Relationship Id="rId262" Type="http://schemas.openxmlformats.org/officeDocument/2006/relationships/slide" Target="slides/slide244.xml"/><Relationship Id="rId263" Type="http://schemas.openxmlformats.org/officeDocument/2006/relationships/slide" Target="slides/slide245.xml"/><Relationship Id="rId264" Type="http://schemas.openxmlformats.org/officeDocument/2006/relationships/slide" Target="slides/slide246.xml"/><Relationship Id="rId265" Type="http://schemas.openxmlformats.org/officeDocument/2006/relationships/slide" Target="slides/slide247.xml"/><Relationship Id="rId266" Type="http://schemas.openxmlformats.org/officeDocument/2006/relationships/slide" Target="slides/slide248.xml"/><Relationship Id="rId267" Type="http://schemas.openxmlformats.org/officeDocument/2006/relationships/slide" Target="slides/slide249.xml"/><Relationship Id="rId268" Type="http://schemas.openxmlformats.org/officeDocument/2006/relationships/slide" Target="slides/slide250.xml"/><Relationship Id="rId269" Type="http://schemas.openxmlformats.org/officeDocument/2006/relationships/slide" Target="slides/slide251.xml"/><Relationship Id="rId27" Type="http://schemas.openxmlformats.org/officeDocument/2006/relationships/slide" Target="slides/slide9.xml"/><Relationship Id="rId270" Type="http://schemas.openxmlformats.org/officeDocument/2006/relationships/slide" Target="slides/slide252.xml"/><Relationship Id="rId271" Type="http://schemas.openxmlformats.org/officeDocument/2006/relationships/slide" Target="slides/slide253.xml"/><Relationship Id="rId272" Type="http://schemas.openxmlformats.org/officeDocument/2006/relationships/slide" Target="slides/slide254.xml"/><Relationship Id="rId273" Type="http://schemas.openxmlformats.org/officeDocument/2006/relationships/slide" Target="slides/slide255.xml"/><Relationship Id="rId274" Type="http://schemas.openxmlformats.org/officeDocument/2006/relationships/slide" Target="slides/slide256.xml"/><Relationship Id="rId275" Type="http://schemas.openxmlformats.org/officeDocument/2006/relationships/slide" Target="slides/slide257.xml"/><Relationship Id="rId276" Type="http://schemas.openxmlformats.org/officeDocument/2006/relationships/slide" Target="slides/slide258.xml"/><Relationship Id="rId277" Type="http://schemas.openxmlformats.org/officeDocument/2006/relationships/slide" Target="slides/slide259.xml"/><Relationship Id="rId278" Type="http://schemas.openxmlformats.org/officeDocument/2006/relationships/slide" Target="slides/slide260.xml"/><Relationship Id="rId279" Type="http://schemas.openxmlformats.org/officeDocument/2006/relationships/slide" Target="slides/slide261.xml"/><Relationship Id="rId28" Type="http://schemas.openxmlformats.org/officeDocument/2006/relationships/slide" Target="slides/slide10.xml"/><Relationship Id="rId280" Type="http://schemas.openxmlformats.org/officeDocument/2006/relationships/slide" Target="slides/slide262.xml"/><Relationship Id="rId281" Type="http://schemas.openxmlformats.org/officeDocument/2006/relationships/slide" Target="slides/slide263.xml"/><Relationship Id="rId282" Type="http://schemas.openxmlformats.org/officeDocument/2006/relationships/slide" Target="slides/slide264.xml"/><Relationship Id="rId283" Type="http://schemas.openxmlformats.org/officeDocument/2006/relationships/slide" Target="slides/slide265.xml"/><Relationship Id="rId284" Type="http://schemas.openxmlformats.org/officeDocument/2006/relationships/slide" Target="slides/slide266.xml"/><Relationship Id="rId285" Type="http://schemas.openxmlformats.org/officeDocument/2006/relationships/slide" Target="slides/slide267.xml"/><Relationship Id="rId286" Type="http://schemas.openxmlformats.org/officeDocument/2006/relationships/slide" Target="slides/slide268.xml"/><Relationship Id="rId287" Type="http://schemas.openxmlformats.org/officeDocument/2006/relationships/slide" Target="slides/slide269.xml"/><Relationship Id="rId288" Type="http://schemas.openxmlformats.org/officeDocument/2006/relationships/slide" Target="slides/slide270.xml"/><Relationship Id="rId289" Type="http://schemas.openxmlformats.org/officeDocument/2006/relationships/slide" Target="slides/slide271.xml"/><Relationship Id="rId29" Type="http://schemas.openxmlformats.org/officeDocument/2006/relationships/slide" Target="slides/slide11.xml"/><Relationship Id="rId290" Type="http://schemas.openxmlformats.org/officeDocument/2006/relationships/slide" Target="slides/slide272.xml"/><Relationship Id="rId291" Type="http://schemas.openxmlformats.org/officeDocument/2006/relationships/slide" Target="slides/slide273.xml"/><Relationship Id="rId292" Type="http://schemas.openxmlformats.org/officeDocument/2006/relationships/slide" Target="slides/slide274.xml"/><Relationship Id="rId293" Type="http://schemas.openxmlformats.org/officeDocument/2006/relationships/slide" Target="slides/slide275.xml"/><Relationship Id="rId294" Type="http://schemas.openxmlformats.org/officeDocument/2006/relationships/slide" Target="slides/slide276.xml"/><Relationship Id="rId295" Type="http://schemas.openxmlformats.org/officeDocument/2006/relationships/slide" Target="slides/slide277.xml"/><Relationship Id="rId296" Type="http://schemas.openxmlformats.org/officeDocument/2006/relationships/slide" Target="slides/slide278.xml"/><Relationship Id="rId297" Type="http://schemas.openxmlformats.org/officeDocument/2006/relationships/slide" Target="slides/slide279.xml"/><Relationship Id="rId298" Type="http://schemas.openxmlformats.org/officeDocument/2006/relationships/slide" Target="slides/slide280.xml"/><Relationship Id="rId299" Type="http://schemas.openxmlformats.org/officeDocument/2006/relationships/slide" Target="slides/slide281.xml"/><Relationship Id="rId3" Type="http://schemas.openxmlformats.org/officeDocument/2006/relationships/slide" Target="slides/slide2.xml"/><Relationship Id="rId30" Type="http://schemas.openxmlformats.org/officeDocument/2006/relationships/slide" Target="slides/slide12.xml"/><Relationship Id="rId300" Type="http://schemas.openxmlformats.org/officeDocument/2006/relationships/slide" Target="slides/slide282.xml"/><Relationship Id="rId301" Type="http://schemas.openxmlformats.org/officeDocument/2006/relationships/slide" Target="slides/slide283.xml"/><Relationship Id="rId302" Type="http://schemas.openxmlformats.org/officeDocument/2006/relationships/slide" Target="slides/slide284.xml"/><Relationship Id="rId303" Type="http://schemas.openxmlformats.org/officeDocument/2006/relationships/slide" Target="slides/slide285.xml"/><Relationship Id="rId304" Type="http://schemas.openxmlformats.org/officeDocument/2006/relationships/slide" Target="slides/slide286.xml"/><Relationship Id="rId305" Type="http://schemas.openxmlformats.org/officeDocument/2006/relationships/slide" Target="slides/slide287.xml"/><Relationship Id="rId306" Type="http://schemas.openxmlformats.org/officeDocument/2006/relationships/slide" Target="slides/slide288.xml"/><Relationship Id="rId307" Type="http://schemas.openxmlformats.org/officeDocument/2006/relationships/slide" Target="slides/slide289.xml"/><Relationship Id="rId308" Type="http://schemas.openxmlformats.org/officeDocument/2006/relationships/slide" Target="slides/slide290.xml"/><Relationship Id="rId309" Type="http://schemas.openxmlformats.org/officeDocument/2006/relationships/slide" Target="slides/slide291.xml"/><Relationship Id="rId31" Type="http://schemas.openxmlformats.org/officeDocument/2006/relationships/slide" Target="slides/slide13.xml"/><Relationship Id="rId310" Type="http://schemas.openxmlformats.org/officeDocument/2006/relationships/slide" Target="slides/slide292.xml"/><Relationship Id="rId311" Type="http://schemas.openxmlformats.org/officeDocument/2006/relationships/slide" Target="slides/slide293.xml"/><Relationship Id="rId312" Type="http://schemas.openxmlformats.org/officeDocument/2006/relationships/slide" Target="slides/slide294.xml"/><Relationship Id="rId313" Type="http://schemas.openxmlformats.org/officeDocument/2006/relationships/slide" Target="slides/slide295.xml"/><Relationship Id="rId314" Type="http://schemas.openxmlformats.org/officeDocument/2006/relationships/slide" Target="slides/slide296.xml"/><Relationship Id="rId315" Type="http://schemas.openxmlformats.org/officeDocument/2006/relationships/slide" Target="slides/slide297.xml"/><Relationship Id="rId316" Type="http://schemas.openxmlformats.org/officeDocument/2006/relationships/slide" Target="slides/slide298.xml"/><Relationship Id="rId317" Type="http://schemas.openxmlformats.org/officeDocument/2006/relationships/slide" Target="slides/slide299.xml"/><Relationship Id="rId318" Type="http://schemas.openxmlformats.org/officeDocument/2006/relationships/slide" Target="slides/slide300.xml"/><Relationship Id="rId319" Type="http://schemas.openxmlformats.org/officeDocument/2006/relationships/slide" Target="slides/slide301.xml"/><Relationship Id="rId32" Type="http://schemas.openxmlformats.org/officeDocument/2006/relationships/slide" Target="slides/slide14.xml"/><Relationship Id="rId320" Type="http://schemas.openxmlformats.org/officeDocument/2006/relationships/slide" Target="slides/slide302.xml"/><Relationship Id="rId321" Type="http://schemas.openxmlformats.org/officeDocument/2006/relationships/slide" Target="slides/slide303.xml"/><Relationship Id="rId322" Type="http://schemas.openxmlformats.org/officeDocument/2006/relationships/slide" Target="slides/slide304.xml"/><Relationship Id="rId323" Type="http://schemas.openxmlformats.org/officeDocument/2006/relationships/slide" Target="slides/slide305.xml"/><Relationship Id="rId324" Type="http://schemas.openxmlformats.org/officeDocument/2006/relationships/slide" Target="slides/slide306.xml"/><Relationship Id="rId325" Type="http://schemas.openxmlformats.org/officeDocument/2006/relationships/slide" Target="slides/slide307.xml"/><Relationship Id="rId326" Type="http://schemas.openxmlformats.org/officeDocument/2006/relationships/slide" Target="slides/slide308.xml"/><Relationship Id="rId327" Type="http://schemas.openxmlformats.org/officeDocument/2006/relationships/slide" Target="slides/slide309.xml"/><Relationship Id="rId328" Type="http://schemas.openxmlformats.org/officeDocument/2006/relationships/slide" Target="slides/slide310.xml"/><Relationship Id="rId329" Type="http://schemas.openxmlformats.org/officeDocument/2006/relationships/slide" Target="slides/slide311.xml"/><Relationship Id="rId33" Type="http://schemas.openxmlformats.org/officeDocument/2006/relationships/slide" Target="slides/slide15.xml"/><Relationship Id="rId330" Type="http://schemas.openxmlformats.org/officeDocument/2006/relationships/slide" Target="slides/slide312.xml"/><Relationship Id="rId331" Type="http://schemas.openxmlformats.org/officeDocument/2006/relationships/slide" Target="slides/slide313.xml"/><Relationship Id="rId332" Type="http://schemas.openxmlformats.org/officeDocument/2006/relationships/slide" Target="slides/slide314.xml"/><Relationship Id="rId333" Type="http://schemas.openxmlformats.org/officeDocument/2006/relationships/slide" Target="slides/slide315.xml"/><Relationship Id="rId334" Type="http://schemas.openxmlformats.org/officeDocument/2006/relationships/slide" Target="slides/slide316.xml"/><Relationship Id="rId335" Type="http://schemas.openxmlformats.org/officeDocument/2006/relationships/slide" Target="slides/slide317.xml"/><Relationship Id="rId336" Type="http://schemas.openxmlformats.org/officeDocument/2006/relationships/slide" Target="slides/slide318.xml"/><Relationship Id="rId337" Type="http://schemas.openxmlformats.org/officeDocument/2006/relationships/slide" Target="slides/slide319.xml"/><Relationship Id="rId338" Type="http://schemas.openxmlformats.org/officeDocument/2006/relationships/slide" Target="slides/slide320.xml"/><Relationship Id="rId339" Type="http://schemas.openxmlformats.org/officeDocument/2006/relationships/slide" Target="slides/slide321.xml"/><Relationship Id="rId34" Type="http://schemas.openxmlformats.org/officeDocument/2006/relationships/slide" Target="slides/slide16.xml"/><Relationship Id="rId340" Type="http://schemas.openxmlformats.org/officeDocument/2006/relationships/slide" Target="slides/slide322.xml"/><Relationship Id="rId341" Type="http://schemas.openxmlformats.org/officeDocument/2006/relationships/slide" Target="slides/slide323.xml"/><Relationship Id="rId342" Type="http://schemas.openxmlformats.org/officeDocument/2006/relationships/slide" Target="slides/slide324.xml"/><Relationship Id="rId343" Type="http://schemas.openxmlformats.org/officeDocument/2006/relationships/slide" Target="slides/slide325.xml"/><Relationship Id="rId344" Type="http://schemas.openxmlformats.org/officeDocument/2006/relationships/slide" Target="slides/slide326.xml"/><Relationship Id="rId345" Type="http://schemas.openxmlformats.org/officeDocument/2006/relationships/slide" Target="slides/slide327.xml"/><Relationship Id="rId346" Type="http://schemas.openxmlformats.org/officeDocument/2006/relationships/slide" Target="slides/slide328.xml"/><Relationship Id="rId347" Type="http://schemas.openxmlformats.org/officeDocument/2006/relationships/slide" Target="slides/slide329.xml"/><Relationship Id="rId348" Type="http://schemas.openxmlformats.org/officeDocument/2006/relationships/slide" Target="slides/slide330.xml"/><Relationship Id="rId349" Type="http://schemas.openxmlformats.org/officeDocument/2006/relationships/slide" Target="slides/slide331.xml"/><Relationship Id="rId35" Type="http://schemas.openxmlformats.org/officeDocument/2006/relationships/slide" Target="slides/slide17.xml"/><Relationship Id="rId350" Type="http://schemas.openxmlformats.org/officeDocument/2006/relationships/slide" Target="slides/slide332.xml"/><Relationship Id="rId351" Type="http://schemas.openxmlformats.org/officeDocument/2006/relationships/slide" Target="slides/slide333.xml"/><Relationship Id="rId352" Type="http://schemas.openxmlformats.org/officeDocument/2006/relationships/slide" Target="slides/slide334.xml"/><Relationship Id="rId353" Type="http://schemas.openxmlformats.org/officeDocument/2006/relationships/slide" Target="slides/slide335.xml"/><Relationship Id="rId354" Type="http://schemas.openxmlformats.org/officeDocument/2006/relationships/slide" Target="slides/slide336.xml"/><Relationship Id="rId355" Type="http://schemas.openxmlformats.org/officeDocument/2006/relationships/slide" Target="slides/slide337.xml"/><Relationship Id="rId356" Type="http://schemas.openxmlformats.org/officeDocument/2006/relationships/slide" Target="slides/slide338.xml"/><Relationship Id="rId357" Type="http://schemas.openxmlformats.org/officeDocument/2006/relationships/slide" Target="slides/slide339.xml"/><Relationship Id="rId358" Type="http://schemas.openxmlformats.org/officeDocument/2006/relationships/slide" Target="slides/slide340.xml"/><Relationship Id="rId359" Type="http://schemas.openxmlformats.org/officeDocument/2006/relationships/slide" Target="slides/slide341.xml"/><Relationship Id="rId36" Type="http://schemas.openxmlformats.org/officeDocument/2006/relationships/slide" Target="slides/slide18.xml"/><Relationship Id="rId360" Type="http://schemas.openxmlformats.org/officeDocument/2006/relationships/slide" Target="slides/slide342.xml"/><Relationship Id="rId361" Type="http://schemas.openxmlformats.org/officeDocument/2006/relationships/slide" Target="slides/slide343.xml"/><Relationship Id="rId362" Type="http://schemas.openxmlformats.org/officeDocument/2006/relationships/slide" Target="slides/slide344.xml"/><Relationship Id="rId363" Type="http://schemas.openxmlformats.org/officeDocument/2006/relationships/slide" Target="slides/slide345.xml"/><Relationship Id="rId364" Type="http://schemas.openxmlformats.org/officeDocument/2006/relationships/slide" Target="slides/slide346.xml"/><Relationship Id="rId365" Type="http://schemas.openxmlformats.org/officeDocument/2006/relationships/slide" Target="slides/slide347.xml"/><Relationship Id="rId366" Type="http://schemas.openxmlformats.org/officeDocument/2006/relationships/slide" Target="slides/slide348.xml"/><Relationship Id="rId367" Type="http://schemas.openxmlformats.org/officeDocument/2006/relationships/slide" Target="slides/slide349.xml"/><Relationship Id="rId368" Type="http://schemas.openxmlformats.org/officeDocument/2006/relationships/slide" Target="slides/slide350.xml"/><Relationship Id="rId369" Type="http://schemas.openxmlformats.org/officeDocument/2006/relationships/slide" Target="slides/slide351.xml"/><Relationship Id="rId37" Type="http://schemas.openxmlformats.org/officeDocument/2006/relationships/slide" Target="slides/slide19.xml"/><Relationship Id="rId370" Type="http://schemas.openxmlformats.org/officeDocument/2006/relationships/slide" Target="slides/slide352.xml"/><Relationship Id="rId371" Type="http://schemas.openxmlformats.org/officeDocument/2006/relationships/slide" Target="slides/slide353.xml"/><Relationship Id="rId372" Type="http://schemas.openxmlformats.org/officeDocument/2006/relationships/slide" Target="slides/slide354.xml"/><Relationship Id="rId373" Type="http://schemas.openxmlformats.org/officeDocument/2006/relationships/slide" Target="slides/slide355.xml"/><Relationship Id="rId374" Type="http://schemas.openxmlformats.org/officeDocument/2006/relationships/slide" Target="slides/slide356.xml"/><Relationship Id="rId375" Type="http://schemas.openxmlformats.org/officeDocument/2006/relationships/slide" Target="slides/slide357.xml"/><Relationship Id="rId376" Type="http://schemas.openxmlformats.org/officeDocument/2006/relationships/slide" Target="slides/slide358.xml"/><Relationship Id="rId377" Type="http://schemas.openxmlformats.org/officeDocument/2006/relationships/slide" Target="slides/slide359.xml"/><Relationship Id="rId378" Type="http://schemas.openxmlformats.org/officeDocument/2006/relationships/slide" Target="slides/slide360.xml"/><Relationship Id="rId379" Type="http://schemas.openxmlformats.org/officeDocument/2006/relationships/slide" Target="slides/slide361.xml"/><Relationship Id="rId38" Type="http://schemas.openxmlformats.org/officeDocument/2006/relationships/slide" Target="slides/slide20.xml"/><Relationship Id="rId380" Type="http://schemas.openxmlformats.org/officeDocument/2006/relationships/slide" Target="slides/slide362.xml"/><Relationship Id="rId381" Type="http://schemas.openxmlformats.org/officeDocument/2006/relationships/slide" Target="slides/slide363.xml"/><Relationship Id="rId382" Type="http://schemas.openxmlformats.org/officeDocument/2006/relationships/slide" Target="slides/slide364.xml"/><Relationship Id="rId383" Type="http://schemas.openxmlformats.org/officeDocument/2006/relationships/slide" Target="slides/slide365.xml"/><Relationship Id="rId384" Type="http://schemas.openxmlformats.org/officeDocument/2006/relationships/slide" Target="slides/slide366.xml"/><Relationship Id="rId385" Type="http://schemas.openxmlformats.org/officeDocument/2006/relationships/slide" Target="slides/slide367.xml"/><Relationship Id="rId386" Type="http://schemas.openxmlformats.org/officeDocument/2006/relationships/slide" Target="slides/slide368.xml"/><Relationship Id="rId387" Type="http://schemas.openxmlformats.org/officeDocument/2006/relationships/slide" Target="slides/slide369.xml"/><Relationship Id="rId388" Type="http://schemas.openxmlformats.org/officeDocument/2006/relationships/slide" Target="slides/slide370.xml"/><Relationship Id="rId389" Type="http://schemas.openxmlformats.org/officeDocument/2006/relationships/slide" Target="slides/slide371.xml"/><Relationship Id="rId39" Type="http://schemas.openxmlformats.org/officeDocument/2006/relationships/slide" Target="slides/slide21.xml"/><Relationship Id="rId390" Type="http://schemas.openxmlformats.org/officeDocument/2006/relationships/slide" Target="slides/slide372.xml"/><Relationship Id="rId391" Type="http://schemas.openxmlformats.org/officeDocument/2006/relationships/slide" Target="slides/slide373.xml"/><Relationship Id="rId392" Type="http://schemas.openxmlformats.org/officeDocument/2006/relationships/slide" Target="slides/slide374.xml"/><Relationship Id="rId393" Type="http://schemas.openxmlformats.org/officeDocument/2006/relationships/slide" Target="slides/slide375.xml"/><Relationship Id="rId394" Type="http://schemas.openxmlformats.org/officeDocument/2006/relationships/slide" Target="slides/slide376.xml"/><Relationship Id="rId395" Type="http://schemas.openxmlformats.org/officeDocument/2006/relationships/slide" Target="slides/slide377.xml"/><Relationship Id="rId396" Type="http://schemas.openxmlformats.org/officeDocument/2006/relationships/slide" Target="slides/slide378.xml"/><Relationship Id="rId397" Type="http://schemas.openxmlformats.org/officeDocument/2006/relationships/slide" Target="slides/slide379.xml"/><Relationship Id="rId398" Type="http://schemas.openxmlformats.org/officeDocument/2006/relationships/slide" Target="slides/slide380.xml"/><Relationship Id="rId399" Type="http://schemas.openxmlformats.org/officeDocument/2006/relationships/slide" Target="slides/slide381.xml"/><Relationship Id="rId4" Type="http://schemas.openxmlformats.org/officeDocument/2006/relationships/slide" Target="slides/slide3.xml"/><Relationship Id="rId40" Type="http://schemas.openxmlformats.org/officeDocument/2006/relationships/slide" Target="slides/slide22.xml"/><Relationship Id="rId400" Type="http://schemas.openxmlformats.org/officeDocument/2006/relationships/slide" Target="slides/slide382.xml"/><Relationship Id="rId401" Type="http://schemas.openxmlformats.org/officeDocument/2006/relationships/slide" Target="slides/slide383.xml"/><Relationship Id="rId402" Type="http://schemas.openxmlformats.org/officeDocument/2006/relationships/slide" Target="slides/slide384.xml"/><Relationship Id="rId403" Type="http://schemas.openxmlformats.org/officeDocument/2006/relationships/slide" Target="slides/slide385.xml"/><Relationship Id="rId404" Type="http://schemas.openxmlformats.org/officeDocument/2006/relationships/slide" Target="slides/slide386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slide" Target="slides/slide26.xml"/><Relationship Id="rId45" Type="http://schemas.openxmlformats.org/officeDocument/2006/relationships/slide" Target="slides/slide27.xml"/><Relationship Id="rId46" Type="http://schemas.openxmlformats.org/officeDocument/2006/relationships/slide" Target="slides/slide28.xml"/><Relationship Id="rId47" Type="http://schemas.openxmlformats.org/officeDocument/2006/relationships/slide" Target="slides/slide29.xml"/><Relationship Id="rId48" Type="http://schemas.openxmlformats.org/officeDocument/2006/relationships/slide" Target="slides/slide30.xml"/><Relationship Id="rId49" Type="http://schemas.openxmlformats.org/officeDocument/2006/relationships/slide" Target="slides/slide31.xml"/><Relationship Id="rId5" Type="http://schemas.openxmlformats.org/officeDocument/2006/relationships/slide" Target="slides/slide4.xml"/><Relationship Id="rId50" Type="http://schemas.openxmlformats.org/officeDocument/2006/relationships/slide" Target="slides/slide32.xml"/><Relationship Id="rId51" Type="http://schemas.openxmlformats.org/officeDocument/2006/relationships/slide" Target="slides/slide33.xml"/><Relationship Id="rId52" Type="http://schemas.openxmlformats.org/officeDocument/2006/relationships/slide" Target="slides/slide34.xml"/><Relationship Id="rId53" Type="http://schemas.openxmlformats.org/officeDocument/2006/relationships/slide" Target="slides/slide35.xml"/><Relationship Id="rId54" Type="http://schemas.openxmlformats.org/officeDocument/2006/relationships/slide" Target="slides/slide36.xml"/><Relationship Id="rId55" Type="http://schemas.openxmlformats.org/officeDocument/2006/relationships/slide" Target="slides/slide37.xml"/><Relationship Id="rId56" Type="http://schemas.openxmlformats.org/officeDocument/2006/relationships/slide" Target="slides/slide38.xml"/><Relationship Id="rId57" Type="http://schemas.openxmlformats.org/officeDocument/2006/relationships/slide" Target="slides/slide39.xml"/><Relationship Id="rId58" Type="http://schemas.openxmlformats.org/officeDocument/2006/relationships/slide" Target="slides/slide40.xml"/><Relationship Id="rId59" Type="http://schemas.openxmlformats.org/officeDocument/2006/relationships/slide" Target="slides/slide41.xml"/><Relationship Id="rId6" Type="http://schemas.openxmlformats.org/officeDocument/2006/relationships/slide" Target="slides/slide5.xml"/><Relationship Id="rId60" Type="http://schemas.openxmlformats.org/officeDocument/2006/relationships/slide" Target="slides/slide42.xml"/><Relationship Id="rId61" Type="http://schemas.openxmlformats.org/officeDocument/2006/relationships/slide" Target="slides/slide43.xml"/><Relationship Id="rId62" Type="http://schemas.openxmlformats.org/officeDocument/2006/relationships/slide" Target="slides/slide44.xml"/><Relationship Id="rId63" Type="http://schemas.openxmlformats.org/officeDocument/2006/relationships/slide" Target="slides/slide45.xml"/><Relationship Id="rId64" Type="http://schemas.openxmlformats.org/officeDocument/2006/relationships/slide" Target="slides/slide46.xml"/><Relationship Id="rId65" Type="http://schemas.openxmlformats.org/officeDocument/2006/relationships/slide" Target="slides/slide47.xml"/><Relationship Id="rId66" Type="http://schemas.openxmlformats.org/officeDocument/2006/relationships/slide" Target="slides/slide48.xml"/><Relationship Id="rId67" Type="http://schemas.openxmlformats.org/officeDocument/2006/relationships/slide" Target="slides/slide49.xml"/><Relationship Id="rId68" Type="http://schemas.openxmlformats.org/officeDocument/2006/relationships/slide" Target="slides/slide50.xml"/><Relationship Id="rId69" Type="http://schemas.openxmlformats.org/officeDocument/2006/relationships/slide" Target="slides/slide51.xml"/><Relationship Id="rId7" Type="http://schemas.openxmlformats.org/officeDocument/2006/relationships/notesMaster" Target="notesMasters/notesMaster1.xml"/><Relationship Id="rId70" Type="http://schemas.openxmlformats.org/officeDocument/2006/relationships/slide" Target="slides/slide52.xml"/><Relationship Id="rId71" Type="http://schemas.openxmlformats.org/officeDocument/2006/relationships/slide" Target="slides/slide53.xml"/><Relationship Id="rId72" Type="http://schemas.openxmlformats.org/officeDocument/2006/relationships/slide" Target="slides/slide54.xml"/><Relationship Id="rId73" Type="http://schemas.openxmlformats.org/officeDocument/2006/relationships/slide" Target="slides/slide55.xml"/><Relationship Id="rId74" Type="http://schemas.openxmlformats.org/officeDocument/2006/relationships/slide" Target="slides/slide56.xml"/><Relationship Id="rId75" Type="http://schemas.openxmlformats.org/officeDocument/2006/relationships/slide" Target="slides/slide57.xml"/><Relationship Id="rId76" Type="http://schemas.openxmlformats.org/officeDocument/2006/relationships/slide" Target="slides/slide58.xml"/><Relationship Id="rId77" Type="http://schemas.openxmlformats.org/officeDocument/2006/relationships/slide" Target="slides/slide59.xml"/><Relationship Id="rId78" Type="http://schemas.openxmlformats.org/officeDocument/2006/relationships/slide" Target="slides/slide60.xml"/><Relationship Id="rId79" Type="http://schemas.openxmlformats.org/officeDocument/2006/relationships/slide" Target="slides/slide61.xml"/><Relationship Id="rId8" Type="http://schemas.openxmlformats.org/officeDocument/2006/relationships/handoutMaster" Target="handoutMasters/handoutMaster1.xml"/><Relationship Id="rId80" Type="http://schemas.openxmlformats.org/officeDocument/2006/relationships/slide" Target="slides/slide62.xml"/><Relationship Id="rId81" Type="http://schemas.openxmlformats.org/officeDocument/2006/relationships/slide" Target="slides/slide63.xml"/><Relationship Id="rId82" Type="http://schemas.openxmlformats.org/officeDocument/2006/relationships/slide" Target="slides/slide64.xml"/><Relationship Id="rId83" Type="http://schemas.openxmlformats.org/officeDocument/2006/relationships/slide" Target="slides/slide65.xml"/><Relationship Id="rId84" Type="http://schemas.openxmlformats.org/officeDocument/2006/relationships/slide" Target="slides/slide66.xml"/><Relationship Id="rId85" Type="http://schemas.openxmlformats.org/officeDocument/2006/relationships/slide" Target="slides/slide67.xml"/><Relationship Id="rId86" Type="http://schemas.openxmlformats.org/officeDocument/2006/relationships/slide" Target="slides/slide68.xml"/><Relationship Id="rId87" Type="http://schemas.openxmlformats.org/officeDocument/2006/relationships/slide" Target="slides/slide69.xml"/><Relationship Id="rId88" Type="http://schemas.openxmlformats.org/officeDocument/2006/relationships/slide" Target="slides/slide70.xml"/><Relationship Id="rId89" Type="http://schemas.openxmlformats.org/officeDocument/2006/relationships/slide" Target="slides/slide71.xml"/><Relationship Id="rId9" Type="http://schemas.openxmlformats.org/officeDocument/2006/relationships/font" Target="fonts/font1.fntdata"/><Relationship Id="rId90" Type="http://schemas.openxmlformats.org/officeDocument/2006/relationships/slide" Target="slides/slide72.xml"/><Relationship Id="rId91" Type="http://schemas.openxmlformats.org/officeDocument/2006/relationships/slide" Target="slides/slide73.xml"/><Relationship Id="rId92" Type="http://schemas.openxmlformats.org/officeDocument/2006/relationships/slide" Target="slides/slide74.xml"/><Relationship Id="rId93" Type="http://schemas.openxmlformats.org/officeDocument/2006/relationships/slide" Target="slides/slide75.xml"/><Relationship Id="rId94" Type="http://schemas.openxmlformats.org/officeDocument/2006/relationships/slide" Target="slides/slide76.xml"/><Relationship Id="rId95" Type="http://schemas.openxmlformats.org/officeDocument/2006/relationships/slide" Target="slides/slide77.xml"/><Relationship Id="rId96" Type="http://schemas.openxmlformats.org/officeDocument/2006/relationships/slide" Target="slides/slide78.xml"/><Relationship Id="rId97" Type="http://schemas.openxmlformats.org/officeDocument/2006/relationships/slide" Target="slides/slide79.xml"/><Relationship Id="rId98" Type="http://schemas.openxmlformats.org/officeDocument/2006/relationships/slide" Target="slides/slide80.xml"/><Relationship Id="rId99" Type="http://schemas.openxmlformats.org/officeDocument/2006/relationships/slide" Target="slides/slide8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" Type="http://schemas.openxmlformats.org/officeDocument/2006/relationships/image" Target="../media/image15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" Type="http://schemas.openxmlformats.org/officeDocument/2006/relationships/image" Target="../media/image16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78716" y="1782498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baseline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     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193362" y="1797405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70960" y="5816732"/>
            <a:ext cx="2589067" cy="122943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 b="0" i="0" u="none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905493" y="1676667"/>
            <a:ext cx="2988141" cy="1605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1015396" y="1240242"/>
          <a:ext cx="8575381" cy="586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6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4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8709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19615" y="1331252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35244" y="1330838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26922" y="1251769"/>
            <a:ext cx="1411941" cy="230521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61339" y="1330007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91583" y="1330007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51796" y="1332081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82317" y="1330007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14498" y="1332082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44327" y="1330007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72774" y="1330007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56521" y="1330007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798568" y="1330838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29090" y="1330007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48084" y="1330007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78605" y="1330838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09126" y="1330838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39648" y="1330007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70168" y="1330838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00689" y="1330007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63068" y="1330007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31210" y="1330007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093589" y="1330007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24110" y="1330007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54632" y="1330007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85152" y="1330007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46194" y="1330007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15673" y="1330007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88241" y="1330007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18762" y="1330007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49283" y="1330007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68003" y="1330007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10049" y="1330007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80166" y="1268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21233" y="121459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4236" y="965200"/>
            <a:ext cx="843915" cy="233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2000</a:t>
            </a:r>
            <a:r>
              <a:rPr lang="zh-CN" altLang="en-US"/>
              <a:t>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561800" y="965200"/>
            <a:ext cx="737235" cy="23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r>
              <a:rPr lang="zh-CN" altLang="en-US"/>
              <a:t>月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959682" y="1159033"/>
            <a:ext cx="720000" cy="23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五月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319682" y="1159340"/>
            <a:ext cx="76105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85368"/>
            <a:ext cx="4206240" cy="1246952"/>
          </a:xfrm>
          <a:prstGeom prst="round1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94106" y="580487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4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microsoft.com/office/2007/relationships/hdphoto" Target="../media/hdphoto1.wdp"/><Relationship Id="rId5" Type="http://schemas.openxmlformats.org/officeDocument/2006/relationships/image" Target="../media/image59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60.emf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87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83325" imgH="9444355" progId="Excel.Sheet.8">
                  <p:embed/>
                </p:oleObj>
              </mc:Choice>
              <mc:Fallback>
                <p:oleObj name="Worksheet" r:id="rId2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/>
        </p:txBody>
      </p:sp>
      <p:sp>
        <p:nvSpPr>
          <p:cNvPr id="10" name="Content Placeholder 9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/>
        </p:txBody>
      </p:sp>
      <p:sp>
        <p:nvSpPr>
          <p:cNvPr id="11" name="Content Placeholder 10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13" name="Content Placeholder 12"/>
          <p:cNvSpPr>
            <a:spLocks noGrp="1"/>
          </p:cNvSpPr>
          <p:nvPr>
            <p:ph idx="21" sz="quarter"/>
          </p:nvPr>
        </p:nvSpPr>
        <p:spPr/>
        <p:txBody>
          <a:bodyPr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idx="22" sz="quarter"/>
          </p:nvPr>
        </p:nvSpPr>
        <p:spPr/>
        <p:txBody>
          <a:bodyPr/>
          <a:lstStyle/>
          <a:p/>
        </p:txBody>
      </p:sp>
      <p:sp>
        <p:nvSpPr>
          <p:cNvPr id="15" name="Content Placeholder 14"/>
          <p:cNvSpPr>
            <a:spLocks noGrp="1"/>
          </p:cNvSpPr>
          <p:nvPr>
            <p:ph idx="23" sz="quarter"/>
          </p:nvPr>
        </p:nvSpPr>
        <p:spPr/>
        <p:txBody>
          <a:bodyPr/>
          <a:lstStyle/>
          <a:p/>
        </p:txBody>
      </p:sp>
      <p:sp>
        <p:nvSpPr>
          <p:cNvPr id="16" name="Content Placeholder 15"/>
          <p:cNvSpPr>
            <a:spLocks noGrp="1"/>
          </p:cNvSpPr>
          <p:nvPr>
            <p:ph idx="24" sz="quarter"/>
          </p:nvPr>
        </p:nvSpPr>
        <p:spPr/>
        <p:txBody>
          <a:bodyPr/>
          <a:lstStyle/>
          <a:p/>
        </p:txBody>
      </p:sp>
      <p:sp>
        <p:nvSpPr>
          <p:cNvPr id="17" name="Content Placeholder 1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18" name="Content Placeholder 17"/>
          <p:cNvSpPr>
            <a:spLocks noGrp="1"/>
          </p:cNvSpPr>
          <p:nvPr>
            <p:ph idx="26" sz="quarter"/>
          </p:nvPr>
        </p:nvSpPr>
        <p:spPr/>
        <p:txBody>
          <a:bodyPr/>
          <a:lstStyle/>
          <a:p/>
        </p:txBody>
      </p:sp>
      <p:sp>
        <p:nvSpPr>
          <p:cNvPr id="19" name="Content Placeholder 18"/>
          <p:cNvSpPr>
            <a:spLocks noGrp="1"/>
          </p:cNvSpPr>
          <p:nvPr>
            <p:ph idx="27" sz="quarter"/>
          </p:nvPr>
        </p:nvSpPr>
        <p:spPr/>
        <p:txBody>
          <a:bodyPr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idx="28" sz="quarter"/>
          </p:nvPr>
        </p:nvSpPr>
        <p:spPr/>
        <p:txBody>
          <a:bodyPr/>
          <a:lstStyle/>
          <a:p/>
        </p:txBody>
      </p:sp>
      <p:sp>
        <p:nvSpPr>
          <p:cNvPr id="21" name="Content Placeholder 20"/>
          <p:cNvSpPr>
            <a:spLocks noGrp="1"/>
          </p:cNvSpPr>
          <p:nvPr>
            <p:ph idx="29" sz="quarter"/>
          </p:nvPr>
        </p:nvSpPr>
        <p:spPr/>
        <p:txBody>
          <a:bodyPr/>
          <a:lstStyle/>
          <a:p/>
        </p:txBody>
      </p:sp>
      <p:sp>
        <p:nvSpPr>
          <p:cNvPr id="22" name="Content Placeholder 21"/>
          <p:cNvSpPr>
            <a:spLocks noGrp="1"/>
          </p:cNvSpPr>
          <p:nvPr>
            <p:ph idx="30" sz="quarter"/>
          </p:nvPr>
        </p:nvSpPr>
        <p:spPr/>
        <p:txBody>
          <a:bodyPr/>
          <a:lstStyle/>
          <a:p/>
        </p:txBody>
      </p:sp>
      <p:sp>
        <p:nvSpPr>
          <p:cNvPr id="23" name="Content Placeholder 22"/>
          <p:cNvSpPr>
            <a:spLocks noGrp="1"/>
          </p:cNvSpPr>
          <p:nvPr>
            <p:ph idx="31" sz="quarter"/>
          </p:nvPr>
        </p:nvSpPr>
        <p:spPr/>
        <p:txBody>
          <a:bodyPr/>
          <a:lstStyle/>
          <a:p/>
        </p:txBody>
      </p:sp>
      <p:sp>
        <p:nvSpPr>
          <p:cNvPr id="24" name="Content Placeholder 23"/>
          <p:cNvSpPr>
            <a:spLocks noGrp="1"/>
          </p:cNvSpPr>
          <p:nvPr>
            <p:ph idx="32" sz="quarter"/>
          </p:nvPr>
        </p:nvSpPr>
        <p:spPr/>
        <p:txBody>
          <a:bodyPr/>
          <a:lstStyle/>
          <a:p/>
        </p:txBody>
      </p:sp>
      <p:sp>
        <p:nvSpPr>
          <p:cNvPr id="25" name="Content Placeholder 24"/>
          <p:cNvSpPr>
            <a:spLocks noGrp="1"/>
          </p:cNvSpPr>
          <p:nvPr>
            <p:ph idx="33" sz="quarter"/>
          </p:nvPr>
        </p:nvSpPr>
        <p:spPr/>
        <p:txBody>
          <a:bodyPr/>
          <a:lstStyle/>
          <a:p/>
        </p:txBody>
      </p:sp>
      <p:sp>
        <p:nvSpPr>
          <p:cNvPr id="26" name="Content Placeholder 25"/>
          <p:cNvSpPr>
            <a:spLocks noGrp="1"/>
          </p:cNvSpPr>
          <p:nvPr>
            <p:ph idx="34" sz="quarter"/>
          </p:nvPr>
        </p:nvSpPr>
        <p:spPr/>
        <p:txBody>
          <a:bodyPr/>
          <a:lstStyle/>
          <a:p/>
        </p:txBody>
      </p:sp>
      <p:sp>
        <p:nvSpPr>
          <p:cNvPr id="27" name="Content Placeholder 26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28" name="Content Placeholder 27"/>
          <p:cNvSpPr>
            <a:spLocks noGrp="1"/>
          </p:cNvSpPr>
          <p:nvPr>
            <p:ph idx="36" sz="quarter"/>
          </p:nvPr>
        </p:nvSpPr>
        <p:spPr/>
        <p:txBody>
          <a:bodyPr/>
          <a:lstStyle/>
          <a:p/>
        </p:txBody>
      </p:sp>
      <p:sp>
        <p:nvSpPr>
          <p:cNvPr id="29" name="Content Placeholder 28"/>
          <p:cNvSpPr>
            <a:spLocks noGrp="1"/>
          </p:cNvSpPr>
          <p:nvPr>
            <p:ph idx="37" sz="quarter"/>
          </p:nvPr>
        </p:nvSpPr>
        <p:spPr/>
        <p:txBody>
          <a:bodyPr/>
          <a:lstStyle/>
          <a:p/>
        </p:txBody>
      </p:sp>
      <p:sp>
        <p:nvSpPr>
          <p:cNvPr id="30" name="Content Placeholder 29"/>
          <p:cNvSpPr>
            <a:spLocks noGrp="1"/>
          </p:cNvSpPr>
          <p:nvPr>
            <p:ph idx="38" sz="quarter"/>
          </p:nvPr>
        </p:nvSpPr>
        <p:spPr/>
        <p:txBody>
          <a:bodyPr/>
          <a:lstStyle/>
          <a:p/>
        </p:txBody>
      </p:sp>
      <p:sp>
        <p:nvSpPr>
          <p:cNvPr id="31" name="Content Placeholder 30"/>
          <p:cNvSpPr>
            <a:spLocks noGrp="1"/>
          </p:cNvSpPr>
          <p:nvPr>
            <p:ph idx="39" sz="quarter"/>
          </p:nvPr>
        </p:nvSpPr>
        <p:spPr/>
        <p:txBody>
          <a:bodyPr/>
          <a:lstStyle/>
          <a:p/>
        </p:txBody>
      </p:sp>
      <p:sp>
        <p:nvSpPr>
          <p:cNvPr id="32" name="Content Placeholder 31"/>
          <p:cNvSpPr>
            <a:spLocks noGrp="1"/>
          </p:cNvSpPr>
          <p:nvPr>
            <p:ph idx="40" sz="quarter"/>
          </p:nvPr>
        </p:nvSpPr>
        <p:spPr/>
        <p:txBody>
          <a:bodyPr/>
          <a:lstStyle/>
          <a:p/>
        </p:txBody>
      </p:sp>
      <p:sp>
        <p:nvSpPr>
          <p:cNvPr id="33" name="Content Placeholder 32"/>
          <p:cNvSpPr>
            <a:spLocks noGrp="1"/>
          </p:cNvSpPr>
          <p:nvPr>
            <p:ph idx="41" sz="quarter"/>
          </p:nvPr>
        </p:nvSpPr>
        <p:spPr/>
        <p:txBody>
          <a:bodyPr/>
          <a:lstStyle/>
          <a:p/>
        </p:txBody>
      </p:sp>
      <p:sp>
        <p:nvSpPr>
          <p:cNvPr id="34" name="Content Placeholder 33"/>
          <p:cNvSpPr>
            <a:spLocks noGrp="1"/>
          </p:cNvSpPr>
          <p:nvPr>
            <p:ph idx="42" sz="quarter"/>
          </p:nvPr>
        </p:nvSpPr>
        <p:spPr/>
        <p:txBody>
          <a:bodyPr/>
          <a:lstStyle/>
          <a:p/>
        </p:txBody>
      </p:sp>
      <p:sp>
        <p:nvSpPr>
          <p:cNvPr id="35" name="Content Placeholder 34"/>
          <p:cNvSpPr>
            <a:spLocks noGrp="1"/>
          </p:cNvSpPr>
          <p:nvPr>
            <p:ph idx="43" sz="quarter"/>
          </p:nvPr>
        </p:nvSpPr>
        <p:spPr/>
        <p:txBody>
          <a:bodyPr/>
          <a:lstStyle/>
          <a:p/>
        </p:txBody>
      </p:sp>
      <p:sp>
        <p:nvSpPr>
          <p:cNvPr id="36" name="Content Placeholder 35"/>
          <p:cNvSpPr>
            <a:spLocks noGrp="1"/>
          </p:cNvSpPr>
          <p:nvPr>
            <p:ph idx="44" sz="quarter"/>
          </p:nvPr>
        </p:nvSpPr>
        <p:spPr/>
        <p:txBody>
          <a:bodyPr/>
          <a:lstStyle/>
          <a:p/>
        </p:txBody>
      </p:sp>
      <p:sp>
        <p:nvSpPr>
          <p:cNvPr id="37" name="Content Placeholder 36"/>
          <p:cNvSpPr>
            <a:spLocks noGrp="1"/>
          </p:cNvSpPr>
          <p:nvPr>
            <p:ph idx="45" sz="quarter"/>
          </p:nvPr>
        </p:nvSpPr>
        <p:spPr/>
        <p:txBody>
          <a:bodyPr/>
          <a:lstStyle/>
          <a:p/>
        </p:txBody>
      </p:sp>
      <p:sp>
        <p:nvSpPr>
          <p:cNvPr id="38" name="Content Placeholder 37"/>
          <p:cNvSpPr>
            <a:spLocks noGrp="1"/>
          </p:cNvSpPr>
          <p:nvPr>
            <p:ph idx="46" sz="quarter"/>
          </p:nvPr>
        </p:nvSpPr>
        <p:spPr/>
        <p:txBody>
          <a:bodyPr/>
          <a:lstStyle/>
          <a:p/>
        </p:txBody>
      </p:sp>
      <p:sp>
        <p:nvSpPr>
          <p:cNvPr id="39" name="Content Placeholder 38"/>
          <p:cNvSpPr>
            <a:spLocks noGrp="1"/>
          </p:cNvSpPr>
          <p:nvPr>
            <p:ph idx="47" sz="quarter"/>
          </p:nvPr>
        </p:nvSpPr>
        <p:spPr/>
        <p:txBody>
          <a:bodyPr/>
          <a:lstStyle/>
          <a:p/>
        </p:txBody>
      </p:sp>
      <p:sp>
        <p:nvSpPr>
          <p:cNvPr id="40" name="Content Placeholder 39"/>
          <p:cNvSpPr>
            <a:spLocks noGrp="1"/>
          </p:cNvSpPr>
          <p:nvPr>
            <p:ph idx="48" sz="quarter"/>
          </p:nvPr>
        </p:nvSpPr>
        <p:spPr/>
        <p:txBody>
          <a:bodyPr/>
          <a:lstStyle/>
          <a:p/>
        </p:txBody>
      </p:sp>
      <p:sp>
        <p:nvSpPr>
          <p:cNvPr id="41" name="Content Placeholder 40"/>
          <p:cNvSpPr>
            <a:spLocks noGrp="1"/>
          </p:cNvSpPr>
          <p:nvPr>
            <p:ph idx="49" sz="quarter"/>
          </p:nvPr>
        </p:nvSpPr>
        <p:spPr/>
        <p:txBody>
          <a:bodyPr/>
          <a:lstStyle/>
          <a:p/>
        </p:txBody>
      </p:sp>
      <p:sp>
        <p:nvSpPr>
          <p:cNvPr id="42" name="Content Placeholder 41"/>
          <p:cNvSpPr>
            <a:spLocks noGrp="1"/>
          </p:cNvSpPr>
          <p:nvPr>
            <p:ph idx="50" sz="quarter"/>
          </p:nvPr>
        </p:nvSpPr>
        <p:spPr/>
        <p:txBody>
          <a:bodyPr/>
          <a:lstStyle/>
          <a:p/>
        </p:txBody>
      </p:sp>
      <p:sp>
        <p:nvSpPr>
          <p:cNvPr id="43" name="Content Placeholder 42"/>
          <p:cNvSpPr>
            <a:spLocks noGrp="1"/>
          </p:cNvSpPr>
          <p:nvPr>
            <p:ph idx="51" sz="quarter"/>
          </p:nvPr>
        </p:nvSpPr>
        <p:spPr/>
        <p:txBody>
          <a:bodyPr/>
          <a:lstStyle/>
          <a:p/>
        </p:txBody>
      </p:sp>
      <p:sp>
        <p:nvSpPr>
          <p:cNvPr id="44" name="Content Placeholder 43"/>
          <p:cNvSpPr>
            <a:spLocks noGrp="1"/>
          </p:cNvSpPr>
          <p:nvPr>
            <p:ph idx="52" sz="quarter"/>
          </p:nvPr>
        </p:nvSpPr>
        <p:spPr/>
        <p:txBody>
          <a:bodyPr/>
          <a:lstStyle/>
          <a:p/>
        </p:txBody>
      </p:sp>
      <p:sp>
        <p:nvSpPr>
          <p:cNvPr id="45" name="Text Placeholder 44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/>
        </p:txBody>
      </p:sp>
      <p:sp>
        <p:nvSpPr>
          <p:cNvPr id="46" name="Text Placeholder 45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/>
        </p:txBody>
      </p:sp>
      <p:sp>
        <p:nvSpPr>
          <p:cNvPr id="47" name="Text Placeholder 46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/>
        </p:txBody>
      </p:sp>
      <p:sp>
        <p:nvSpPr>
          <p:cNvPr id="48" name="Text Placeholder 47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/>
        </p:txBody>
      </p:sp>
      <p:sp>
        <p:nvSpPr>
          <p:cNvPr id="49" name="Text Placeholder 48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/>
        </p:txBody>
      </p:sp>
      <p:sp>
        <p:nvSpPr>
          <p:cNvPr id="50" name="Text Placeholder 49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1900</Words>
  <Application>Microsoft Office PowerPoint</Application>
  <PresentationFormat>自定义</PresentationFormat>
  <Paragraphs>1536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黑体</vt:lpstr>
      <vt:lpstr>方正小标宋简体</vt:lpstr>
      <vt:lpstr>书体坊赵九江钢笔行书</vt:lpstr>
      <vt:lpstr>等线</vt:lpstr>
      <vt:lpstr>隶书</vt:lpstr>
      <vt:lpstr>宋体</vt:lpstr>
      <vt:lpstr>Tahoma</vt:lpstr>
      <vt:lpstr>Times New Roman</vt:lpstr>
      <vt:lpstr>微软雅黑</vt:lpstr>
      <vt:lpstr>楷体</vt:lpstr>
      <vt:lpstr>华文楷体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485825@qq.com</cp:lastModifiedBy>
  <cp:revision>207</cp:revision>
  <cp:lastPrinted>2022-04-28T16:58:00Z</cp:lastPrinted>
  <dcterms:created xsi:type="dcterms:W3CDTF">2022-04-28T14:56:00Z</dcterms:created>
  <dcterms:modified xsi:type="dcterms:W3CDTF">2022-06-20T15:18:07Z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