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660"/>
  </p:normalViewPr>
  <p:slideViewPr>
    <p:cSldViewPr snapToGrid="0">
      <p:cViewPr>
        <p:scale>
          <a:sx n="66" d="100"/>
          <a:sy n="66" d="100"/>
        </p:scale>
        <p:origin x="16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EDDF1-5F2D-4031-9217-D345E1BB5D7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573C1-4EEE-452D-8783-559D2A61F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3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73C1-4EEE-452D-8783-559D2A61F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1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73C1-4EEE-452D-8783-559D2A61F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8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BC51E-D2B8-5BD6-BADE-A158D313C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2F9E0B-B34D-A6E5-47F3-C8C8092B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9860C-9AA8-B2EE-7C12-313ED8EE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A4705-3107-F02A-52F4-A3C6091C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72D71-9CFE-5C19-D641-548D4060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4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84ED1-03BE-EFDE-4125-A565B664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5BB24-3CD6-F7F0-C67B-EAEA95FF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836C3-46E3-2D61-81B2-BB4FF793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4E4C0-B557-C292-251E-509E9838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BE60A-2D84-9222-CAD8-DC6C8698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3B2D1A-BD8B-FE33-5BD5-FFBEA9C38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EF90DB-AC07-B7CC-72CC-E57A3FBC7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0CCB1-7252-A0F3-F190-25FE8413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BCF45-8E09-9C95-58CB-4C3DDC60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D8813-97F5-0110-74C0-29EFC8A6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0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EBBF2-3532-97E2-897D-E6B3538C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5936B-77E6-E87D-43D8-C9A30C81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C2DF4-06F8-1F49-AAC3-4E654F7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F06EA-5248-5126-BBAF-659F71DB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2B4FA-49B9-CC58-C1A5-7C691992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0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D6626-9222-49DD-3854-A3DE6FAF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43B8D-D2F8-5340-0F04-7E2702D5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9F9E1-7C4C-119C-DDFE-0B19DA76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EE85A-5FD1-A250-BB92-84912970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8923E-6218-CF8F-0B63-920E9EDC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4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22FEC-B8E0-DB4D-5200-9F47D86D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FBAE8-9795-BCF4-497E-E77D8CF8A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54919-CADC-F5C2-5C77-ACAB216A7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98E8B-F136-4B16-6BFF-4FF8689D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32EC3-B698-DB37-F4EC-2660B817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4C824-5E1F-6888-99AA-113F1BC8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9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66B6C-A180-E560-2C2B-80DB80FA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CBA04-9FA8-00AA-E84C-E17E84A6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CF212-63C2-66AC-E8CD-7BA3D652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745D96-669D-0071-E676-14F9E41B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212865-31DF-B33A-E8DA-80E2F2155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51F4BF-1A19-7B3B-77B2-1D9486A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B87E6-6099-68E6-F1C1-F1102BEB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37FE1-22D6-C40E-A97F-48B6CCD3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67D3A-B1B1-87AA-9DF5-92A0385A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6D86AF-3A01-200C-699F-D618E111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39336-20F1-4B36-D170-59190C1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81DCC-8F44-2F6E-6D14-4A1917B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C5388A-96E2-0F18-9936-FF2FED72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A986EB-7CA1-6EEE-1197-79FC26A1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B5855-9E6F-A3B6-3B02-15ABDE5B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D8DBA-CC6E-8FD6-8815-1AE78AA4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C8326-E709-EFC1-011A-6D56F4C9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8EB2C-33BC-609C-7EEE-4CA51A08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546EE-67C0-2309-292E-A5D85017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39B8-FD61-8DAA-338E-110D217F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2AD92-A753-1D49-871D-546C66F0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8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95BEE-BE50-4DE3-C3F1-8CD49A30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7DAFE-295E-B6C0-AA4B-E78ABF85C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CF36E-ACF5-FFC6-5E6A-331D68457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39313-0929-CE6D-3752-04B23D4F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8065E-CDE9-BAE7-9657-74CD6F2F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A839F-7D09-0935-6392-2C2803F3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35DF8-4389-6D4B-123A-6CB2C6BA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17E40-16FF-FDC1-C124-C945A2BF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48B2D-7BF0-71E3-327A-2E41EEB8E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A1EE5-2B5C-454A-851D-6CC2F6139F7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75DCF-7D1A-356D-E2F0-09F8B8628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E604B-00F6-0742-113A-2D2B38687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809A2-FF2E-452D-BE52-D500B12A6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C9EA83F-1795-7595-5C4F-7FD65E2A6ED6}"/>
              </a:ext>
            </a:extLst>
          </p:cNvPr>
          <p:cNvSpPr/>
          <p:nvPr/>
        </p:nvSpPr>
        <p:spPr>
          <a:xfrm>
            <a:off x="221673" y="240145"/>
            <a:ext cx="1170247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E239B-C184-B3DE-A5ED-B0A866F4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909" y="1349378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우리동네 운동장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C9EF6-C4E0-2E2B-9D86-3260BC22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18330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팀원 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: 2023126040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문정우 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      2023125026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박찬 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         2023125047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이한결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4D662-4428-6B84-37EF-9070F08C4801}"/>
              </a:ext>
            </a:extLst>
          </p:cNvPr>
          <p:cNvSpPr txBox="1"/>
          <p:nvPr/>
        </p:nvSpPr>
        <p:spPr>
          <a:xfrm>
            <a:off x="4225636" y="676870"/>
            <a:ext cx="374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[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객체지향프로그래밍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]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 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algn="ctr"/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algn="ctr"/>
            <a:r>
              <a:rPr lang="ko-KR" altLang="en-US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프로젝트 제안서</a:t>
            </a:r>
          </a:p>
        </p:txBody>
      </p:sp>
    </p:spTree>
    <p:extLst>
      <p:ext uri="{BB962C8B-B14F-4D97-AF65-F5344CB8AC3E}">
        <p14:creationId xmlns:p14="http://schemas.microsoft.com/office/powerpoint/2010/main" val="293534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3E725-A174-E04F-729D-C2B464F5278D}"/>
              </a:ext>
            </a:extLst>
          </p:cNvPr>
          <p:cNvSpPr txBox="1"/>
          <p:nvPr/>
        </p:nvSpPr>
        <p:spPr>
          <a:xfrm>
            <a:off x="3484418" y="2644170"/>
            <a:ext cx="5223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Q&amp;A</a:t>
            </a:r>
            <a:endParaRPr lang="ko-KR" altLang="en-US" sz="9600" dirty="0">
              <a:solidFill>
                <a:schemeClr val="bg1"/>
              </a:solidFill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2DD7283-2CCF-2ED7-A3BF-8D33C3069440}"/>
              </a:ext>
            </a:extLst>
          </p:cNvPr>
          <p:cNvSpPr/>
          <p:nvPr/>
        </p:nvSpPr>
        <p:spPr>
          <a:xfrm>
            <a:off x="221673" y="240145"/>
            <a:ext cx="1170247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8EF1D5-45A0-922B-9A54-B39CB312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제안 의도 및 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66082-4068-2232-DECD-B2FFE800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2024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년도에 들어 늘어난 스포츠와 생활체육에 대한 관심도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또한 꾸준히 늘어나고 있는 체육시설업소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(2022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년도 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- 60,644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개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17076-54B8-832F-9368-F715FE8E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9" y="3326318"/>
            <a:ext cx="5006085" cy="3110346"/>
          </a:xfrm>
          <a:prstGeom prst="rect">
            <a:avLst/>
          </a:prstGeom>
        </p:spPr>
      </p:pic>
      <p:pic>
        <p:nvPicPr>
          <p:cNvPr id="7" name="그림 6" descr="도표, 그래프, 라인, 경사이(가) 표시된 사진&#10;&#10;자동 생성된 설명">
            <a:extLst>
              <a:ext uri="{FF2B5EF4-FFF2-40B4-BE49-F238E27FC236}">
                <a16:creationId xmlns:a16="http://schemas.microsoft.com/office/drawing/2014/main" id="{2FF40813-7E4B-311E-04F2-BAC66BCE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50" y="4043700"/>
            <a:ext cx="6049131" cy="19538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DB0D87-7DD6-EACE-87EE-136527DDC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145" y="3344927"/>
            <a:ext cx="5717979" cy="11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59D956-34CF-E8C6-0AF9-6049C1727559}"/>
              </a:ext>
            </a:extLst>
          </p:cNvPr>
          <p:cNvSpPr/>
          <p:nvPr/>
        </p:nvSpPr>
        <p:spPr>
          <a:xfrm>
            <a:off x="221673" y="240145"/>
            <a:ext cx="1170247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D65FE7-4BF3-D01F-E6F3-D3FF5B75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제안 의도 및 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5C59C-46EC-1E92-7A59-B6CF679D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실내풋살장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실내야구장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탁구장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볼링장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테니스장 등의 체육시설을 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편리하게 이용할 수 있는 예약 앱이 있으면 좋을 것 같다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&gt;&gt;&gt; </a:t>
            </a:r>
            <a:r>
              <a:rPr lang="ko-KR" altLang="en-US" b="1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분화된 운동 시설 예약을 한꺼번에 관리할 수 있는 어플리케이션</a:t>
            </a:r>
            <a:endParaRPr lang="en-US" altLang="ko-KR" b="1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  <a:p>
            <a:endParaRPr lang="en-US" altLang="ko-KR" b="1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62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E7D82-A897-3C3C-11EC-22F82ED61D2D}"/>
              </a:ext>
            </a:extLst>
          </p:cNvPr>
          <p:cNvSpPr/>
          <p:nvPr/>
        </p:nvSpPr>
        <p:spPr>
          <a:xfrm>
            <a:off x="221673" y="240145"/>
            <a:ext cx="1170247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6963E2-242A-B6C9-C2F0-7DA4255E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53AC0-BDA0-9B3D-825D-1BEE4756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로그인 화면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-firebase DB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를 사용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endParaRPr lang="ko-KR" altLang="en-US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9D595-648E-BE6D-4D79-ED76CD54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345" y="593962"/>
            <a:ext cx="2810976" cy="5583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A2886B-3737-F813-9468-FAC1D6AFD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42" y="801759"/>
            <a:ext cx="2498991" cy="51674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6BA2B6-7780-C242-966B-F01601807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833" y="1163845"/>
            <a:ext cx="2311790" cy="45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66DAD3-0A75-7DB9-F649-CDE9799B5B10}"/>
              </a:ext>
            </a:extLst>
          </p:cNvPr>
          <p:cNvSpPr/>
          <p:nvPr/>
        </p:nvSpPr>
        <p:spPr>
          <a:xfrm>
            <a:off x="221673" y="240145"/>
            <a:ext cx="1170247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CD24E5-73D8-84F5-7675-4BAEAE54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기능 개요</a:t>
            </a:r>
            <a:r>
              <a:rPr lang="en-US" altLang="ko-KR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endParaRPr lang="ko-KR" altLang="en-US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C8D3-DDC5-3157-A145-BFBCC7CE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메인 홈 화면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.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로그인 시 제일 처음 보이는 화면이다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-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마이페이지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-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시설 예약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-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커뮤니티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-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물품판매 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등의 화면으로 전환할 수 있다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. </a:t>
            </a:r>
            <a:endParaRPr lang="ko-KR" altLang="en-US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6FC97-296F-9532-675C-369B424B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60" y="595457"/>
            <a:ext cx="2866227" cy="58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CD0A4-EF6E-C167-3CBD-B8041ABAF104}"/>
              </a:ext>
            </a:extLst>
          </p:cNvPr>
          <p:cNvSpPr/>
          <p:nvPr/>
        </p:nvSpPr>
        <p:spPr>
          <a:xfrm>
            <a:off x="221673" y="240145"/>
            <a:ext cx="1170247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0F7698-FAF4-27A2-7851-E6C08BF9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CFEF5-8553-5F1E-86FB-8E287644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예약화면</a:t>
            </a:r>
            <a:endParaRPr lang="en-US" altLang="ko-KR" b="1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-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예약 장소를 클릭 시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 두번째 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화면으로 전환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-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예약일시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시간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인원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 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예약자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등의 정보를 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DB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에 저장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90FBF7-45A5-965C-52D6-FBAC195F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421" t="4344" r="2702" b="1110"/>
          <a:stretch/>
        </p:blipFill>
        <p:spPr>
          <a:xfrm>
            <a:off x="8830579" y="491836"/>
            <a:ext cx="2853422" cy="58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76D4D-CB73-A9E3-A065-6E7E84C5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9" t="2154" r="57262" b="2189"/>
          <a:stretch/>
        </p:blipFill>
        <p:spPr>
          <a:xfrm>
            <a:off x="5588683" y="491836"/>
            <a:ext cx="2853422" cy="5874328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F1C2352-5E9F-E03F-FC78-A3361D584798}"/>
              </a:ext>
            </a:extLst>
          </p:cNvPr>
          <p:cNvSpPr/>
          <p:nvPr/>
        </p:nvSpPr>
        <p:spPr>
          <a:xfrm>
            <a:off x="5754255" y="3823855"/>
            <a:ext cx="2567420" cy="785090"/>
          </a:xfrm>
          <a:prstGeom prst="frame">
            <a:avLst>
              <a:gd name="adj1" fmla="val 96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DEACA3-4795-54E5-F1CD-2B04E3E5DB2E}"/>
              </a:ext>
            </a:extLst>
          </p:cNvPr>
          <p:cNvSpPr/>
          <p:nvPr/>
        </p:nvSpPr>
        <p:spPr>
          <a:xfrm>
            <a:off x="8281989" y="4001294"/>
            <a:ext cx="656214" cy="342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6280A8E-A715-E42D-0666-67437A76B1B6}"/>
              </a:ext>
            </a:extLst>
          </p:cNvPr>
          <p:cNvSpPr/>
          <p:nvPr/>
        </p:nvSpPr>
        <p:spPr>
          <a:xfrm>
            <a:off x="221673" y="240145"/>
            <a:ext cx="1170247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582613-449D-8B98-63FB-F0607BFF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CE18E-07D3-FAC8-33A4-AB7782749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커뮤니티 페이지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페이지를 위 아래로 드래그해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화면 전환이 가능함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게시글을 누르면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2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번째 화면처럼 글의 전문 확인 가능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E624A-E5C7-8C87-8E69-DD2330AD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40" y="681038"/>
            <a:ext cx="3037290" cy="5675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2AEA03-3EBB-4A1B-AF73-41CD21FF0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661" y="681037"/>
            <a:ext cx="2720103" cy="56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6280A8E-A715-E42D-0666-67437A76B1B6}"/>
              </a:ext>
            </a:extLst>
          </p:cNvPr>
          <p:cNvSpPr/>
          <p:nvPr/>
        </p:nvSpPr>
        <p:spPr>
          <a:xfrm>
            <a:off x="221673" y="240145"/>
            <a:ext cx="1170247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582613-449D-8B98-63FB-F0607BFF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CE18E-07D3-FAC8-33A4-AB7782749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쇼핑 페이지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-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스포츠 관련 용품들을 판매하는 페이지</a:t>
            </a:r>
            <a:endParaRPr lang="en-US" altLang="ko-KR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//</a:t>
            </a:r>
            <a:r>
              <a:rPr lang="ko-KR" altLang="en-US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외부 웹사이트와 연결되어 있음</a:t>
            </a:r>
            <a:r>
              <a:rPr lang="en-US" altLang="ko-KR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. </a:t>
            </a:r>
            <a:endParaRPr lang="ko-KR" altLang="en-US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C03BD-11C2-AEC5-2990-22851609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206" y="380928"/>
            <a:ext cx="2919917" cy="60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171E4-8CBB-59C8-826E-4DBC1C02C7FF}"/>
              </a:ext>
            </a:extLst>
          </p:cNvPr>
          <p:cNvSpPr/>
          <p:nvPr/>
        </p:nvSpPr>
        <p:spPr>
          <a:xfrm>
            <a:off x="221673" y="240145"/>
            <a:ext cx="11702472" cy="645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DF9416-8D03-042D-DA36-5BB795DF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개발 페이지 분배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28C8A-2C8E-0143-5D5D-787F2D14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7" y="1825625"/>
            <a:ext cx="1156392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총 </a:t>
            </a:r>
            <a:r>
              <a:rPr lang="en-US" altLang="ko-KR" sz="2000" b="1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8</a:t>
            </a:r>
            <a:r>
              <a:rPr lang="ko-KR" altLang="en-US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개의 페이지</a:t>
            </a:r>
            <a:endParaRPr lang="en-US" altLang="ko-KR" sz="2000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실행화면</a:t>
            </a:r>
            <a:r>
              <a:rPr lang="en-US" altLang="ko-KR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, </a:t>
            </a:r>
            <a:r>
              <a:rPr lang="ko-KR" altLang="en-US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로그인</a:t>
            </a:r>
            <a:r>
              <a:rPr lang="en-US" altLang="ko-KR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&amp;</a:t>
            </a:r>
            <a:r>
              <a:rPr lang="ko-KR" altLang="en-US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회원가입</a:t>
            </a:r>
            <a:r>
              <a:rPr lang="en-US" altLang="ko-KR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/</a:t>
            </a:r>
            <a:r>
              <a:rPr lang="ko-KR" altLang="en-US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예약 페이지</a:t>
            </a:r>
            <a:r>
              <a:rPr lang="en-US" altLang="ko-KR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(2</a:t>
            </a:r>
            <a:r>
              <a:rPr lang="ko-KR" altLang="en-US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개</a:t>
            </a:r>
            <a:r>
              <a:rPr lang="en-US" altLang="ko-KR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)/</a:t>
            </a:r>
            <a:r>
              <a:rPr lang="ko-KR" altLang="en-US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 커뮤니티 페이지</a:t>
            </a:r>
            <a:r>
              <a:rPr lang="en-US" altLang="ko-KR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(2</a:t>
            </a:r>
            <a:r>
              <a:rPr lang="ko-KR" altLang="en-US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개</a:t>
            </a:r>
            <a:r>
              <a:rPr lang="en-US" altLang="ko-KR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) &amp; </a:t>
            </a:r>
            <a:r>
              <a:rPr lang="ko-KR" altLang="en-US" sz="24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쇼핑 페이지 </a:t>
            </a:r>
            <a:endParaRPr lang="en-US" altLang="ko-KR" sz="2400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pPr marL="0" indent="0" algn="ctr">
              <a:buNone/>
            </a:pPr>
            <a:endParaRPr lang="ko-KR" altLang="en-US" sz="2400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078F9F-8831-A288-A2D2-F966C18D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19" y="3064668"/>
            <a:ext cx="1158168" cy="23002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51C438-754A-702D-58FF-2EC7800C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421" t="4344" r="2702" b="1110"/>
          <a:stretch/>
        </p:blipFill>
        <p:spPr>
          <a:xfrm>
            <a:off x="5939956" y="3064668"/>
            <a:ext cx="1197899" cy="24661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56144DD-60BA-8163-EBC5-867C9CBA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9" t="2154" r="57262" b="2189"/>
          <a:stretch/>
        </p:blipFill>
        <p:spPr>
          <a:xfrm>
            <a:off x="4660362" y="3064669"/>
            <a:ext cx="1197899" cy="24661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B954E78-91E3-3644-9617-2AA149E3B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16" y="3066665"/>
            <a:ext cx="1319701" cy="24661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886743B-C154-4B2F-55DF-03456C298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441" y="3064669"/>
            <a:ext cx="1181884" cy="24661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0645DA-F214-6CF8-0846-87AE123AC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801" y="3064668"/>
            <a:ext cx="1181884" cy="2467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69FDC1-BC7F-C3B6-8418-AE420CDFB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3245" y="3171825"/>
            <a:ext cx="1048817" cy="2168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8E5B24-5DDE-D36F-3C47-3BC9AD3140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4459" y="3238789"/>
            <a:ext cx="1072524" cy="21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214</Words>
  <Application>Microsoft Office PowerPoint</Application>
  <PresentationFormat>와이드스크린</PresentationFormat>
  <Paragraphs>55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넥슨Lv2고딕 OTF Bold</vt:lpstr>
      <vt:lpstr>넥슨Lv2고딕 OTF Light</vt:lpstr>
      <vt:lpstr>넥슨Lv2고딕 OTF Medium</vt:lpstr>
      <vt:lpstr>맑은 고딕</vt:lpstr>
      <vt:lpstr>Arial</vt:lpstr>
      <vt:lpstr>Office 테마</vt:lpstr>
      <vt:lpstr>우리동네 운동장 </vt:lpstr>
      <vt:lpstr>제안 의도 및 기대 효과</vt:lpstr>
      <vt:lpstr>제안 의도 및 기대 효과</vt:lpstr>
      <vt:lpstr>기능 개요</vt:lpstr>
      <vt:lpstr>기능 개요 </vt:lpstr>
      <vt:lpstr>기능 개요</vt:lpstr>
      <vt:lpstr>기능 개요</vt:lpstr>
      <vt:lpstr>기능 개요</vt:lpstr>
      <vt:lpstr>개발 페이지 분배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한결 이</dc:creator>
  <cp:lastModifiedBy>한결 이</cp:lastModifiedBy>
  <cp:revision>53</cp:revision>
  <dcterms:created xsi:type="dcterms:W3CDTF">2024-10-21T13:31:25Z</dcterms:created>
  <dcterms:modified xsi:type="dcterms:W3CDTF">2024-10-21T17:28:12Z</dcterms:modified>
</cp:coreProperties>
</file>