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86" r:id="rId3"/>
    <p:sldId id="274" r:id="rId4"/>
    <p:sldId id="268" r:id="rId5"/>
    <p:sldId id="321" r:id="rId6"/>
    <p:sldId id="317" r:id="rId7"/>
    <p:sldId id="322" r:id="rId8"/>
    <p:sldId id="310" r:id="rId9"/>
    <p:sldId id="309" r:id="rId10"/>
    <p:sldId id="314" r:id="rId11"/>
    <p:sldId id="311" r:id="rId12"/>
    <p:sldId id="316" r:id="rId13"/>
    <p:sldId id="324" r:id="rId14"/>
    <p:sldId id="320" r:id="rId15"/>
    <p:sldId id="325" r:id="rId16"/>
    <p:sldId id="315" r:id="rId17"/>
    <p:sldId id="313" r:id="rId18"/>
    <p:sldId id="326" r:id="rId19"/>
    <p:sldId id="312" r:id="rId20"/>
    <p:sldId id="318" r:id="rId21"/>
    <p:sldId id="327" r:id="rId22"/>
    <p:sldId id="328" r:id="rId23"/>
    <p:sldId id="319" r:id="rId24"/>
    <p:sldId id="33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6DD"/>
    <a:srgbClr val="AB8968"/>
    <a:srgbClr val="404040"/>
    <a:srgbClr val="B7975D"/>
    <a:srgbClr val="585858"/>
    <a:srgbClr val="C7C5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4618A-5BD9-4885-AE34-2682E82F104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1CCDA-11F1-4F3C-BB44-42F764243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5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번에 의뢰 등록 버튼을 누르게 되면 다음과 같은 의뢰하기 창이 나타납니다</a:t>
            </a:r>
            <a:r>
              <a:rPr lang="en-US" altLang="ko-KR" dirty="0"/>
              <a:t>. </a:t>
            </a:r>
            <a:r>
              <a:rPr lang="ko-KR" altLang="en-US" dirty="0"/>
              <a:t>의뢰하기 창에서는 의뢰와 관련된 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시간과</a:t>
            </a:r>
            <a:r>
              <a:rPr lang="en-US" altLang="ko-KR" dirty="0"/>
              <a:t>, </a:t>
            </a:r>
            <a:r>
              <a:rPr lang="ko-KR" altLang="en-US" dirty="0"/>
              <a:t>보수</a:t>
            </a:r>
            <a:r>
              <a:rPr lang="en-US" altLang="ko-KR" dirty="0"/>
              <a:t>, </a:t>
            </a:r>
            <a:r>
              <a:rPr lang="ko-KR" altLang="en-US" dirty="0"/>
              <a:t>의뢰를 요청한 위치와 사진 등을 추가 하여 의뢰를 요청할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번 위치를 클릭하게 되면</a:t>
            </a:r>
            <a:r>
              <a:rPr lang="en-US" altLang="ko-KR" dirty="0"/>
              <a:t>(</a:t>
            </a:r>
            <a:r>
              <a:rPr lang="ko-KR" altLang="en-US" dirty="0"/>
              <a:t>다음페이지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0926-ACCB-4B3E-A361-4ECF9D8138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10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왼쪽과 같이 위치 정보를 보여주며 상세한 위치를 마커를 통하여 표시하고 위치에 대한 상세 내용까지 </a:t>
            </a:r>
            <a:r>
              <a:rPr lang="ko-KR" altLang="en-US" dirty="0" err="1"/>
              <a:t>기제하여</a:t>
            </a:r>
            <a:r>
              <a:rPr lang="ko-KR" altLang="en-US" dirty="0"/>
              <a:t> 등록할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0926-ACCB-4B3E-A361-4ECF9D8138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의뢰를 클릭한 후 의뢰 상세 내용에 보이는 사진은 슬라이드와 </a:t>
            </a:r>
            <a:r>
              <a:rPr lang="ko-KR" altLang="en-US" dirty="0" err="1"/>
              <a:t>클릭시</a:t>
            </a:r>
            <a:r>
              <a:rPr lang="ko-KR" altLang="en-US" dirty="0"/>
              <a:t> 확대가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0926-ACCB-4B3E-A361-4ECF9D8138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4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홈 화면에서 의뢰 상세 페이지로 들어가 의뢰의 내용을 확인 한 후 신청하기 버튼을 클릭하게 될 경우 의뢰 신청 완료 팝업이 하단에 나오게 되며 의뢰를 신청한 의뢰자에게는 알림이 요청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0926-ACCB-4B3E-A361-4ECF9D8138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5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의뢰를 요청하였던 의뢰자가 휴대폰 알림을 받고 어플로 들어오면 파트너 신청을 확인 할 수 있으며 파트너의 현재까지 도움 준 횟수와 도움을 받은 횟수 등 파트너의 정보를 보고 의뢰를 맡길지 안 맡길지 수락 또는 거절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0926-ACCB-4B3E-A361-4ECF9D8138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0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배경에는 </a:t>
            </a:r>
            <a:r>
              <a:rPr lang="ko-KR" altLang="en-US" dirty="0" err="1"/>
              <a:t>카카오맵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활용하여 의뢰자와 파트너의 위치정보를 확인 할 수 있으며 아래 쪽에는</a:t>
            </a:r>
            <a:br>
              <a:rPr lang="en-US" altLang="ko-KR" dirty="0"/>
            </a:br>
            <a:r>
              <a:rPr lang="en-US" altLang="ko-KR" dirty="0" err="1"/>
              <a:t>DraggableScrollableSheet</a:t>
            </a:r>
            <a:r>
              <a:rPr lang="en-US" altLang="ko-KR" dirty="0"/>
              <a:t> </a:t>
            </a:r>
            <a:r>
              <a:rPr lang="ko-KR" altLang="en-US" dirty="0"/>
              <a:t>를 활용하여 현재 의뢰를 완료</a:t>
            </a:r>
            <a:r>
              <a:rPr lang="en-US" altLang="ko-KR" dirty="0"/>
              <a:t> </a:t>
            </a:r>
            <a:r>
              <a:rPr lang="ko-KR" altLang="en-US" dirty="0"/>
              <a:t>또는 중지 할 수 있도록 작업하였습니다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0926-ACCB-4B3E-A361-4ECF9D8138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7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등록한 의뢰는 마이 페이지의 </a:t>
            </a:r>
            <a:r>
              <a:rPr lang="en-US" altLang="ko-KR" dirty="0"/>
              <a:t>My Activity </a:t>
            </a:r>
            <a:r>
              <a:rPr lang="ko-KR" altLang="en-US" dirty="0"/>
              <a:t>메뉴로 이동하게 되면 직접 확인할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My Activity </a:t>
            </a:r>
            <a:r>
              <a:rPr lang="ko-KR" altLang="en-US" dirty="0"/>
              <a:t>메뉴에서는 자신의 등록하였던 </a:t>
            </a:r>
            <a:r>
              <a:rPr lang="ko-KR" altLang="en-US" dirty="0" err="1"/>
              <a:t>의뢰중</a:t>
            </a:r>
            <a:r>
              <a:rPr lang="ko-KR" altLang="en-US" dirty="0"/>
              <a:t> 현재 대기중인 의뢰에 대해서 보여주며 의뢰를 수정</a:t>
            </a:r>
            <a:r>
              <a:rPr lang="en-US" altLang="ko-KR" dirty="0"/>
              <a:t> </a:t>
            </a:r>
            <a:r>
              <a:rPr lang="ko-KR" altLang="en-US" dirty="0"/>
              <a:t>및 삭제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0926-ACCB-4B3E-A361-4ECF9D8138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3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마이페이지에서 도움 준 활동을 클릭하게 되면 지금까지 자신이 도움을 주었던 이력들을 표시해 주며 상세한 도움 준 이력의 상세한 내용과 어떤 의뢰자가 </a:t>
            </a:r>
            <a:r>
              <a:rPr lang="ko-KR" altLang="en-US" dirty="0" err="1"/>
              <a:t>의뢰했었는지</a:t>
            </a:r>
            <a:r>
              <a:rPr lang="ko-KR" altLang="en-US" dirty="0"/>
              <a:t> 상세하게 표시해줍니다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0926-ACCB-4B3E-A361-4ECF9D8138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79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도움 받은 횟수 메뉴를 클릭하게 되면 지금까지 도움 받았던 자신의 의뢰가 보이고 의뢰를 클릭한 후 도움 </a:t>
            </a:r>
            <a:r>
              <a:rPr lang="ko-KR" altLang="en-US" dirty="0" err="1"/>
              <a:t>재요청</a:t>
            </a:r>
            <a:r>
              <a:rPr lang="ko-KR" altLang="en-US" dirty="0"/>
              <a:t> 버튼을 클릭하게 되면 의뢰를 신청하였던 정보를 불러와 의뢰 내용을 가지고 빠르게 재 요청이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10926-ACCB-4B3E-A361-4ECF9D81387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3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5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6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34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0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1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6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0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7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5.jpe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15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1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1.png"/><Relationship Id="rId7" Type="http://schemas.openxmlformats.org/officeDocument/2006/relationships/image" Target="../media/image4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3.jp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74D098-247B-465F-9F30-AF79B9337A5A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C5D3B-158A-4CB0-97C7-0A8180FC65AB}"/>
              </a:ext>
            </a:extLst>
          </p:cNvPr>
          <p:cNvSpPr/>
          <p:nvPr/>
        </p:nvSpPr>
        <p:spPr>
          <a:xfrm>
            <a:off x="0" y="32136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17D1F6-F727-409F-8313-6CCC5B5ECFCD}"/>
              </a:ext>
            </a:extLst>
          </p:cNvPr>
          <p:cNvCxnSpPr>
            <a:cxnSpLocks/>
          </p:cNvCxnSpPr>
          <p:nvPr/>
        </p:nvCxnSpPr>
        <p:spPr>
          <a:xfrm>
            <a:off x="0" y="32491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52DEE-E201-40DA-8B94-7A1BBE47C633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7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200" b="1" i="1" kern="0" dirty="0">
                <a:solidFill>
                  <a:prstClr val="white"/>
                </a:solidFill>
              </a:rPr>
              <a:t>HELP ME!</a:t>
            </a:r>
            <a:endParaRPr lang="en-US" altLang="ko-KR" sz="7200" b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KDT 3</a:t>
            </a:r>
            <a:r>
              <a:rPr lang="ko-KR" altLang="en-US" sz="1200" kern="0" dirty="0">
                <a:solidFill>
                  <a:prstClr val="white"/>
                </a:solidFill>
              </a:rPr>
              <a:t>차 프로젝트</a:t>
            </a:r>
            <a:r>
              <a:rPr lang="en-US" altLang="ko-KR" sz="1200" kern="0" dirty="0">
                <a:solidFill>
                  <a:prstClr val="white"/>
                </a:solidFill>
              </a:rPr>
              <a:t>  Team Helper.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4EB5F3-4D15-1D1C-D123-1EB6F84EAA4C}"/>
              </a:ext>
            </a:extLst>
          </p:cNvPr>
          <p:cNvSpPr/>
          <p:nvPr/>
        </p:nvSpPr>
        <p:spPr>
          <a:xfrm>
            <a:off x="0" y="3213671"/>
            <a:ext cx="12192000" cy="3644329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9F655-0FF9-07E6-4DBA-8BA5DE43BFD2}"/>
              </a:ext>
            </a:extLst>
          </p:cNvPr>
          <p:cNvSpPr txBox="1"/>
          <p:nvPr/>
        </p:nvSpPr>
        <p:spPr>
          <a:xfrm>
            <a:off x="8436428" y="4161439"/>
            <a:ext cx="2965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404040"/>
                </a:solidFill>
              </a:rPr>
              <a:t>팀장：하동우</a:t>
            </a:r>
            <a:endParaRPr lang="en-US" altLang="ko-KR" sz="2800" dirty="0">
              <a:solidFill>
                <a:srgbClr val="404040"/>
              </a:solidFill>
            </a:endParaRPr>
          </a:p>
          <a:p>
            <a:r>
              <a:rPr lang="ko-KR" altLang="en-US" sz="2800" dirty="0" err="1">
                <a:solidFill>
                  <a:srgbClr val="404040"/>
                </a:solidFill>
              </a:rPr>
              <a:t>팀원：이한결</a:t>
            </a:r>
            <a:endParaRPr lang="en-US" altLang="ko-KR" sz="2800" dirty="0">
              <a:solidFill>
                <a:srgbClr val="404040"/>
              </a:solidFill>
            </a:endParaRPr>
          </a:p>
          <a:p>
            <a:r>
              <a:rPr lang="ko-KR" altLang="en-US" sz="2800" dirty="0">
                <a:solidFill>
                  <a:srgbClr val="404040"/>
                </a:solidFill>
              </a:rPr>
              <a:t>　　　</a:t>
            </a:r>
            <a:r>
              <a:rPr lang="ko-KR" altLang="en-US" sz="2800" dirty="0" err="1">
                <a:solidFill>
                  <a:srgbClr val="404040"/>
                </a:solidFill>
              </a:rPr>
              <a:t>김규택</a:t>
            </a:r>
            <a:endParaRPr lang="en-US" altLang="ko-KR" sz="2800" dirty="0">
              <a:solidFill>
                <a:srgbClr val="404040"/>
              </a:solidFill>
            </a:endParaRPr>
          </a:p>
          <a:p>
            <a:r>
              <a:rPr lang="ko-KR" altLang="en-US" sz="2800" dirty="0">
                <a:solidFill>
                  <a:srgbClr val="404040"/>
                </a:solidFill>
              </a:rPr>
              <a:t>　　　</a:t>
            </a:r>
            <a:r>
              <a:rPr lang="ko-KR" altLang="en-US" sz="2800" dirty="0" err="1">
                <a:solidFill>
                  <a:srgbClr val="404040"/>
                </a:solidFill>
              </a:rPr>
              <a:t>김지학</a:t>
            </a:r>
            <a:endParaRPr lang="en-US" altLang="ko-KR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6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4F57F-4F35-50E7-DD7B-DE2973C1B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C5313E-33A1-804C-3DE6-11BA560454FF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E0275F-6713-8061-87DD-5D36874213F8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006162-6DDD-B203-8EA2-098977B2C316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E7CDEB-86C9-DF14-94DF-449B6015E06A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3-1. </a:t>
            </a:r>
            <a:r>
              <a:rPr lang="ko-KR" altLang="en-US" sz="2400" b="1" kern="0" dirty="0">
                <a:solidFill>
                  <a:srgbClr val="E9E6DD"/>
                </a:solidFill>
              </a:rPr>
              <a:t>권한 설정 및 로그인</a:t>
            </a:r>
            <a:endParaRPr lang="en-US" altLang="ko-KR" sz="2400" b="1" kern="0" dirty="0">
              <a:solidFill>
                <a:srgbClr val="E9E6DD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58C6D9-7A51-6CB7-4A46-33E1A2AE9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3" t="11320" r="4829" b="11207"/>
          <a:stretch/>
        </p:blipFill>
        <p:spPr>
          <a:xfrm>
            <a:off x="993693" y="1695450"/>
            <a:ext cx="2416257" cy="43022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3AFF83-270D-5199-FA0C-7555EE7F94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7" t="1031"/>
          <a:stretch/>
        </p:blipFill>
        <p:spPr>
          <a:xfrm>
            <a:off x="4123267" y="1695450"/>
            <a:ext cx="2657192" cy="43022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260B97-783E-5FA2-8DF6-D421198CC190}"/>
              </a:ext>
            </a:extLst>
          </p:cNvPr>
          <p:cNvSpPr txBox="1"/>
          <p:nvPr/>
        </p:nvSpPr>
        <p:spPr>
          <a:xfrm>
            <a:off x="8656320" y="3639537"/>
            <a:ext cx="199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en-US" altLang="ko-KR" dirty="0" err="1"/>
              <a:t>Oauth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72658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19BBB-FBAC-2D9D-094B-FDE1D249B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234D5E-695E-3426-A996-BB5F1304546F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3C09F-4ABC-E332-E2B1-6B9056952364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CE76BB-316F-B5E4-20D6-6060504C8616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ACA673-04D1-D26B-F60F-02ED046A3318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3-2. </a:t>
            </a:r>
            <a:r>
              <a:rPr lang="ko-KR" altLang="en-US" sz="2400" b="1" kern="0" dirty="0">
                <a:solidFill>
                  <a:srgbClr val="E9E6DD"/>
                </a:solidFill>
              </a:rPr>
              <a:t>홈 화면</a:t>
            </a:r>
            <a:endParaRPr lang="en-US" altLang="ko-KR" sz="2400" b="1" kern="0" dirty="0">
              <a:solidFill>
                <a:srgbClr val="E9E6DD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6E211526-821A-6C69-B52E-67A200B632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227" b="5355"/>
          <a:stretch>
            <a:fillRect/>
          </a:stretch>
        </p:blipFill>
        <p:spPr>
          <a:xfrm>
            <a:off x="1084902" y="1005934"/>
            <a:ext cx="2870200" cy="5766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36A4C4-E5E3-B40D-645A-CA334254C2E1}"/>
              </a:ext>
            </a:extLst>
          </p:cNvPr>
          <p:cNvSpPr txBox="1"/>
          <p:nvPr/>
        </p:nvSpPr>
        <p:spPr>
          <a:xfrm>
            <a:off x="5432034" y="2596752"/>
            <a:ext cx="5975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상단의 사용자 위치 표시 기능 및 의뢰 신청 알림 버튼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en-US" altLang="ko-KR" dirty="0"/>
              <a:t>2.</a:t>
            </a:r>
            <a:r>
              <a:rPr lang="ko-KR" altLang="en-US" dirty="0"/>
              <a:t> 카드 형태의 의뢰 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새로고침</a:t>
            </a:r>
            <a:r>
              <a:rPr lang="ko-KR" altLang="en-US" dirty="0"/>
              <a:t> 버튼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4. </a:t>
            </a:r>
            <a:r>
              <a:rPr lang="ko-KR" altLang="en-US" dirty="0"/>
              <a:t>의뢰 등록 버튼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하단의 네비게이션 바</a:t>
            </a:r>
          </a:p>
        </p:txBody>
      </p:sp>
      <p:sp>
        <p:nvSpPr>
          <p:cNvPr id="4" name="모서리가 둥근 직사각형 61">
            <a:extLst>
              <a:ext uri="{FF2B5EF4-FFF2-40B4-BE49-F238E27FC236}">
                <a16:creationId xmlns:a16="http://schemas.microsoft.com/office/drawing/2014/main" id="{F0600384-0DE1-79FF-2D27-5CF3FD84C9BF}"/>
              </a:ext>
            </a:extLst>
          </p:cNvPr>
          <p:cNvSpPr/>
          <p:nvPr/>
        </p:nvSpPr>
        <p:spPr>
          <a:xfrm>
            <a:off x="976890" y="1532747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" name="모서리가 둥근 직사각형 61">
            <a:extLst>
              <a:ext uri="{FF2B5EF4-FFF2-40B4-BE49-F238E27FC236}">
                <a16:creationId xmlns:a16="http://schemas.microsoft.com/office/drawing/2014/main" id="{0AA7AD24-F232-C05B-B776-7390D55FC7DF}"/>
              </a:ext>
            </a:extLst>
          </p:cNvPr>
          <p:cNvSpPr/>
          <p:nvPr/>
        </p:nvSpPr>
        <p:spPr>
          <a:xfrm>
            <a:off x="3402228" y="5852064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7" name="모서리가 둥근 직사각형 61">
            <a:extLst>
              <a:ext uri="{FF2B5EF4-FFF2-40B4-BE49-F238E27FC236}">
                <a16:creationId xmlns:a16="http://schemas.microsoft.com/office/drawing/2014/main" id="{D00662CE-3924-CE76-8A37-957CB7431051}"/>
              </a:ext>
            </a:extLst>
          </p:cNvPr>
          <p:cNvSpPr/>
          <p:nvPr/>
        </p:nvSpPr>
        <p:spPr>
          <a:xfrm>
            <a:off x="3402228" y="5351321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8" name="모서리가 둥근 직사각형 61">
            <a:extLst>
              <a:ext uri="{FF2B5EF4-FFF2-40B4-BE49-F238E27FC236}">
                <a16:creationId xmlns:a16="http://schemas.microsoft.com/office/drawing/2014/main" id="{1558FAE2-215F-73C5-7DD6-24AC9581BE1B}"/>
              </a:ext>
            </a:extLst>
          </p:cNvPr>
          <p:cNvSpPr/>
          <p:nvPr/>
        </p:nvSpPr>
        <p:spPr>
          <a:xfrm>
            <a:off x="1062425" y="956095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" name="모서리가 둥근 직사각형 61">
            <a:extLst>
              <a:ext uri="{FF2B5EF4-FFF2-40B4-BE49-F238E27FC236}">
                <a16:creationId xmlns:a16="http://schemas.microsoft.com/office/drawing/2014/main" id="{7C7EA0FE-2F91-93A5-5382-8884FBFE7B54}"/>
              </a:ext>
            </a:extLst>
          </p:cNvPr>
          <p:cNvSpPr/>
          <p:nvPr/>
        </p:nvSpPr>
        <p:spPr>
          <a:xfrm>
            <a:off x="976890" y="6351055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49756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19BBB-FBAC-2D9D-094B-FDE1D249B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234D5E-695E-3426-A996-BB5F1304546F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3C09F-4ABC-E332-E2B1-6B9056952364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CE76BB-316F-B5E4-20D6-6060504C8616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ACA673-04D1-D26B-F60F-02ED046A3318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3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3-2. </a:t>
            </a:r>
            <a:r>
              <a:rPr lang="ko-KR" altLang="en-US" sz="2400" b="1" kern="0" dirty="0">
                <a:solidFill>
                  <a:srgbClr val="E9E6DD"/>
                </a:solidFill>
              </a:rPr>
              <a:t>홈 화면</a:t>
            </a:r>
            <a:r>
              <a:rPr lang="en-US" altLang="ko-KR" sz="2400" b="1" kern="0" dirty="0">
                <a:solidFill>
                  <a:srgbClr val="E9E6DD"/>
                </a:solidFill>
              </a:rPr>
              <a:t>(</a:t>
            </a:r>
            <a:r>
              <a:rPr lang="ko-KR" altLang="en-US" sz="2400" b="1" kern="0" dirty="0">
                <a:solidFill>
                  <a:srgbClr val="E9E6DD"/>
                </a:solidFill>
              </a:rPr>
              <a:t>의뢰 등록</a:t>
            </a:r>
            <a:r>
              <a:rPr lang="en-US" altLang="ko-KR" sz="2400" b="1" kern="0" dirty="0">
                <a:solidFill>
                  <a:srgbClr val="E9E6DD"/>
                </a:solidFill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2FA907-CD37-4A55-B16D-1023B7EDD0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3" t="426" r="1429" b="708"/>
          <a:stretch/>
        </p:blipFill>
        <p:spPr>
          <a:xfrm>
            <a:off x="361950" y="1226223"/>
            <a:ext cx="2988470" cy="53111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F94568-19A9-4C33-9D32-49882FB87F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" r="1565" b="428"/>
          <a:stretch/>
        </p:blipFill>
        <p:spPr>
          <a:xfrm>
            <a:off x="4004320" y="1226223"/>
            <a:ext cx="2988470" cy="5311140"/>
          </a:xfrm>
          <a:prstGeom prst="rect">
            <a:avLst/>
          </a:prstGeom>
        </p:spPr>
      </p:pic>
      <p:sp>
        <p:nvSpPr>
          <p:cNvPr id="15" name="모서리가 둥근 직사각형 61">
            <a:extLst>
              <a:ext uri="{FF2B5EF4-FFF2-40B4-BE49-F238E27FC236}">
                <a16:creationId xmlns:a16="http://schemas.microsoft.com/office/drawing/2014/main" id="{4D70EDE0-1A44-493C-BBA0-C6304AA4AD8B}"/>
              </a:ext>
            </a:extLst>
          </p:cNvPr>
          <p:cNvSpPr/>
          <p:nvPr/>
        </p:nvSpPr>
        <p:spPr>
          <a:xfrm>
            <a:off x="253938" y="1718095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6" name="모서리가 둥근 직사각형 61">
            <a:extLst>
              <a:ext uri="{FF2B5EF4-FFF2-40B4-BE49-F238E27FC236}">
                <a16:creationId xmlns:a16="http://schemas.microsoft.com/office/drawing/2014/main" id="{7F639622-1BF6-4192-AEE7-B706CCB6B71B}"/>
              </a:ext>
            </a:extLst>
          </p:cNvPr>
          <p:cNvSpPr/>
          <p:nvPr/>
        </p:nvSpPr>
        <p:spPr>
          <a:xfrm>
            <a:off x="253938" y="2535398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7" name="모서리가 둥근 직사각형 61">
            <a:extLst>
              <a:ext uri="{FF2B5EF4-FFF2-40B4-BE49-F238E27FC236}">
                <a16:creationId xmlns:a16="http://schemas.microsoft.com/office/drawing/2014/main" id="{78DCDE1C-FBDA-4BDC-B195-D7B2C8DE300D}"/>
              </a:ext>
            </a:extLst>
          </p:cNvPr>
          <p:cNvSpPr/>
          <p:nvPr/>
        </p:nvSpPr>
        <p:spPr>
          <a:xfrm>
            <a:off x="253938" y="3503053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8" name="모서리가 둥근 직사각형 61">
            <a:extLst>
              <a:ext uri="{FF2B5EF4-FFF2-40B4-BE49-F238E27FC236}">
                <a16:creationId xmlns:a16="http://schemas.microsoft.com/office/drawing/2014/main" id="{D925BCA6-F0A3-4A2F-BA3D-6EF474DE5F1D}"/>
              </a:ext>
            </a:extLst>
          </p:cNvPr>
          <p:cNvSpPr/>
          <p:nvPr/>
        </p:nvSpPr>
        <p:spPr>
          <a:xfrm>
            <a:off x="3896308" y="3342218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19" name="모서리가 둥근 직사각형 61">
            <a:extLst>
              <a:ext uri="{FF2B5EF4-FFF2-40B4-BE49-F238E27FC236}">
                <a16:creationId xmlns:a16="http://schemas.microsoft.com/office/drawing/2014/main" id="{C2E32412-2E32-441B-8EE0-6AE7601DFF00}"/>
              </a:ext>
            </a:extLst>
          </p:cNvPr>
          <p:cNvSpPr/>
          <p:nvPr/>
        </p:nvSpPr>
        <p:spPr>
          <a:xfrm>
            <a:off x="3896308" y="4294718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20" name="모서리가 둥근 직사각형 61">
            <a:extLst>
              <a:ext uri="{FF2B5EF4-FFF2-40B4-BE49-F238E27FC236}">
                <a16:creationId xmlns:a16="http://schemas.microsoft.com/office/drawing/2014/main" id="{D84A749C-7EC5-4B3F-878B-BA998856066C}"/>
              </a:ext>
            </a:extLst>
          </p:cNvPr>
          <p:cNvSpPr/>
          <p:nvPr/>
        </p:nvSpPr>
        <p:spPr>
          <a:xfrm>
            <a:off x="3896308" y="5014138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ADD23F-292A-49FA-A01F-E0F8CEA4E1F5}"/>
              </a:ext>
            </a:extLst>
          </p:cNvPr>
          <p:cNvSpPr txBox="1"/>
          <p:nvPr/>
        </p:nvSpPr>
        <p:spPr>
          <a:xfrm>
            <a:off x="7646690" y="2072182"/>
            <a:ext cx="40030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의뢰 제목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en-US" altLang="ko-KR" dirty="0"/>
              <a:t>2.</a:t>
            </a:r>
            <a:r>
              <a:rPr lang="ko-KR" altLang="en-US" dirty="0"/>
              <a:t> 의뢰 내용</a:t>
            </a:r>
            <a:endParaRPr lang="en-US" altLang="ko-KR" dirty="0"/>
          </a:p>
          <a:p>
            <a:endParaRPr lang="en-US" altLang="ko-KR" sz="1400" dirty="0"/>
          </a:p>
          <a:p>
            <a:r>
              <a:rPr lang="en-US" altLang="ko-KR" dirty="0"/>
              <a:t>3. </a:t>
            </a:r>
            <a:r>
              <a:rPr lang="ko-KR" altLang="en-US" dirty="0"/>
              <a:t>시작시간과 종료시간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의뢰 보수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위치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사진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827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19BBB-FBAC-2D9D-094B-FDE1D249B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234D5E-695E-3426-A996-BB5F1304546F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3C09F-4ABC-E332-E2B1-6B9056952364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CE76BB-316F-B5E4-20D6-6060504C8616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ACA673-04D1-D26B-F60F-02ED046A3318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3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3-2. </a:t>
            </a:r>
            <a:r>
              <a:rPr lang="ko-KR" altLang="en-US" sz="2400" b="1" kern="0" dirty="0">
                <a:solidFill>
                  <a:srgbClr val="E9E6DD"/>
                </a:solidFill>
              </a:rPr>
              <a:t>홈 화면</a:t>
            </a:r>
            <a:r>
              <a:rPr lang="en-US" altLang="ko-KR" sz="2400" b="1" kern="0" dirty="0">
                <a:solidFill>
                  <a:srgbClr val="E9E6DD"/>
                </a:solidFill>
              </a:rPr>
              <a:t>(</a:t>
            </a:r>
            <a:r>
              <a:rPr lang="ko-KR" altLang="en-US" sz="2400" b="1" kern="0" dirty="0">
                <a:solidFill>
                  <a:srgbClr val="E9E6DD"/>
                </a:solidFill>
              </a:rPr>
              <a:t>의뢰 등록</a:t>
            </a:r>
            <a:r>
              <a:rPr lang="en-US" altLang="ko-KR" sz="2400" b="1" kern="0" dirty="0">
                <a:solidFill>
                  <a:srgbClr val="E9E6DD"/>
                </a:solidFill>
              </a:rPr>
              <a:t>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FE0E38C-EBC6-4EFA-B104-4BE04076E8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5" t="549" r="839" b="-549"/>
          <a:stretch/>
        </p:blipFill>
        <p:spPr>
          <a:xfrm>
            <a:off x="215581" y="1650663"/>
            <a:ext cx="2656193" cy="47472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CC00155-404A-468D-A30D-868D42BBA7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14" t="930" r="1749" b="930"/>
          <a:stretch/>
        </p:blipFill>
        <p:spPr>
          <a:xfrm>
            <a:off x="6262067" y="1650664"/>
            <a:ext cx="2611476" cy="47472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3CA82B4-9B23-45B2-91B9-DE3955CBCE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3" r="1472" b="1798"/>
          <a:stretch/>
        </p:blipFill>
        <p:spPr>
          <a:xfrm>
            <a:off x="3264248" y="1650664"/>
            <a:ext cx="2685665" cy="474723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796BD7-442C-4B3E-8491-8C516B4607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33" t="593" r="1069" b="819"/>
          <a:stretch/>
        </p:blipFill>
        <p:spPr>
          <a:xfrm>
            <a:off x="9185697" y="1650663"/>
            <a:ext cx="2677221" cy="4747234"/>
          </a:xfrm>
          <a:prstGeom prst="rect">
            <a:avLst/>
          </a:prstGeom>
        </p:spPr>
      </p:pic>
      <p:sp>
        <p:nvSpPr>
          <p:cNvPr id="28" name="모서리가 둥근 직사각형 61">
            <a:extLst>
              <a:ext uri="{FF2B5EF4-FFF2-40B4-BE49-F238E27FC236}">
                <a16:creationId xmlns:a16="http://schemas.microsoft.com/office/drawing/2014/main" id="{2F9D5458-945C-4D1B-A497-628C5772558F}"/>
              </a:ext>
            </a:extLst>
          </p:cNvPr>
          <p:cNvSpPr/>
          <p:nvPr/>
        </p:nvSpPr>
        <p:spPr>
          <a:xfrm>
            <a:off x="2323152" y="4910886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9" name="모서리가 둥근 직사각형 61">
            <a:extLst>
              <a:ext uri="{FF2B5EF4-FFF2-40B4-BE49-F238E27FC236}">
                <a16:creationId xmlns:a16="http://schemas.microsoft.com/office/drawing/2014/main" id="{A7E849E4-F79E-4C66-9992-16312845C37D}"/>
              </a:ext>
            </a:extLst>
          </p:cNvPr>
          <p:cNvSpPr/>
          <p:nvPr/>
        </p:nvSpPr>
        <p:spPr>
          <a:xfrm>
            <a:off x="5618802" y="2046942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0" name="모서리가 둥근 직사각형 61">
            <a:extLst>
              <a:ext uri="{FF2B5EF4-FFF2-40B4-BE49-F238E27FC236}">
                <a16:creationId xmlns:a16="http://schemas.microsoft.com/office/drawing/2014/main" id="{8095D2E8-CC12-4EA8-BAD3-E3B5DFEF9EF0}"/>
              </a:ext>
            </a:extLst>
          </p:cNvPr>
          <p:cNvSpPr/>
          <p:nvPr/>
        </p:nvSpPr>
        <p:spPr>
          <a:xfrm>
            <a:off x="7057077" y="5761692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1" name="모서리가 둥근 직사각형 61">
            <a:extLst>
              <a:ext uri="{FF2B5EF4-FFF2-40B4-BE49-F238E27FC236}">
                <a16:creationId xmlns:a16="http://schemas.microsoft.com/office/drawing/2014/main" id="{DFF2A4A8-C564-4CCF-ACA3-DA85BF6DEEC0}"/>
              </a:ext>
            </a:extLst>
          </p:cNvPr>
          <p:cNvSpPr/>
          <p:nvPr/>
        </p:nvSpPr>
        <p:spPr>
          <a:xfrm>
            <a:off x="9300129" y="5261584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6018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19BBB-FBAC-2D9D-094B-FDE1D249B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234D5E-695E-3426-A996-BB5F1304546F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3C09F-4ABC-E332-E2B1-6B9056952364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CE76BB-316F-B5E4-20D6-6060504C8616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ACA673-04D1-D26B-F60F-02ED046A3318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3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3-2. </a:t>
            </a:r>
            <a:r>
              <a:rPr lang="ko-KR" altLang="en-US" sz="2400" b="1" kern="0" dirty="0">
                <a:solidFill>
                  <a:srgbClr val="E9E6DD"/>
                </a:solidFill>
              </a:rPr>
              <a:t>홈 화면</a:t>
            </a:r>
            <a:r>
              <a:rPr lang="en-US" altLang="ko-KR" sz="2400" b="1" kern="0" dirty="0">
                <a:solidFill>
                  <a:srgbClr val="E9E6DD"/>
                </a:solidFill>
              </a:rPr>
              <a:t>(</a:t>
            </a:r>
            <a:r>
              <a:rPr lang="ko-KR" altLang="en-US" sz="2400" b="1" kern="0" dirty="0">
                <a:solidFill>
                  <a:srgbClr val="E9E6DD"/>
                </a:solidFill>
              </a:rPr>
              <a:t>의뢰 상세 보기</a:t>
            </a:r>
            <a:r>
              <a:rPr lang="en-US" altLang="ko-KR" sz="2400" b="1" kern="0" dirty="0">
                <a:solidFill>
                  <a:srgbClr val="E9E6DD"/>
                </a:solidFill>
              </a:rPr>
              <a:t>)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6E211526-821A-6C69-B52E-67A200B632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227" b="5355"/>
          <a:stretch>
            <a:fillRect/>
          </a:stretch>
        </p:blipFill>
        <p:spPr>
          <a:xfrm>
            <a:off x="294327" y="1146465"/>
            <a:ext cx="2734623" cy="549455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모서리가 둥근 직사각형 61">
            <a:extLst>
              <a:ext uri="{FF2B5EF4-FFF2-40B4-BE49-F238E27FC236}">
                <a16:creationId xmlns:a16="http://schemas.microsoft.com/office/drawing/2014/main" id="{1558FAE2-215F-73C5-7DD6-24AC9581BE1B}"/>
              </a:ext>
            </a:extLst>
          </p:cNvPr>
          <p:cNvSpPr/>
          <p:nvPr/>
        </p:nvSpPr>
        <p:spPr>
          <a:xfrm>
            <a:off x="294327" y="4834686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DB89E14-06A2-4EFD-B287-3BBF3580B7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40" y="1130537"/>
            <a:ext cx="2473778" cy="54972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18AC99D-BE2C-44A6-98B5-1D01DE1028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08" y="1139282"/>
            <a:ext cx="2473778" cy="5497284"/>
          </a:xfrm>
          <a:prstGeom prst="rect">
            <a:avLst/>
          </a:prstGeom>
        </p:spPr>
      </p:pic>
      <p:sp>
        <p:nvSpPr>
          <p:cNvPr id="20" name="모서리가 둥근 직사각형 61">
            <a:extLst>
              <a:ext uri="{FF2B5EF4-FFF2-40B4-BE49-F238E27FC236}">
                <a16:creationId xmlns:a16="http://schemas.microsoft.com/office/drawing/2014/main" id="{6B621485-FC24-427A-9EA2-34141F700289}"/>
              </a:ext>
            </a:extLst>
          </p:cNvPr>
          <p:cNvSpPr/>
          <p:nvPr/>
        </p:nvSpPr>
        <p:spPr>
          <a:xfrm>
            <a:off x="3866202" y="1589742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13637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19BBB-FBAC-2D9D-094B-FDE1D249B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234D5E-695E-3426-A996-BB5F1304546F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3C09F-4ABC-E332-E2B1-6B9056952364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CE76BB-316F-B5E4-20D6-6060504C8616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ACA673-04D1-D26B-F60F-02ED046A3318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3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3-2. </a:t>
            </a:r>
            <a:r>
              <a:rPr lang="ko-KR" altLang="en-US" sz="2400" b="1" kern="0" dirty="0">
                <a:solidFill>
                  <a:srgbClr val="E9E6DD"/>
                </a:solidFill>
              </a:rPr>
              <a:t>홈 화면</a:t>
            </a:r>
            <a:r>
              <a:rPr lang="en-US" altLang="ko-KR" sz="2400" b="1" kern="0" dirty="0">
                <a:solidFill>
                  <a:srgbClr val="E9E6DD"/>
                </a:solidFill>
              </a:rPr>
              <a:t>(</a:t>
            </a:r>
            <a:r>
              <a:rPr lang="ko-KR" altLang="en-US" sz="2400" b="1" kern="0" dirty="0">
                <a:solidFill>
                  <a:srgbClr val="E9E6DD"/>
                </a:solidFill>
              </a:rPr>
              <a:t>파트너 신청</a:t>
            </a:r>
            <a:r>
              <a:rPr lang="en-US" altLang="ko-KR" sz="2400" b="1" kern="0" dirty="0">
                <a:solidFill>
                  <a:srgbClr val="E9E6DD"/>
                </a:solidFill>
              </a:rPr>
              <a:t>)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6E211526-821A-6C69-B52E-67A200B632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227" b="5355"/>
          <a:stretch>
            <a:fillRect/>
          </a:stretch>
        </p:blipFill>
        <p:spPr>
          <a:xfrm>
            <a:off x="294327" y="1146465"/>
            <a:ext cx="2734623" cy="549455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모서리가 둥근 직사각형 61">
            <a:extLst>
              <a:ext uri="{FF2B5EF4-FFF2-40B4-BE49-F238E27FC236}">
                <a16:creationId xmlns:a16="http://schemas.microsoft.com/office/drawing/2014/main" id="{1558FAE2-215F-73C5-7DD6-24AC9581BE1B}"/>
              </a:ext>
            </a:extLst>
          </p:cNvPr>
          <p:cNvSpPr/>
          <p:nvPr/>
        </p:nvSpPr>
        <p:spPr>
          <a:xfrm>
            <a:off x="294327" y="1589742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E7836F-61F7-42DC-96C4-B5148BEFCC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27" y="1146458"/>
            <a:ext cx="2472548" cy="54945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5C0427-9D59-4DD9-9309-5B516B2270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52" y="1146458"/>
            <a:ext cx="2472548" cy="54945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1BEA857-25A9-4824-B7BF-038EEBBA0F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77" y="1146457"/>
            <a:ext cx="2472548" cy="54945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D0FF64-561B-42DA-A523-A2CA0FA351D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22" b="-185"/>
          <a:stretch/>
        </p:blipFill>
        <p:spPr>
          <a:xfrm>
            <a:off x="9500377" y="5928751"/>
            <a:ext cx="2472548" cy="712257"/>
          </a:xfrm>
          <a:prstGeom prst="rect">
            <a:avLst/>
          </a:prstGeom>
        </p:spPr>
      </p:pic>
      <p:sp>
        <p:nvSpPr>
          <p:cNvPr id="20" name="모서리가 둥근 직사각형 61">
            <a:extLst>
              <a:ext uri="{FF2B5EF4-FFF2-40B4-BE49-F238E27FC236}">
                <a16:creationId xmlns:a16="http://schemas.microsoft.com/office/drawing/2014/main" id="{E40C7FDE-DCAA-47A3-BB39-8C8148100030}"/>
              </a:ext>
            </a:extLst>
          </p:cNvPr>
          <p:cNvSpPr/>
          <p:nvPr/>
        </p:nvSpPr>
        <p:spPr>
          <a:xfrm>
            <a:off x="5304477" y="5820739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1" name="모서리가 둥근 직사각형 61">
            <a:extLst>
              <a:ext uri="{FF2B5EF4-FFF2-40B4-BE49-F238E27FC236}">
                <a16:creationId xmlns:a16="http://schemas.microsoft.com/office/drawing/2014/main" id="{38E27B18-DE4E-4FD4-A722-683D98FAEA5F}"/>
              </a:ext>
            </a:extLst>
          </p:cNvPr>
          <p:cNvSpPr/>
          <p:nvPr/>
        </p:nvSpPr>
        <p:spPr>
          <a:xfrm>
            <a:off x="7566616" y="3893732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6260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DF9B-329E-AA99-4447-FF9E6803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5A818C19-259C-4F70-98C0-C8990B11B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8" b="733"/>
          <a:stretch/>
        </p:blipFill>
        <p:spPr>
          <a:xfrm>
            <a:off x="9331740" y="1146464"/>
            <a:ext cx="2573915" cy="54945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3C9F11-6B17-2AB2-54E2-FAA5E72B065E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E492E9-9DF0-531B-DD4B-80DFEB2DB9CE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86DE7E7-40B3-0069-7629-EFF65F5E6747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B18572-82C3-1EE7-3032-7C210DF524E4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4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3-2. </a:t>
            </a:r>
            <a:r>
              <a:rPr lang="ko-KR" altLang="en-US" sz="2400" b="1" kern="0" dirty="0">
                <a:solidFill>
                  <a:srgbClr val="E9E6DD"/>
                </a:solidFill>
              </a:rPr>
              <a:t>홈 화면</a:t>
            </a:r>
            <a:r>
              <a:rPr lang="en-US" altLang="ko-KR" sz="2400" b="1" kern="0" dirty="0">
                <a:solidFill>
                  <a:srgbClr val="E9E6DD"/>
                </a:solidFill>
              </a:rPr>
              <a:t>(</a:t>
            </a:r>
            <a:r>
              <a:rPr lang="ko-KR" altLang="en-US" sz="2400" b="1" kern="0" dirty="0">
                <a:solidFill>
                  <a:srgbClr val="E9E6DD"/>
                </a:solidFill>
              </a:rPr>
              <a:t>파트너 수락</a:t>
            </a:r>
            <a:r>
              <a:rPr lang="en-US" altLang="ko-KR" sz="2400" b="1" kern="0" dirty="0">
                <a:solidFill>
                  <a:srgbClr val="E9E6DD"/>
                </a:solidFill>
              </a:rPr>
              <a:t>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AE1A8-17F8-2A0E-3397-23DEE3EAA0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40" t="79" r="1702" b="1802"/>
          <a:stretch/>
        </p:blipFill>
        <p:spPr>
          <a:xfrm>
            <a:off x="3432237" y="1146464"/>
            <a:ext cx="2690791" cy="54945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59AF67-07EC-AB6E-FF94-5F9C96FD06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54" t="1812" r="3133" b="1113"/>
          <a:stretch/>
        </p:blipFill>
        <p:spPr>
          <a:xfrm>
            <a:off x="6526316" y="1146464"/>
            <a:ext cx="2483482" cy="5494550"/>
          </a:xfrm>
          <a:prstGeom prst="rect">
            <a:avLst/>
          </a:prstGeom>
        </p:spPr>
      </p:pic>
      <p:sp>
        <p:nvSpPr>
          <p:cNvPr id="20" name="모서리가 둥근 직사각형 61">
            <a:extLst>
              <a:ext uri="{FF2B5EF4-FFF2-40B4-BE49-F238E27FC236}">
                <a16:creationId xmlns:a16="http://schemas.microsoft.com/office/drawing/2014/main" id="{5AF6113A-E9C3-D8A9-3E70-59D2469B7FEC}"/>
              </a:ext>
            </a:extLst>
          </p:cNvPr>
          <p:cNvSpPr/>
          <p:nvPr/>
        </p:nvSpPr>
        <p:spPr>
          <a:xfrm>
            <a:off x="6831116" y="2709895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1" name="모서리가 둥근 직사각형 61">
            <a:extLst>
              <a:ext uri="{FF2B5EF4-FFF2-40B4-BE49-F238E27FC236}">
                <a16:creationId xmlns:a16="http://schemas.microsoft.com/office/drawing/2014/main" id="{C17E3872-E628-9B7A-B41A-18F62667E597}"/>
              </a:ext>
            </a:extLst>
          </p:cNvPr>
          <p:cNvSpPr/>
          <p:nvPr/>
        </p:nvSpPr>
        <p:spPr>
          <a:xfrm>
            <a:off x="5026758" y="1942483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2" name="모서리가 둥근 직사각형 61">
            <a:extLst>
              <a:ext uri="{FF2B5EF4-FFF2-40B4-BE49-F238E27FC236}">
                <a16:creationId xmlns:a16="http://schemas.microsoft.com/office/drawing/2014/main" id="{2F0C4E58-960D-4A51-2464-2338492B1301}"/>
              </a:ext>
            </a:extLst>
          </p:cNvPr>
          <p:cNvSpPr/>
          <p:nvPr/>
        </p:nvSpPr>
        <p:spPr>
          <a:xfrm>
            <a:off x="10498124" y="3792449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pic>
        <p:nvPicPr>
          <p:cNvPr id="24" name="Picture 5">
            <a:extLst>
              <a:ext uri="{FF2B5EF4-FFF2-40B4-BE49-F238E27FC236}">
                <a16:creationId xmlns:a16="http://schemas.microsoft.com/office/drawing/2014/main" id="{4F578BBC-4ED2-4625-9578-4C5F1965552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4227" b="5355"/>
          <a:stretch>
            <a:fillRect/>
          </a:stretch>
        </p:blipFill>
        <p:spPr>
          <a:xfrm>
            <a:off x="294327" y="1146465"/>
            <a:ext cx="2734623" cy="549455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모서리가 둥근 직사각형 61">
            <a:extLst>
              <a:ext uri="{FF2B5EF4-FFF2-40B4-BE49-F238E27FC236}">
                <a16:creationId xmlns:a16="http://schemas.microsoft.com/office/drawing/2014/main" id="{61A827A3-20D8-4E03-9545-CD12C53957C0}"/>
              </a:ext>
            </a:extLst>
          </p:cNvPr>
          <p:cNvSpPr/>
          <p:nvPr/>
        </p:nvSpPr>
        <p:spPr>
          <a:xfrm>
            <a:off x="2513652" y="1133271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58442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EF4FF-CC1E-A3F5-1A09-D934C3F27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984D9EC-3B38-6205-EE8A-D5E7547ACB5D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E81C0C-9B61-3A61-ABB4-2FDE683A18FA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E718E3-2ED2-4F58-FB43-E970DB8DA07B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4480E7-5E31-E980-DACC-DEBD57DBBD1A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3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3-3. </a:t>
            </a:r>
            <a:r>
              <a:rPr lang="ko-KR" altLang="en-US" sz="2400" b="1" kern="0" dirty="0" err="1">
                <a:solidFill>
                  <a:srgbClr val="E9E6DD"/>
                </a:solidFill>
              </a:rPr>
              <a:t>컨택</a:t>
            </a:r>
            <a:r>
              <a:rPr lang="ko-KR" altLang="en-US" sz="2400" b="1" kern="0" dirty="0">
                <a:solidFill>
                  <a:srgbClr val="E9E6DD"/>
                </a:solidFill>
              </a:rPr>
              <a:t> 페이지</a:t>
            </a:r>
            <a:endParaRPr lang="en-US" altLang="ko-KR" sz="2400" b="1" kern="0" dirty="0">
              <a:solidFill>
                <a:srgbClr val="E9E6DD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F87759-3730-4A4B-B34E-ECBB38AE62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" t="588" r="2533" b="179"/>
          <a:stretch/>
        </p:blipFill>
        <p:spPr>
          <a:xfrm>
            <a:off x="865654" y="1209675"/>
            <a:ext cx="2914650" cy="5298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A77FB1-032D-4359-9C70-DBBA7D517D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48" t="384" r="-630" b="384"/>
          <a:stretch/>
        </p:blipFill>
        <p:spPr>
          <a:xfrm>
            <a:off x="4514290" y="1209675"/>
            <a:ext cx="2993658" cy="5298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215105-D98D-4A06-AC68-54A0B24C8D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3" t="1023" r="918" b="943"/>
          <a:stretch/>
        </p:blipFill>
        <p:spPr>
          <a:xfrm>
            <a:off x="8241934" y="1209675"/>
            <a:ext cx="2993658" cy="5286840"/>
          </a:xfrm>
          <a:prstGeom prst="rect">
            <a:avLst/>
          </a:prstGeom>
        </p:spPr>
      </p:pic>
      <p:sp>
        <p:nvSpPr>
          <p:cNvPr id="14" name="모서리가 둥근 직사각형 61">
            <a:extLst>
              <a:ext uri="{FF2B5EF4-FFF2-40B4-BE49-F238E27FC236}">
                <a16:creationId xmlns:a16="http://schemas.microsoft.com/office/drawing/2014/main" id="{29A9FED1-50F7-426D-8BC1-8F61B98B7726}"/>
              </a:ext>
            </a:extLst>
          </p:cNvPr>
          <p:cNvSpPr/>
          <p:nvPr/>
        </p:nvSpPr>
        <p:spPr>
          <a:xfrm>
            <a:off x="956408" y="4990167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5" name="모서리가 둥근 직사각형 61">
            <a:extLst>
              <a:ext uri="{FF2B5EF4-FFF2-40B4-BE49-F238E27FC236}">
                <a16:creationId xmlns:a16="http://schemas.microsoft.com/office/drawing/2014/main" id="{D71288D1-CE5E-40BA-8D3D-99B3133F97C5}"/>
              </a:ext>
            </a:extLst>
          </p:cNvPr>
          <p:cNvSpPr/>
          <p:nvPr/>
        </p:nvSpPr>
        <p:spPr>
          <a:xfrm>
            <a:off x="5142552" y="5856630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6" name="모서리가 둥근 직사각형 61">
            <a:extLst>
              <a:ext uri="{FF2B5EF4-FFF2-40B4-BE49-F238E27FC236}">
                <a16:creationId xmlns:a16="http://schemas.microsoft.com/office/drawing/2014/main" id="{5F552329-BFEA-48D0-B2E1-DA537694FA85}"/>
              </a:ext>
            </a:extLst>
          </p:cNvPr>
          <p:cNvSpPr/>
          <p:nvPr/>
        </p:nvSpPr>
        <p:spPr>
          <a:xfrm>
            <a:off x="9522739" y="3853095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63978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19BBB-FBAC-2D9D-094B-FDE1D249B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234D5E-695E-3426-A996-BB5F1304546F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3C09F-4ABC-E332-E2B1-6B9056952364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CE76BB-316F-B5E4-20D6-6060504C8616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ACA673-04D1-D26B-F60F-02ED046A3318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3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3-4. </a:t>
            </a:r>
            <a:r>
              <a:rPr lang="ko-KR" altLang="en-US" sz="2400" b="1" kern="0" dirty="0">
                <a:solidFill>
                  <a:srgbClr val="E9E6DD"/>
                </a:solidFill>
              </a:rPr>
              <a:t>마이페이지</a:t>
            </a:r>
            <a:r>
              <a:rPr lang="en-US" altLang="ko-KR" sz="2400" b="1" kern="0" dirty="0">
                <a:solidFill>
                  <a:srgbClr val="E9E6DD"/>
                </a:solidFill>
              </a:rPr>
              <a:t>(</a:t>
            </a:r>
            <a:r>
              <a:rPr lang="ko-KR" altLang="en-US" sz="2400" b="1" kern="0" dirty="0">
                <a:solidFill>
                  <a:srgbClr val="E9E6DD"/>
                </a:solidFill>
              </a:rPr>
              <a:t>의뢰 수정 및 삭제</a:t>
            </a:r>
            <a:r>
              <a:rPr lang="en-US" altLang="ko-KR" sz="2400" b="1" kern="0" dirty="0">
                <a:solidFill>
                  <a:srgbClr val="E9E6DD"/>
                </a:solidFill>
              </a:rPr>
              <a:t>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A69D0B7-2DA9-4B89-8F80-E95695FDB1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5" y="1043868"/>
            <a:ext cx="2517775" cy="55950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759AA5A-E981-413A-8FAC-BDFC6F6CB9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1043868"/>
            <a:ext cx="2517775" cy="559505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B9EAA0E-B654-401E-BEE0-14937E6A93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75" y="1043868"/>
            <a:ext cx="2517775" cy="559505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1E63E13-F18A-4A75-B534-2593955E56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850" y="1041494"/>
            <a:ext cx="2518844" cy="5597430"/>
          </a:xfrm>
          <a:prstGeom prst="rect">
            <a:avLst/>
          </a:prstGeom>
        </p:spPr>
      </p:pic>
      <p:sp>
        <p:nvSpPr>
          <p:cNvPr id="26" name="모서리가 둥근 직사각형 61">
            <a:extLst>
              <a:ext uri="{FF2B5EF4-FFF2-40B4-BE49-F238E27FC236}">
                <a16:creationId xmlns:a16="http://schemas.microsoft.com/office/drawing/2014/main" id="{3948723C-C42F-4FDC-9986-D99261DC72FD}"/>
              </a:ext>
            </a:extLst>
          </p:cNvPr>
          <p:cNvSpPr/>
          <p:nvPr/>
        </p:nvSpPr>
        <p:spPr>
          <a:xfrm>
            <a:off x="651057" y="2695690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7" name="모서리가 둥근 직사각형 61">
            <a:extLst>
              <a:ext uri="{FF2B5EF4-FFF2-40B4-BE49-F238E27FC236}">
                <a16:creationId xmlns:a16="http://schemas.microsoft.com/office/drawing/2014/main" id="{90416CDF-6070-47A6-9A5D-CB10244568DC}"/>
              </a:ext>
            </a:extLst>
          </p:cNvPr>
          <p:cNvSpPr/>
          <p:nvPr/>
        </p:nvSpPr>
        <p:spPr>
          <a:xfrm>
            <a:off x="3527607" y="1542651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8" name="모서리가 둥근 직사각형 61">
            <a:extLst>
              <a:ext uri="{FF2B5EF4-FFF2-40B4-BE49-F238E27FC236}">
                <a16:creationId xmlns:a16="http://schemas.microsoft.com/office/drawing/2014/main" id="{1B40A5B4-96B1-458B-B3CF-A906E60C08D0}"/>
              </a:ext>
            </a:extLst>
          </p:cNvPr>
          <p:cNvSpPr/>
          <p:nvPr/>
        </p:nvSpPr>
        <p:spPr>
          <a:xfrm>
            <a:off x="7680507" y="4514965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7899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2C59C-F391-495F-063C-72ABA49CC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5CC9D44-C20E-FA47-6F23-3725388D26B2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4CC8BE-7DDE-4ED0-385F-BA7D8A227E0C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93BE90-2D35-8B71-3C29-D1160D071BC9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8BFE74-5B8A-223B-C3F8-A84ED7DF43DC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3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3-4. </a:t>
            </a:r>
            <a:r>
              <a:rPr lang="ko-KR" altLang="en-US" sz="2400" b="1" kern="0" dirty="0">
                <a:solidFill>
                  <a:srgbClr val="E9E6DD"/>
                </a:solidFill>
              </a:rPr>
              <a:t>마이페이지</a:t>
            </a:r>
            <a:r>
              <a:rPr lang="en-US" altLang="ko-KR" sz="2400" b="1" kern="0" dirty="0">
                <a:solidFill>
                  <a:srgbClr val="E9E6DD"/>
                </a:solidFill>
              </a:rPr>
              <a:t>(</a:t>
            </a:r>
            <a:r>
              <a:rPr lang="ko-KR" altLang="en-US" sz="2400" b="1" kern="0" dirty="0">
                <a:solidFill>
                  <a:srgbClr val="E9E6DD"/>
                </a:solidFill>
              </a:rPr>
              <a:t>도움 준 활동</a:t>
            </a:r>
            <a:r>
              <a:rPr lang="en-US" altLang="ko-KR" sz="2400" b="1" kern="0" dirty="0">
                <a:solidFill>
                  <a:srgbClr val="E9E6DD"/>
                </a:solidFill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ECF472-6778-4027-8E12-AD65DCDDAD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27" y="1043864"/>
            <a:ext cx="2516029" cy="5591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AAF859-D9DC-4575-AD5B-3759215D59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558" y="1043864"/>
            <a:ext cx="2516029" cy="5591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42B382-501D-4597-818B-8B93BBBF67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5" y="1043868"/>
            <a:ext cx="2517775" cy="5595056"/>
          </a:xfrm>
          <a:prstGeom prst="rect">
            <a:avLst/>
          </a:prstGeom>
        </p:spPr>
      </p:pic>
      <p:sp>
        <p:nvSpPr>
          <p:cNvPr id="13" name="모서리가 둥근 직사각형 61">
            <a:extLst>
              <a:ext uri="{FF2B5EF4-FFF2-40B4-BE49-F238E27FC236}">
                <a16:creationId xmlns:a16="http://schemas.microsoft.com/office/drawing/2014/main" id="{DAE7D4AC-7899-4DB9-8A98-DE8CB24FC027}"/>
              </a:ext>
            </a:extLst>
          </p:cNvPr>
          <p:cNvSpPr/>
          <p:nvPr/>
        </p:nvSpPr>
        <p:spPr>
          <a:xfrm>
            <a:off x="579625" y="3133840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4" name="모서리가 둥근 직사각형 61">
            <a:extLst>
              <a:ext uri="{FF2B5EF4-FFF2-40B4-BE49-F238E27FC236}">
                <a16:creationId xmlns:a16="http://schemas.microsoft.com/office/drawing/2014/main" id="{F96E6DE9-691D-4F54-B285-4E4AA2278644}"/>
              </a:ext>
            </a:extLst>
          </p:cNvPr>
          <p:cNvSpPr/>
          <p:nvPr/>
        </p:nvSpPr>
        <p:spPr>
          <a:xfrm>
            <a:off x="3556182" y="2171301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4141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10868-60C0-67D5-3A38-5537FE1B7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276E09-01E8-9A05-A465-BDF7581FB5DF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8ED92B-F649-D73E-A8F0-F1A4DC487306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6D577-3CF4-5561-090B-DC5B43FC4749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BA6C40-DDA3-57FA-53F6-62C147F74D7D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B69B6-496A-382F-E74F-9323306E6015}"/>
              </a:ext>
            </a:extLst>
          </p:cNvPr>
          <p:cNvSpPr txBox="1"/>
          <p:nvPr/>
        </p:nvSpPr>
        <p:spPr>
          <a:xfrm>
            <a:off x="4361921" y="2319580"/>
            <a:ext cx="3505201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2400" b="1" dirty="0"/>
              <a:t>프로젝트 개요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2. </a:t>
            </a:r>
            <a:r>
              <a:rPr lang="ko-KR" altLang="en-US" sz="2400" b="1" dirty="0"/>
              <a:t>팀 구성 및 역할</a:t>
            </a:r>
            <a:endParaRPr lang="en-US" altLang="ko-KR" sz="2400" b="1" dirty="0"/>
          </a:p>
          <a:p>
            <a:pPr algn="ctr"/>
            <a:endParaRPr lang="ko-KR" altLang="en-US" sz="2400" b="1" dirty="0"/>
          </a:p>
          <a:p>
            <a:pPr algn="ctr"/>
            <a:r>
              <a:rPr lang="en-US" altLang="ko-KR" sz="2400" b="1" dirty="0"/>
              <a:t>3. </a:t>
            </a:r>
            <a:r>
              <a:rPr lang="ko-KR" altLang="en-US" sz="2400" b="1" dirty="0"/>
              <a:t>어플리케이션 구현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4. ‘</a:t>
            </a:r>
            <a:r>
              <a:rPr lang="en-US" altLang="ko-KR" sz="2400" b="1" dirty="0" err="1"/>
              <a:t>HelpMe</a:t>
            </a:r>
            <a:r>
              <a:rPr lang="en-US" altLang="ko-KR" sz="2400" b="1" dirty="0"/>
              <a:t>’ </a:t>
            </a:r>
            <a:r>
              <a:rPr lang="ko-KR" altLang="en-US" sz="2400" b="1" dirty="0"/>
              <a:t>시연</a:t>
            </a:r>
            <a:endParaRPr lang="en-US" altLang="ko-KR" sz="2400" b="1" dirty="0"/>
          </a:p>
          <a:p>
            <a:pPr algn="ctr"/>
            <a:endParaRPr lang="ko-KR" altLang="en-US" sz="2400" b="1" dirty="0"/>
          </a:p>
          <a:p>
            <a:pPr algn="ctr"/>
            <a:r>
              <a:rPr lang="en-US" altLang="ko-KR" sz="2400" b="1" dirty="0"/>
              <a:t>5. </a:t>
            </a:r>
            <a:r>
              <a:rPr lang="ko-KR" altLang="en-US" sz="2400" b="1" dirty="0"/>
              <a:t>자체 평가 의견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15474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2C59C-F391-495F-063C-72ABA49CC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5CC9D44-C20E-FA47-6F23-3725388D26B2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4CC8BE-7DDE-4ED0-385F-BA7D8A227E0C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93BE90-2D35-8B71-3C29-D1160D071BC9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8BFE74-5B8A-223B-C3F8-A84ED7DF43DC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3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3-4. </a:t>
            </a:r>
            <a:r>
              <a:rPr lang="ko-KR" altLang="en-US" sz="2400" b="1" kern="0" dirty="0">
                <a:solidFill>
                  <a:srgbClr val="E9E6DD"/>
                </a:solidFill>
              </a:rPr>
              <a:t>마이페이지</a:t>
            </a:r>
            <a:r>
              <a:rPr lang="en-US" altLang="ko-KR" sz="2400" b="1" kern="0" dirty="0">
                <a:solidFill>
                  <a:srgbClr val="E9E6DD"/>
                </a:solidFill>
              </a:rPr>
              <a:t>(</a:t>
            </a:r>
            <a:r>
              <a:rPr lang="ko-KR" altLang="en-US" sz="2400" b="1" kern="0" dirty="0">
                <a:solidFill>
                  <a:srgbClr val="E9E6DD"/>
                </a:solidFill>
              </a:rPr>
              <a:t>도움 받은 활동</a:t>
            </a:r>
            <a:r>
              <a:rPr lang="en-US" altLang="ko-KR" sz="2400" b="1" kern="0" dirty="0">
                <a:solidFill>
                  <a:srgbClr val="E9E6DD"/>
                </a:solidFill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191DF0-D166-41BD-8FC9-32FDA03C87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5" y="1043868"/>
            <a:ext cx="2517775" cy="5595056"/>
          </a:xfrm>
          <a:prstGeom prst="rect">
            <a:avLst/>
          </a:prstGeom>
        </p:spPr>
      </p:pic>
      <p:sp>
        <p:nvSpPr>
          <p:cNvPr id="8" name="모서리가 둥근 직사각형 61">
            <a:extLst>
              <a:ext uri="{FF2B5EF4-FFF2-40B4-BE49-F238E27FC236}">
                <a16:creationId xmlns:a16="http://schemas.microsoft.com/office/drawing/2014/main" id="{3D563394-CDB4-4606-B866-79ECFB1E148F}"/>
              </a:ext>
            </a:extLst>
          </p:cNvPr>
          <p:cNvSpPr/>
          <p:nvPr/>
        </p:nvSpPr>
        <p:spPr>
          <a:xfrm>
            <a:off x="579625" y="3558697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D0F5DC-5FE0-4CDD-AE56-DC267FB41B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27" y="1043867"/>
            <a:ext cx="2517775" cy="5595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111024-A9B7-4842-9648-CB49806771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29" y="1043867"/>
            <a:ext cx="2517775" cy="55950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545F89-2A47-47E2-931E-FA85FA12FCA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131" y="1043867"/>
            <a:ext cx="2517776" cy="5595057"/>
          </a:xfrm>
          <a:prstGeom prst="rect">
            <a:avLst/>
          </a:prstGeom>
        </p:spPr>
      </p:pic>
      <p:sp>
        <p:nvSpPr>
          <p:cNvPr id="15" name="모서리가 둥근 직사각형 61">
            <a:extLst>
              <a:ext uri="{FF2B5EF4-FFF2-40B4-BE49-F238E27FC236}">
                <a16:creationId xmlns:a16="http://schemas.microsoft.com/office/drawing/2014/main" id="{8DB4A6C1-0902-4F5B-A90E-0F4B0C79CDD0}"/>
              </a:ext>
            </a:extLst>
          </p:cNvPr>
          <p:cNvSpPr/>
          <p:nvPr/>
        </p:nvSpPr>
        <p:spPr>
          <a:xfrm>
            <a:off x="3443127" y="1542651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6" name="모서리가 둥근 직사각형 61">
            <a:extLst>
              <a:ext uri="{FF2B5EF4-FFF2-40B4-BE49-F238E27FC236}">
                <a16:creationId xmlns:a16="http://schemas.microsoft.com/office/drawing/2014/main" id="{F359E2C1-AF61-417C-BD7C-2F8872131E6D}"/>
              </a:ext>
            </a:extLst>
          </p:cNvPr>
          <p:cNvSpPr/>
          <p:nvPr/>
        </p:nvSpPr>
        <p:spPr>
          <a:xfrm>
            <a:off x="7166157" y="4695426"/>
            <a:ext cx="216024" cy="216024"/>
          </a:xfrm>
          <a:prstGeom prst="roundRect">
            <a:avLst/>
          </a:prstGeom>
          <a:solidFill>
            <a:srgbClr val="AB8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58608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5FC82-57F8-ECC9-0DCA-23EAECED6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DE0677-AFE2-51F7-0D13-DD423F94FC57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4B5E5-8DC8-35B2-01B7-06499971F202}"/>
              </a:ext>
            </a:extLst>
          </p:cNvPr>
          <p:cNvSpPr/>
          <p:nvPr/>
        </p:nvSpPr>
        <p:spPr>
          <a:xfrm>
            <a:off x="0" y="32136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E350D22-C250-D4A6-B042-BD0398A6F667}"/>
              </a:ext>
            </a:extLst>
          </p:cNvPr>
          <p:cNvCxnSpPr>
            <a:cxnSpLocks/>
          </p:cNvCxnSpPr>
          <p:nvPr/>
        </p:nvCxnSpPr>
        <p:spPr>
          <a:xfrm>
            <a:off x="0" y="32491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B55F80-7E87-553A-EFD9-D30256A73EFD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0802D-3B5A-A7F0-4051-59A458210ABB}"/>
              </a:ext>
            </a:extLst>
          </p:cNvPr>
          <p:cNvSpPr txBox="1"/>
          <p:nvPr/>
        </p:nvSpPr>
        <p:spPr>
          <a:xfrm>
            <a:off x="609600" y="2541260"/>
            <a:ext cx="756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kern="0" dirty="0">
                <a:solidFill>
                  <a:prstClr val="white"/>
                </a:solidFill>
              </a:rPr>
              <a:t>4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．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’</a:t>
            </a:r>
            <a:r>
              <a:rPr lang="en-US" altLang="ko-KR" sz="4000" b="1" i="1" kern="0" dirty="0" err="1">
                <a:solidFill>
                  <a:prstClr val="white"/>
                </a:solidFill>
              </a:rPr>
              <a:t>HelpMe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!’ 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시연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69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85D67-3E79-8D97-293C-FC9AFCFF0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D236CC-D73B-A451-EA53-4A21AD98DA5B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82EB16-95ED-2D7F-80B3-E8F3D476247B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EAA1CA2-6FBA-F266-2164-0A9257776766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5A2FEE-F08B-1A1F-4721-1D9FC2BA056A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4. </a:t>
            </a:r>
            <a:r>
              <a:rPr lang="ko-KR" altLang="en-US" sz="2400" b="1" kern="0" dirty="0">
                <a:solidFill>
                  <a:srgbClr val="E9E6DD"/>
                </a:solidFill>
              </a:rPr>
              <a:t>시연</a:t>
            </a:r>
            <a:endParaRPr lang="en-US" altLang="ko-KR" sz="2400" b="1" kern="0" dirty="0">
              <a:solidFill>
                <a:srgbClr val="E9E6D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115B9-EAD9-5CF9-3191-A258C52C128A}"/>
              </a:ext>
            </a:extLst>
          </p:cNvPr>
          <p:cNvSpPr txBox="1"/>
          <p:nvPr/>
        </p:nvSpPr>
        <p:spPr>
          <a:xfrm>
            <a:off x="963506" y="1800072"/>
            <a:ext cx="49800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04040"/>
                </a:solidFill>
              </a:rPr>
              <a:t>4-1.</a:t>
            </a:r>
            <a:r>
              <a:rPr lang="ko-KR" altLang="en-US" sz="2000" b="1" dirty="0">
                <a:solidFill>
                  <a:srgbClr val="404040"/>
                </a:solidFill>
              </a:rPr>
              <a:t>로그인</a:t>
            </a:r>
            <a:r>
              <a:rPr lang="en-US" altLang="ko-KR" sz="2000" b="1" dirty="0">
                <a:solidFill>
                  <a:srgbClr val="404040"/>
                </a:solidFill>
              </a:rPr>
              <a:t>+</a:t>
            </a:r>
            <a:r>
              <a:rPr lang="ko-KR" altLang="en-US" sz="2000" b="1" dirty="0">
                <a:solidFill>
                  <a:srgbClr val="404040"/>
                </a:solidFill>
              </a:rPr>
              <a:t>마이페이지</a:t>
            </a:r>
            <a:r>
              <a:rPr lang="en-US" altLang="ko-KR" sz="2000" b="1" dirty="0">
                <a:solidFill>
                  <a:srgbClr val="404040"/>
                </a:solidFill>
              </a:rPr>
              <a:t>+</a:t>
            </a:r>
            <a:r>
              <a:rPr lang="ko-KR" altLang="en-US" sz="2000" b="1" dirty="0">
                <a:solidFill>
                  <a:srgbClr val="404040"/>
                </a:solidFill>
              </a:rPr>
              <a:t>상세보기</a:t>
            </a:r>
            <a:endParaRPr lang="en-US" altLang="ko-KR" sz="2000" b="1" dirty="0">
              <a:solidFill>
                <a:srgbClr val="404040"/>
              </a:solidFill>
            </a:endParaRPr>
          </a:p>
          <a:p>
            <a:endParaRPr lang="en-US" altLang="ko-KR" sz="2000" b="1" dirty="0">
              <a:solidFill>
                <a:srgbClr val="404040"/>
              </a:solidFill>
            </a:endParaRPr>
          </a:p>
          <a:p>
            <a:r>
              <a:rPr lang="en-US" altLang="ko-KR" sz="2000" b="1" dirty="0">
                <a:solidFill>
                  <a:srgbClr val="404040"/>
                </a:solidFill>
              </a:rPr>
              <a:t>4-2.</a:t>
            </a:r>
            <a:r>
              <a:rPr lang="ko-KR" altLang="en-US" sz="2000" b="1" dirty="0">
                <a:solidFill>
                  <a:srgbClr val="404040"/>
                </a:solidFill>
              </a:rPr>
              <a:t>의뢰등록</a:t>
            </a:r>
            <a:endParaRPr lang="en-US" altLang="ko-KR" sz="2000" b="1" dirty="0">
              <a:solidFill>
                <a:srgbClr val="404040"/>
              </a:solidFill>
            </a:endParaRPr>
          </a:p>
          <a:p>
            <a:endParaRPr lang="en-US" altLang="ko-KR" sz="2000" b="1" dirty="0">
              <a:solidFill>
                <a:srgbClr val="404040"/>
              </a:solidFill>
            </a:endParaRPr>
          </a:p>
          <a:p>
            <a:r>
              <a:rPr lang="en-US" altLang="ko-KR" sz="2000" b="1" dirty="0">
                <a:solidFill>
                  <a:srgbClr val="404040"/>
                </a:solidFill>
              </a:rPr>
              <a:t>4-3.</a:t>
            </a:r>
            <a:r>
              <a:rPr lang="ko-KR" altLang="en-US" sz="2000" b="1" dirty="0">
                <a:solidFill>
                  <a:srgbClr val="404040"/>
                </a:solidFill>
              </a:rPr>
              <a:t>마이페이지</a:t>
            </a:r>
            <a:r>
              <a:rPr lang="en-US" altLang="ko-KR" sz="2000" b="1" dirty="0">
                <a:solidFill>
                  <a:srgbClr val="404040"/>
                </a:solidFill>
              </a:rPr>
              <a:t>-</a:t>
            </a:r>
            <a:r>
              <a:rPr lang="ko-KR" altLang="en-US" sz="2000" b="1" dirty="0" err="1">
                <a:solidFill>
                  <a:srgbClr val="404040"/>
                </a:solidFill>
              </a:rPr>
              <a:t>내활동</a:t>
            </a:r>
            <a:endParaRPr lang="en-US" altLang="ko-KR" sz="2000" b="1" dirty="0">
              <a:solidFill>
                <a:srgbClr val="404040"/>
              </a:solidFill>
            </a:endParaRPr>
          </a:p>
          <a:p>
            <a:endParaRPr lang="en-US" altLang="ko-KR" sz="2000" b="1" dirty="0">
              <a:solidFill>
                <a:srgbClr val="404040"/>
              </a:solidFill>
            </a:endParaRPr>
          </a:p>
          <a:p>
            <a:r>
              <a:rPr lang="en-US" altLang="ko-KR" sz="2000" b="1" dirty="0">
                <a:solidFill>
                  <a:srgbClr val="404040"/>
                </a:solidFill>
              </a:rPr>
              <a:t>4-4.</a:t>
            </a:r>
            <a:r>
              <a:rPr lang="ko-KR" altLang="en-US" sz="2000" b="1" dirty="0">
                <a:solidFill>
                  <a:srgbClr val="404040"/>
                </a:solidFill>
              </a:rPr>
              <a:t>마이페이지</a:t>
            </a:r>
            <a:r>
              <a:rPr lang="en-US" altLang="ko-KR" sz="2000" b="1" dirty="0">
                <a:solidFill>
                  <a:srgbClr val="404040"/>
                </a:solidFill>
              </a:rPr>
              <a:t>-Take</a:t>
            </a:r>
          </a:p>
          <a:p>
            <a:endParaRPr lang="en-US" altLang="ko-KR" sz="2000" b="1" dirty="0">
              <a:solidFill>
                <a:srgbClr val="404040"/>
              </a:solidFill>
            </a:endParaRPr>
          </a:p>
          <a:p>
            <a:r>
              <a:rPr lang="en-US" altLang="ko-KR" sz="2000" b="1" dirty="0">
                <a:solidFill>
                  <a:srgbClr val="404040"/>
                </a:solidFill>
              </a:rPr>
              <a:t>4-5.</a:t>
            </a:r>
            <a:r>
              <a:rPr lang="ko-KR" altLang="en-US" sz="2000" b="1" dirty="0">
                <a:solidFill>
                  <a:srgbClr val="404040"/>
                </a:solidFill>
              </a:rPr>
              <a:t>마이페이지</a:t>
            </a:r>
            <a:r>
              <a:rPr lang="en-US" altLang="ko-KR" sz="2000" b="1" dirty="0">
                <a:solidFill>
                  <a:srgbClr val="404040"/>
                </a:solidFill>
              </a:rPr>
              <a:t>-Give</a:t>
            </a:r>
          </a:p>
          <a:p>
            <a:endParaRPr lang="en-US" altLang="ko-KR" sz="2000" b="1" dirty="0">
              <a:solidFill>
                <a:srgbClr val="404040"/>
              </a:solidFill>
            </a:endParaRPr>
          </a:p>
          <a:p>
            <a:r>
              <a:rPr lang="en-US" altLang="ko-KR" sz="2000" b="1" dirty="0">
                <a:solidFill>
                  <a:srgbClr val="404040"/>
                </a:solidFill>
              </a:rPr>
              <a:t>4-6.</a:t>
            </a:r>
            <a:r>
              <a:rPr lang="ko-KR" altLang="en-US" sz="2000" b="1" dirty="0">
                <a:solidFill>
                  <a:srgbClr val="404040"/>
                </a:solidFill>
              </a:rPr>
              <a:t>매칭</a:t>
            </a:r>
            <a:endParaRPr lang="en-US" altLang="ko-KR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93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68B24-1C09-495E-37AE-4541FF7D6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593326-A97B-BC31-63BD-4C59404C5C3C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4B507-5CF7-4AC8-659E-100DF551BE6B}"/>
              </a:ext>
            </a:extLst>
          </p:cNvPr>
          <p:cNvSpPr/>
          <p:nvPr/>
        </p:nvSpPr>
        <p:spPr>
          <a:xfrm>
            <a:off x="0" y="32136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696F7A-AAA1-DF7B-433F-086798B452E6}"/>
              </a:ext>
            </a:extLst>
          </p:cNvPr>
          <p:cNvCxnSpPr>
            <a:cxnSpLocks/>
          </p:cNvCxnSpPr>
          <p:nvPr/>
        </p:nvCxnSpPr>
        <p:spPr>
          <a:xfrm>
            <a:off x="0" y="32491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7F54B-7C19-C023-3DFA-28720327DB74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E2EB9-2306-908C-F697-90535C0B05C5}"/>
              </a:ext>
            </a:extLst>
          </p:cNvPr>
          <p:cNvSpPr txBox="1"/>
          <p:nvPr/>
        </p:nvSpPr>
        <p:spPr>
          <a:xfrm>
            <a:off x="609600" y="2541260"/>
            <a:ext cx="756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kern="0" dirty="0">
                <a:solidFill>
                  <a:prstClr val="white"/>
                </a:solidFill>
              </a:rPr>
              <a:t>5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．자체 평가 의견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9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8FA1F-D2C1-CC44-8101-87222AA25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9D97E35-41FC-3E1F-8054-489E0AF14819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9EAABC-C360-4F92-1253-A574E74D2AA3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5A961A6-FEA8-C134-551F-23FC046232FC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40CA45-F08B-A4D3-BEE3-885DEAF316EB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5. </a:t>
            </a:r>
            <a:r>
              <a:rPr lang="ko-KR" altLang="en-US" sz="2400" b="1" kern="0" dirty="0">
                <a:solidFill>
                  <a:srgbClr val="E9E6DD"/>
                </a:solidFill>
              </a:rPr>
              <a:t>자체 평가 의견</a:t>
            </a:r>
            <a:endParaRPr lang="en-US" altLang="ko-KR" sz="2400" b="1" kern="0" dirty="0">
              <a:solidFill>
                <a:srgbClr val="E9E6DD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7C7114-1A21-22AD-0186-24715666C8FB}"/>
              </a:ext>
            </a:extLst>
          </p:cNvPr>
          <p:cNvGrpSpPr/>
          <p:nvPr/>
        </p:nvGrpSpPr>
        <p:grpSpPr>
          <a:xfrm>
            <a:off x="1251267" y="3117720"/>
            <a:ext cx="9523508" cy="1392881"/>
            <a:chOff x="720387" y="2141879"/>
            <a:chExt cx="5771657" cy="435000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71FC5B-BE0A-0198-7543-0F40D1B4079A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AB896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A63527-88DD-8126-7F4E-277D0DD3A326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기능적 문제</a:t>
              </a:r>
              <a:endParaRPr lang="en-US" altLang="ko-KR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3CE47B-06E4-E7C1-8FB5-3BC217291252}"/>
              </a:ext>
            </a:extLst>
          </p:cNvPr>
          <p:cNvGrpSpPr/>
          <p:nvPr/>
        </p:nvGrpSpPr>
        <p:grpSpPr>
          <a:xfrm>
            <a:off x="1251267" y="4871803"/>
            <a:ext cx="9523508" cy="1392881"/>
            <a:chOff x="720387" y="2141879"/>
            <a:chExt cx="5771657" cy="43500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BAD2B23-127C-70D5-7FDD-03E847CF1351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AB896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2F71DB2-2695-A16E-7EF8-A7EF26FCDCB9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능력 향상 </a:t>
              </a:r>
              <a:endParaRPr lang="en-US" altLang="ko-KR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D93D90-20E0-EA63-9DFB-5C1280E05449}"/>
              </a:ext>
            </a:extLst>
          </p:cNvPr>
          <p:cNvGrpSpPr/>
          <p:nvPr/>
        </p:nvGrpSpPr>
        <p:grpSpPr>
          <a:xfrm>
            <a:off x="1251267" y="1363637"/>
            <a:ext cx="9523508" cy="1392881"/>
            <a:chOff x="720387" y="2141879"/>
            <a:chExt cx="5771657" cy="435000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1CE245-092E-15BA-1615-F77D07D56B0F}"/>
                </a:ext>
              </a:extLst>
            </p:cNvPr>
            <p:cNvSpPr>
              <a:spLocks/>
            </p:cNvSpPr>
            <p:nvPr/>
          </p:nvSpPr>
          <p:spPr>
            <a:xfrm>
              <a:off x="820964" y="2228583"/>
              <a:ext cx="5671080" cy="4263303"/>
            </a:xfrm>
            <a:prstGeom prst="rect">
              <a:avLst/>
            </a:prstGeom>
            <a:solidFill>
              <a:srgbClr val="AB896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0CACD4F-5123-7470-4C9D-50FA9DE0FFFE}"/>
                </a:ext>
              </a:extLst>
            </p:cNvPr>
            <p:cNvSpPr>
              <a:spLocks/>
            </p:cNvSpPr>
            <p:nvPr/>
          </p:nvSpPr>
          <p:spPr>
            <a:xfrm>
              <a:off x="720387" y="2141879"/>
              <a:ext cx="5671080" cy="4263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시간적 문제</a:t>
              </a:r>
              <a:endParaRPr lang="en-US" altLang="ko-KR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86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674F-18D0-24D3-4F89-A140D1EC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1C8084F-A3C0-AB03-ACF1-D60A007CC9B9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844E04-DD53-F18A-17D7-69FB6455A839}"/>
              </a:ext>
            </a:extLst>
          </p:cNvPr>
          <p:cNvSpPr/>
          <p:nvPr/>
        </p:nvSpPr>
        <p:spPr>
          <a:xfrm>
            <a:off x="0" y="32136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D0BF0E-BE02-E70A-CF18-54DF61DC250F}"/>
              </a:ext>
            </a:extLst>
          </p:cNvPr>
          <p:cNvCxnSpPr>
            <a:cxnSpLocks/>
          </p:cNvCxnSpPr>
          <p:nvPr/>
        </p:nvCxnSpPr>
        <p:spPr>
          <a:xfrm>
            <a:off x="0" y="32491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E34F2F-4FD6-FEAD-6A2F-3EFBCAC62ABC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0F31B-B5D5-F413-02A1-618B22522973}"/>
              </a:ext>
            </a:extLst>
          </p:cNvPr>
          <p:cNvSpPr txBox="1"/>
          <p:nvPr/>
        </p:nvSpPr>
        <p:spPr>
          <a:xfrm>
            <a:off x="609600" y="2541260"/>
            <a:ext cx="756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kern="0" dirty="0">
                <a:solidFill>
                  <a:prstClr val="white"/>
                </a:solidFill>
              </a:rPr>
              <a:t>1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．프로젝트 개요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8EF1E-2996-6644-9365-26AC3BF7EB19}"/>
              </a:ext>
            </a:extLst>
          </p:cNvPr>
          <p:cNvSpPr txBox="1"/>
          <p:nvPr/>
        </p:nvSpPr>
        <p:spPr>
          <a:xfrm>
            <a:off x="853439" y="3721219"/>
            <a:ext cx="382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</a:rPr>
              <a:t>3-1. </a:t>
            </a:r>
            <a:r>
              <a:rPr lang="ko-KR" altLang="en-US" b="1" dirty="0">
                <a:solidFill>
                  <a:srgbClr val="404040"/>
                </a:solidFill>
              </a:rPr>
              <a:t>프로젝트 주제</a:t>
            </a:r>
            <a:endParaRPr lang="en-US" altLang="ko-KR" b="1" dirty="0">
              <a:solidFill>
                <a:srgbClr val="404040"/>
              </a:solidFill>
            </a:endParaRPr>
          </a:p>
          <a:p>
            <a:endParaRPr lang="en-US" altLang="ko-KR" b="1" dirty="0">
              <a:solidFill>
                <a:srgbClr val="404040"/>
              </a:solidFill>
            </a:endParaRPr>
          </a:p>
          <a:p>
            <a:r>
              <a:rPr lang="en-US" altLang="ko-KR" b="1" dirty="0">
                <a:solidFill>
                  <a:srgbClr val="404040"/>
                </a:solidFill>
              </a:rPr>
              <a:t>3-2. </a:t>
            </a:r>
            <a:r>
              <a:rPr lang="ko-KR" altLang="en-US" b="1" dirty="0" err="1">
                <a:solidFill>
                  <a:srgbClr val="404040"/>
                </a:solidFill>
              </a:rPr>
              <a:t>아키텍쳐</a:t>
            </a:r>
            <a:endParaRPr lang="en-US" altLang="ko-KR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7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9CC3A-8FC5-10FB-C0C9-026BE25E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DA1C69-2245-1E19-0BE7-6AE5DDA3DD79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DC8CAF-7EAC-073A-77C6-13D6F85CCC8C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C3BCB63-3C3C-BCE9-C2E6-BBD80892F400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070D00-E3E2-F8DF-E838-A109D769EB33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1-1. </a:t>
            </a:r>
            <a:r>
              <a:rPr lang="ko-KR" altLang="en-US" sz="2400" b="1" kern="0" dirty="0">
                <a:solidFill>
                  <a:srgbClr val="E9E6DD"/>
                </a:solidFill>
              </a:rPr>
              <a:t>프로젝트 주제</a:t>
            </a:r>
            <a:endParaRPr lang="en-US" altLang="ko-KR" sz="2400" b="1" kern="0" dirty="0">
              <a:solidFill>
                <a:srgbClr val="E9E6DD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79EA3-B3AC-FF2A-9866-3FF3BD721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96" y="2550019"/>
            <a:ext cx="5134692" cy="31341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9C650E-D9A0-A617-B2C0-8A007B8F0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58517"/>
            <a:ext cx="5634493" cy="33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FC483-B136-8D88-078F-0C41BB185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B199FE9-FC3B-3C75-77E0-DD3020F6D0D9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E85D3-86FB-0191-1688-82EC947CC74F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3F7849-93ED-F606-6608-C4824E7EBF01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8760DD-CCE8-CF7E-4275-DB937279690E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1-2. </a:t>
            </a:r>
            <a:r>
              <a:rPr lang="ko-KR" altLang="en-US" sz="2400" b="1" kern="0" dirty="0" err="1">
                <a:solidFill>
                  <a:srgbClr val="E9E6DD"/>
                </a:solidFill>
              </a:rPr>
              <a:t>아키텍쳐</a:t>
            </a:r>
            <a:endParaRPr lang="en-US" altLang="ko-KR" sz="2400" b="1" kern="0" dirty="0">
              <a:solidFill>
                <a:srgbClr val="E9E6DD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0973DD-431F-64ED-21CF-92439BBC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009" y="1858425"/>
            <a:ext cx="7437982" cy="447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2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971E8-417E-A1F2-B88F-B1537E98C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FE7E1A0-48D7-250B-CE54-5A3907CB4447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3E081C-6D72-0736-5D5D-4C554C526918}"/>
              </a:ext>
            </a:extLst>
          </p:cNvPr>
          <p:cNvSpPr/>
          <p:nvPr/>
        </p:nvSpPr>
        <p:spPr>
          <a:xfrm>
            <a:off x="0" y="32136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53D224-41B5-074A-3948-57B007945725}"/>
              </a:ext>
            </a:extLst>
          </p:cNvPr>
          <p:cNvCxnSpPr>
            <a:cxnSpLocks/>
          </p:cNvCxnSpPr>
          <p:nvPr/>
        </p:nvCxnSpPr>
        <p:spPr>
          <a:xfrm>
            <a:off x="0" y="32491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57ED54-51C7-F058-0738-9A204FFED9A2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7AD5D-2A1E-9196-1290-96321D523EB9}"/>
              </a:ext>
            </a:extLst>
          </p:cNvPr>
          <p:cNvSpPr txBox="1"/>
          <p:nvPr/>
        </p:nvSpPr>
        <p:spPr>
          <a:xfrm>
            <a:off x="609600" y="2541260"/>
            <a:ext cx="756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kern="0" dirty="0">
                <a:solidFill>
                  <a:prstClr val="white"/>
                </a:solidFill>
              </a:rPr>
              <a:t>2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．팀 구성 및 역할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1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E0E8A-8C38-C370-5980-089F7F492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B249A27-4E3D-05CF-7C75-2A5CC2B39C9A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813E12-8AE2-A9D5-5A70-9A1D665C808D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77068C-AA1D-694D-E38B-D5709B1DC617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12818C-B9AE-2D2B-EA44-859D5B19C2F9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2. </a:t>
            </a:r>
            <a:r>
              <a:rPr lang="ko-KR" altLang="en-US" sz="2400" b="1" kern="0" dirty="0">
                <a:solidFill>
                  <a:srgbClr val="E9E6DD"/>
                </a:solidFill>
              </a:rPr>
              <a:t>팀 구성 및 역할</a:t>
            </a:r>
            <a:endParaRPr lang="en-US" altLang="ko-KR" sz="2400" b="1" kern="0" dirty="0">
              <a:solidFill>
                <a:srgbClr val="E9E6DD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3CACCED-6E18-A9E6-88C6-C215B8926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58258"/>
              </p:ext>
            </p:extLst>
          </p:nvPr>
        </p:nvGraphicFramePr>
        <p:xfrm>
          <a:off x="505389" y="1650663"/>
          <a:ext cx="11218265" cy="393409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29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이름</a:t>
                      </a:r>
                      <a:endParaRPr lang="ko-KR" altLang="en-US" sz="1600" i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80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하동우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팀장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640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이한결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80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김규택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팀원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80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김지학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5763C7AC-E25F-94A1-667F-E982E6AB641F}"/>
              </a:ext>
            </a:extLst>
          </p:cNvPr>
          <p:cNvGrpSpPr/>
          <p:nvPr/>
        </p:nvGrpSpPr>
        <p:grpSpPr>
          <a:xfrm>
            <a:off x="4495602" y="2596878"/>
            <a:ext cx="2713128" cy="358635"/>
            <a:chOff x="4525872" y="3492488"/>
            <a:chExt cx="2713128" cy="35863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3D913FE-015D-6E52-EFA0-FF1D96D262E2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745CFFE-3804-AF51-70BF-674F3D0E8690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AB8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FEF50A31-8E9A-CB33-082F-0AFB7153E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D9CDD0-B85A-066B-5162-FC884C40CB3E}"/>
                </a:ext>
              </a:extLst>
            </p:cNvPr>
            <p:cNvSpPr txBox="1"/>
            <p:nvPr/>
          </p:nvSpPr>
          <p:spPr>
            <a:xfrm>
              <a:off x="5023036" y="3519045"/>
              <a:ext cx="198932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클라이언트 개발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3216BB-5AA1-80AA-0E86-2DE2AF947B2A}"/>
              </a:ext>
            </a:extLst>
          </p:cNvPr>
          <p:cNvGrpSpPr/>
          <p:nvPr/>
        </p:nvGrpSpPr>
        <p:grpSpPr>
          <a:xfrm>
            <a:off x="4495602" y="3429000"/>
            <a:ext cx="2713128" cy="358635"/>
            <a:chOff x="4525872" y="5045671"/>
            <a:chExt cx="2713128" cy="35863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03FAAA1-85BC-803C-BB20-51B4715037F8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533353F-FDA0-15F5-7FE3-46E8C64BA3A8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AB8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8C1F87-0938-31C9-5F5A-4CA406BD4A94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DB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CEC0666F-AB82-4477-0B50-2289220E6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D4666DE-FDD3-A3AB-98AD-9E57FC2B5BE8}"/>
              </a:ext>
            </a:extLst>
          </p:cNvPr>
          <p:cNvGrpSpPr/>
          <p:nvPr/>
        </p:nvGrpSpPr>
        <p:grpSpPr>
          <a:xfrm>
            <a:off x="4495602" y="4261122"/>
            <a:ext cx="2713128" cy="358635"/>
            <a:chOff x="4525872" y="5045671"/>
            <a:chExt cx="2713128" cy="358635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84C9A80-C34E-E5D1-C7BF-147599B14DF1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AFFBC92-A950-901B-9163-6C254106757F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AB8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680D61-0BAD-5AA6-F7D2-E4D496418C40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 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DB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D1CA5B72-7AC3-B527-8CB8-9B6AFCE66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B6E396-2008-08DF-E8BD-79D982F78415}"/>
              </a:ext>
            </a:extLst>
          </p:cNvPr>
          <p:cNvGrpSpPr/>
          <p:nvPr/>
        </p:nvGrpSpPr>
        <p:grpSpPr>
          <a:xfrm>
            <a:off x="4500485" y="5028019"/>
            <a:ext cx="2713128" cy="358635"/>
            <a:chOff x="4525872" y="3492488"/>
            <a:chExt cx="2713128" cy="35863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7FBCFB6-8C01-C92D-3051-052FB2FC2830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649B4AD-4D93-4F23-4856-C7B7DFB6EE01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AB8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5F83A894-DFB4-228B-1448-945E3F45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24A424-2F29-08A4-757D-E622D19CE428}"/>
                </a:ext>
              </a:extLst>
            </p:cNvPr>
            <p:cNvSpPr txBox="1"/>
            <p:nvPr/>
          </p:nvSpPr>
          <p:spPr>
            <a:xfrm>
              <a:off x="5023036" y="3519045"/>
              <a:ext cx="21495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클라이언트 개발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23D0CC7-FDAF-61D3-44C4-D4418AF19D62}"/>
              </a:ext>
            </a:extLst>
          </p:cNvPr>
          <p:cNvGrpSpPr/>
          <p:nvPr/>
        </p:nvGrpSpPr>
        <p:grpSpPr>
          <a:xfrm>
            <a:off x="7487886" y="3414738"/>
            <a:ext cx="2713128" cy="358635"/>
            <a:chOff x="4525872" y="3492488"/>
            <a:chExt cx="2713128" cy="358635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6133F85-66AF-D738-CFE7-1275288E5FF3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72720A4-308D-6093-DED0-0297451A56C6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AB8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7B85A861-C655-2886-DE5C-CD0CA88DE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06C332-C3A2-B264-4B40-97E3BCC7A3E4}"/>
                </a:ext>
              </a:extLst>
            </p:cNvPr>
            <p:cNvSpPr txBox="1"/>
            <p:nvPr/>
          </p:nvSpPr>
          <p:spPr>
            <a:xfrm>
              <a:off x="5023036" y="3519045"/>
              <a:ext cx="198932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클라이언트 개발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DCAFB52-C214-2DFE-2046-1A2190BBEF8F}"/>
              </a:ext>
            </a:extLst>
          </p:cNvPr>
          <p:cNvGrpSpPr/>
          <p:nvPr/>
        </p:nvGrpSpPr>
        <p:grpSpPr>
          <a:xfrm>
            <a:off x="7487886" y="4257284"/>
            <a:ext cx="2713128" cy="358635"/>
            <a:chOff x="4525872" y="3492488"/>
            <a:chExt cx="2713128" cy="35863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32483EB-33AB-EDA7-81D1-1C757E38E7E4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61772BD-D8E7-6655-53C6-10533C416A16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AB8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0877D73E-4CA8-0A45-49F1-D4D5A5EB5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1E33B5-9947-40D0-0FDD-CE2A40891431}"/>
                </a:ext>
              </a:extLst>
            </p:cNvPr>
            <p:cNvSpPr txBox="1"/>
            <p:nvPr/>
          </p:nvSpPr>
          <p:spPr>
            <a:xfrm>
              <a:off x="5023036" y="3519045"/>
              <a:ext cx="198932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클라이언트 개발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60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CAA3E-1508-8BEC-8C76-95454B83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351EAC-E4AA-1942-CAD7-573EA300C8DF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4DBD9E-59F2-A088-18D8-15E89D9B06E5}"/>
              </a:ext>
            </a:extLst>
          </p:cNvPr>
          <p:cNvSpPr/>
          <p:nvPr/>
        </p:nvSpPr>
        <p:spPr>
          <a:xfrm>
            <a:off x="0" y="32136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B0D966A-C0C7-C6FB-8282-0548FD245F77}"/>
              </a:ext>
            </a:extLst>
          </p:cNvPr>
          <p:cNvCxnSpPr>
            <a:cxnSpLocks/>
          </p:cNvCxnSpPr>
          <p:nvPr/>
        </p:nvCxnSpPr>
        <p:spPr>
          <a:xfrm>
            <a:off x="0" y="32491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495BFA-A94C-57B3-97C7-7D1D886AE7D0}"/>
              </a:ext>
            </a:extLst>
          </p:cNvPr>
          <p:cNvSpPr/>
          <p:nvPr/>
        </p:nvSpPr>
        <p:spPr>
          <a:xfrm>
            <a:off x="0" y="0"/>
            <a:ext cx="12192000" cy="3392488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4DD62-0D1C-FC4D-956F-D6F57B700BE3}"/>
              </a:ext>
            </a:extLst>
          </p:cNvPr>
          <p:cNvSpPr txBox="1"/>
          <p:nvPr/>
        </p:nvSpPr>
        <p:spPr>
          <a:xfrm>
            <a:off x="609600" y="2541260"/>
            <a:ext cx="756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kern="0" dirty="0">
                <a:solidFill>
                  <a:prstClr val="white"/>
                </a:solidFill>
              </a:rPr>
              <a:t>3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．어플리케이션 구현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47CF13-93EB-1F9D-36C0-9122ACDF6788}"/>
              </a:ext>
            </a:extLst>
          </p:cNvPr>
          <p:cNvSpPr txBox="1"/>
          <p:nvPr/>
        </p:nvSpPr>
        <p:spPr>
          <a:xfrm>
            <a:off x="853439" y="3721219"/>
            <a:ext cx="3823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</a:rPr>
              <a:t>3-1. </a:t>
            </a:r>
            <a:r>
              <a:rPr lang="ko-KR" altLang="en-US" b="1" dirty="0">
                <a:solidFill>
                  <a:srgbClr val="404040"/>
                </a:solidFill>
              </a:rPr>
              <a:t>권한 설정 및 로그인</a:t>
            </a:r>
            <a:endParaRPr lang="en-US" altLang="ko-KR" b="1" dirty="0">
              <a:solidFill>
                <a:srgbClr val="404040"/>
              </a:solidFill>
            </a:endParaRPr>
          </a:p>
          <a:p>
            <a:endParaRPr lang="en-US" altLang="ko-KR" b="1" dirty="0">
              <a:solidFill>
                <a:srgbClr val="404040"/>
              </a:solidFill>
            </a:endParaRPr>
          </a:p>
          <a:p>
            <a:r>
              <a:rPr lang="en-US" altLang="ko-KR" b="1" dirty="0">
                <a:solidFill>
                  <a:srgbClr val="404040"/>
                </a:solidFill>
              </a:rPr>
              <a:t>3-2. </a:t>
            </a:r>
            <a:r>
              <a:rPr lang="ko-KR" altLang="en-US" b="1" dirty="0">
                <a:solidFill>
                  <a:srgbClr val="404040"/>
                </a:solidFill>
              </a:rPr>
              <a:t>홈 화면</a:t>
            </a:r>
            <a:endParaRPr lang="en-US" altLang="ko-KR" b="1" dirty="0">
              <a:solidFill>
                <a:srgbClr val="404040"/>
              </a:solidFill>
            </a:endParaRPr>
          </a:p>
          <a:p>
            <a:endParaRPr lang="en-US" altLang="ko-KR" b="1" dirty="0">
              <a:solidFill>
                <a:srgbClr val="404040"/>
              </a:solidFill>
            </a:endParaRPr>
          </a:p>
          <a:p>
            <a:r>
              <a:rPr lang="en-US" altLang="ko-KR" b="1" dirty="0">
                <a:solidFill>
                  <a:srgbClr val="404040"/>
                </a:solidFill>
              </a:rPr>
              <a:t>3-3. </a:t>
            </a:r>
            <a:r>
              <a:rPr lang="ko-KR" altLang="en-US" b="1" dirty="0" err="1">
                <a:solidFill>
                  <a:srgbClr val="404040"/>
                </a:solidFill>
              </a:rPr>
              <a:t>컨택</a:t>
            </a:r>
            <a:r>
              <a:rPr lang="ko-KR" altLang="en-US" b="1" dirty="0">
                <a:solidFill>
                  <a:srgbClr val="404040"/>
                </a:solidFill>
              </a:rPr>
              <a:t> 페이지</a:t>
            </a:r>
            <a:endParaRPr lang="en-US" altLang="ko-KR" b="1" dirty="0">
              <a:solidFill>
                <a:srgbClr val="404040"/>
              </a:solidFill>
            </a:endParaRPr>
          </a:p>
          <a:p>
            <a:endParaRPr lang="en-US" altLang="ko-KR" b="1" dirty="0">
              <a:solidFill>
                <a:srgbClr val="404040"/>
              </a:solidFill>
            </a:endParaRPr>
          </a:p>
          <a:p>
            <a:r>
              <a:rPr lang="en-US" altLang="ko-KR" b="1" dirty="0">
                <a:solidFill>
                  <a:srgbClr val="404040"/>
                </a:solidFill>
              </a:rPr>
              <a:t>3-4. </a:t>
            </a:r>
            <a:r>
              <a:rPr lang="ko-KR" altLang="en-US" b="1" dirty="0">
                <a:solidFill>
                  <a:srgbClr val="404040"/>
                </a:solidFill>
              </a:rPr>
              <a:t>마이페이지</a:t>
            </a:r>
            <a:endParaRPr lang="en-US" altLang="ko-KR" b="1" dirty="0">
              <a:solidFill>
                <a:srgbClr val="404040"/>
              </a:solidFill>
            </a:endParaRPr>
          </a:p>
          <a:p>
            <a:endParaRPr lang="en-US" altLang="ko-KR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2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82E4-DB69-7AF8-977C-E7EDF2F8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A2E0210-23A9-4456-1EFF-5105ACEB3D3B}"/>
              </a:ext>
            </a:extLst>
          </p:cNvPr>
          <p:cNvSpPr/>
          <p:nvPr/>
        </p:nvSpPr>
        <p:spPr>
          <a:xfrm>
            <a:off x="0" y="0"/>
            <a:ext cx="12192000" cy="9007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5566B-313D-3909-73FC-4F1B9A22E554}"/>
              </a:ext>
            </a:extLst>
          </p:cNvPr>
          <p:cNvSpPr/>
          <p:nvPr/>
        </p:nvSpPr>
        <p:spPr>
          <a:xfrm>
            <a:off x="0" y="749871"/>
            <a:ext cx="12192000" cy="9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6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834D868-D3B1-5F77-EF96-B8C5F0CE3554}"/>
              </a:ext>
            </a:extLst>
          </p:cNvPr>
          <p:cNvCxnSpPr>
            <a:cxnSpLocks/>
          </p:cNvCxnSpPr>
          <p:nvPr/>
        </p:nvCxnSpPr>
        <p:spPr>
          <a:xfrm>
            <a:off x="0" y="785346"/>
            <a:ext cx="12192000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AB2E53-3CA2-5034-D55E-E4F0FB6A1AE2}"/>
              </a:ext>
            </a:extLst>
          </p:cNvPr>
          <p:cNvSpPr/>
          <p:nvPr/>
        </p:nvSpPr>
        <p:spPr>
          <a:xfrm>
            <a:off x="18522" y="0"/>
            <a:ext cx="12192000" cy="900792"/>
          </a:xfrm>
          <a:prstGeom prst="rect">
            <a:avLst/>
          </a:prstGeom>
          <a:blipFill dpi="0" rotWithShape="1">
            <a:blip r:embed="rId2">
              <a:alphaModFix amt="32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08000" rtlCol="0" anchor="t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700" b="1" kern="0" dirty="0">
              <a:solidFill>
                <a:srgbClr val="E9E6DD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E9E6DD"/>
                </a:solidFill>
              </a:rPr>
              <a:t>3-1. </a:t>
            </a:r>
            <a:r>
              <a:rPr lang="ko-KR" altLang="en-US" sz="2400" b="1" kern="0" dirty="0">
                <a:solidFill>
                  <a:srgbClr val="E9E6DD"/>
                </a:solidFill>
              </a:rPr>
              <a:t>권한 설정 및 로그인</a:t>
            </a:r>
            <a:endParaRPr lang="en-US" altLang="ko-KR" sz="2400" b="1" kern="0" dirty="0">
              <a:solidFill>
                <a:srgbClr val="E9E6DD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4E38FB-A7B6-9B57-6D9A-7D3C2ABB0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9" t="917" r="1526" b="-1"/>
          <a:stretch/>
        </p:blipFill>
        <p:spPr>
          <a:xfrm>
            <a:off x="3420427" y="2019843"/>
            <a:ext cx="2328161" cy="4153936"/>
          </a:xfrm>
          <a:prstGeom prst="rect">
            <a:avLst/>
          </a:prstGeom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493A82A2-51F7-7714-F8B1-646AC6699C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" t="748" r="1064" b="687"/>
          <a:stretch/>
        </p:blipFill>
        <p:spPr>
          <a:xfrm>
            <a:off x="524770" y="2019843"/>
            <a:ext cx="2345530" cy="41539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6B9AEF8-EDC8-DEBF-FB3D-B05A980B0F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50" r="908" b="1092"/>
          <a:stretch/>
        </p:blipFill>
        <p:spPr>
          <a:xfrm>
            <a:off x="9177004" y="2019843"/>
            <a:ext cx="2328162" cy="41539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3514387-26EF-88F7-ECAF-F9AFBED4E5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9" t="629" r="1240" b="603"/>
          <a:stretch/>
        </p:blipFill>
        <p:spPr>
          <a:xfrm>
            <a:off x="6298715" y="2019843"/>
            <a:ext cx="2328162" cy="415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0635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627</Words>
  <Application>Microsoft Office PowerPoint</Application>
  <PresentationFormat>와이드스크린</PresentationFormat>
  <Paragraphs>174</Paragraphs>
  <Slides>24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세방고딕 Regular</vt:lpstr>
      <vt:lpstr>Arial</vt:lpstr>
      <vt:lpstr>Wingdings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하동우</cp:lastModifiedBy>
  <cp:revision>57</cp:revision>
  <dcterms:created xsi:type="dcterms:W3CDTF">2021-11-11T06:29:41Z</dcterms:created>
  <dcterms:modified xsi:type="dcterms:W3CDTF">2025-02-12T07:48:31Z</dcterms:modified>
</cp:coreProperties>
</file>