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6" r:id="rId5"/>
    <p:sldId id="334" r:id="rId6"/>
    <p:sldId id="3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howGuides="1">
      <p:cViewPr varScale="1">
        <p:scale>
          <a:sx n="77" d="100"/>
          <a:sy n="77" d="100"/>
        </p:scale>
        <p:origin x="120" y="70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3.svg"/><Relationship Id="rId3" Type="http://schemas.openxmlformats.org/officeDocument/2006/relationships/image" Target="../media/image35.svg"/><Relationship Id="rId21" Type="http://schemas.openxmlformats.org/officeDocument/2006/relationships/image" Target="../media/image51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2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53.png"/><Relationship Id="rId21" Type="http://schemas.openxmlformats.org/officeDocument/2006/relationships/image" Target="../media/image49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17" Type="http://schemas.openxmlformats.org/officeDocument/2006/relationships/image" Target="../media/image47.png"/><Relationship Id="rId2" Type="http://schemas.openxmlformats.org/officeDocument/2006/relationships/image" Target="../media/image52.png"/><Relationship Id="rId16" Type="http://schemas.openxmlformats.org/officeDocument/2006/relationships/image" Target="../media/image46.svg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svg"/><Relationship Id="rId15" Type="http://schemas.openxmlformats.org/officeDocument/2006/relationships/image" Target="../media/image45.png"/><Relationship Id="rId23" Type="http://schemas.openxmlformats.org/officeDocument/2006/relationships/image" Target="../media/image51.png"/><Relationship Id="rId10" Type="http://schemas.openxmlformats.org/officeDocument/2006/relationships/image" Target="../media/image40.svg"/><Relationship Id="rId19" Type="http://schemas.openxmlformats.org/officeDocument/2006/relationships/image" Target="../media/image2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svg"/><Relationship Id="rId22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40.svg"/><Relationship Id="rId3" Type="http://schemas.openxmlformats.org/officeDocument/2006/relationships/image" Target="../media/image35.svg"/><Relationship Id="rId21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64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59.png"/><Relationship Id="rId5" Type="http://schemas.openxmlformats.org/officeDocument/2006/relationships/image" Target="../media/image37.png"/><Relationship Id="rId15" Type="http://schemas.openxmlformats.org/officeDocument/2006/relationships/image" Target="../media/image63.png"/><Relationship Id="rId10" Type="http://schemas.openxmlformats.org/officeDocument/2006/relationships/image" Target="../media/image58.svg"/><Relationship Id="rId19" Type="http://schemas.openxmlformats.org/officeDocument/2006/relationships/image" Target="../media/image65.png"/><Relationship Id="rId4" Type="http://schemas.openxmlformats.org/officeDocument/2006/relationships/image" Target="../media/image36.png"/><Relationship Id="rId9" Type="http://schemas.openxmlformats.org/officeDocument/2006/relationships/image" Target="../media/image57.png"/><Relationship Id="rId14" Type="http://schemas.openxmlformats.org/officeDocument/2006/relationships/image" Target="../media/image62.svg"/><Relationship Id="rId22" Type="http://schemas.openxmlformats.org/officeDocument/2006/relationships/image" Target="../media/image6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svg"/><Relationship Id="rId7" Type="http://schemas.openxmlformats.org/officeDocument/2006/relationships/image" Target="../media/image71.svg"/><Relationship Id="rId12" Type="http://schemas.openxmlformats.org/officeDocument/2006/relationships/image" Target="../media/image7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74.png"/><Relationship Id="rId5" Type="http://schemas.openxmlformats.org/officeDocument/2006/relationships/image" Target="../media/image70.svg"/><Relationship Id="rId10" Type="http://schemas.openxmlformats.org/officeDocument/2006/relationships/image" Target="../media/image73.sv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2532115"/>
            <a:chOff x="6747213" y="1370504"/>
            <a:chExt cx="4736481" cy="25321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2092881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웹 기반 </a:t>
              </a:r>
              <a:r>
                <a:rPr lang="ko-KR" altLang="en-US" sz="48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스트라이커즈</a:t>
              </a: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1945</a:t>
              </a: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구현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4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비행기 타고 가요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양재현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하영재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이한결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김경훈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계획중인 게임 화면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44C4D8-C4E3-45DC-8170-2DBA91CFD06B}"/>
              </a:ext>
            </a:extLst>
          </p:cNvPr>
          <p:cNvGrpSpPr/>
          <p:nvPr/>
        </p:nvGrpSpPr>
        <p:grpSpPr>
          <a:xfrm>
            <a:off x="6242110" y="4773997"/>
            <a:ext cx="4185695" cy="759402"/>
            <a:chOff x="6242109" y="4773997"/>
            <a:chExt cx="3079483" cy="7594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08A21E-7B77-4086-9C4C-3AE7DD3ED424}"/>
                </a:ext>
              </a:extLst>
            </p:cNvPr>
            <p:cNvSpPr txBox="1"/>
            <p:nvPr/>
          </p:nvSpPr>
          <p:spPr>
            <a:xfrm>
              <a:off x="6836703" y="4917846"/>
              <a:ext cx="2484889" cy="61555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C1C5FF-B929-4B68-BBAB-9A05C970193B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35747"/>
            <a:ext cx="2122307" cy="3841397"/>
            <a:chOff x="7348911" y="2373418"/>
            <a:chExt cx="2122307" cy="380372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794043"/>
              <a:ext cx="2122307" cy="3383101"/>
              <a:chOff x="2815881" y="2794043"/>
              <a:chExt cx="2122307" cy="3383101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794043"/>
                <a:ext cx="2122307" cy="3383101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56389"/>
              <a:ext cx="1704241" cy="6692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900" y="2373418"/>
            <a:ext cx="2122307" cy="3803725"/>
            <a:chOff x="501798" y="2373418"/>
            <a:chExt cx="2122307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8" y="4453027"/>
              <a:ext cx="2113578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현대의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웹기술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활용하여 전통적인 게임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스트라이커즈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1945”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웹에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중심으로 게임을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개발함으로서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게임 로직을 이해하고 게임 개발 능력을 향상시키는 것을 목표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스트라이커즈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1945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게임 브라우저에 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BOOTSTRAP5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0907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게임로직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구현함으로서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JavaScript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실력 향상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플레이어에게 전통적인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경험 제공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Picture 1">
            <a:extLst>
              <a:ext uri="{FF2B5EF4-FFF2-40B4-BE49-F238E27FC236}">
                <a16:creationId xmlns:a16="http://schemas.microsoft.com/office/drawing/2014/main" id="{0AE822A2-F1C9-416F-AC98-5D71D1548F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519857" y="4418992"/>
            <a:ext cx="1704242" cy="103076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">
            <a:extLst>
              <a:ext uri="{FF2B5EF4-FFF2-40B4-BE49-F238E27FC236}">
                <a16:creationId xmlns:a16="http://schemas.microsoft.com/office/drawing/2014/main" id="{CD228F99-871A-4291-A48B-6AB927CF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3391" y="2159097"/>
            <a:ext cx="7092353" cy="42809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6" name="Picture 3">
            <a:extLst>
              <a:ext uri="{FF2B5EF4-FFF2-40B4-BE49-F238E27FC236}">
                <a16:creationId xmlns:a16="http://schemas.microsoft.com/office/drawing/2014/main" id="{0BB0C026-10AD-4FA5-B057-E171697E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0223" y="2159098"/>
            <a:ext cx="7011693" cy="42162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54766" y="338617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계획중인 게임 화면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80" name="Picture 5">
            <a:extLst>
              <a:ext uri="{FF2B5EF4-FFF2-40B4-BE49-F238E27FC236}">
                <a16:creationId xmlns:a16="http://schemas.microsoft.com/office/drawing/2014/main" id="{A45B7BF1-DCD7-46AF-806B-4DC68DC3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4176" y="2395788"/>
            <a:ext cx="7011693" cy="418156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9" name="Picture 3">
            <a:extLst>
              <a:ext uri="{FF2B5EF4-FFF2-40B4-BE49-F238E27FC236}">
                <a16:creationId xmlns:a16="http://schemas.microsoft.com/office/drawing/2014/main" id="{425A74D8-AB05-43E5-AEB6-96A058189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0794" y="2377487"/>
            <a:ext cx="7099487" cy="426900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5" name="Picture 1">
            <a:extLst>
              <a:ext uri="{FF2B5EF4-FFF2-40B4-BE49-F238E27FC236}">
                <a16:creationId xmlns:a16="http://schemas.microsoft.com/office/drawing/2014/main" id="{0AE822A2-F1C9-416F-AC98-5D71D1548F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2280635" y="2365556"/>
            <a:ext cx="7077965" cy="428093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0CA6DB-E87A-4FFF-AC84-F8EE7D06BD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73" y="2301016"/>
            <a:ext cx="8086235" cy="43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7EBB8-F256-651E-8870-1A2D77D8249A}"/>
              </a:ext>
            </a:extLst>
          </p:cNvPr>
          <p:cNvSpPr txBox="1"/>
          <p:nvPr/>
        </p:nvSpPr>
        <p:spPr>
          <a:xfrm>
            <a:off x="733876" y="2136129"/>
            <a:ext cx="5470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867" y="2365314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양재현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하영재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이한결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김경훈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9884" y="5789212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01303" y="3155049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54838" y="3155049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53868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01303" y="3914111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01303" y="391411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4998467" y="3940668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점수 시스템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01303" y="4708232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비행기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01303" y="5473820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9FA404FC-ECAC-4719-A065-5F24BF2135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565757" y="4032534"/>
            <a:ext cx="240516" cy="1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3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325307"/>
              </p:ext>
            </p:extLst>
          </p:nvPr>
        </p:nvGraphicFramePr>
        <p:xfrm>
          <a:off x="534218" y="2445658"/>
          <a:ext cx="11218265" cy="3646045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요구분석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주제 선정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 계획보고 실시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스트라이커즈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1945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비교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 최종보고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315" y="5091458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83801" y="2921315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93427" y="2921315"/>
            <a:ext cx="1808607" cy="494096"/>
            <a:chOff x="7383737" y="3307757"/>
            <a:chExt cx="1446165" cy="49409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494096"/>
              <a:chOff x="4665551" y="3307757"/>
              <a:chExt cx="1446165" cy="4940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기획보고서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83802" y="3454715"/>
            <a:ext cx="2316096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기존 게임 오브젝트 관찰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220108" y="3462287"/>
            <a:ext cx="1936897" cy="326913"/>
            <a:chOff x="7383738" y="3841157"/>
            <a:chExt cx="1716291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1" cy="326913"/>
              <a:chOff x="4665552" y="3307757"/>
              <a:chExt cx="1716291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7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 b="1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srgbClr val="E7E6E6">
                        <a:lumMod val="25000"/>
                      </a:srgbClr>
                    </a:solidFill>
                    <a:latin typeface="맑은 고딕" panose="020B0503020000020004" pitchFamily="50" charset="-127"/>
                  </a:rPr>
                  <a:t>사용할 이미지 선정</a:t>
                </a:r>
                <a:endParaRPr lang="en-US" altLang="ko-KR" sz="12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E7E6E6">
                      <a:lumMod val="25000"/>
                    </a:srgb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83801" y="3983352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60" y="3340188"/>
                <a:ext cx="153077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CSS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83801" y="4510402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83801" y="5040627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디버그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4EAFE5D-51E0-4E74-B924-393A5F7F9597}"/>
              </a:ext>
            </a:extLst>
          </p:cNvPr>
          <p:cNvGrpSpPr/>
          <p:nvPr/>
        </p:nvGrpSpPr>
        <p:grpSpPr>
          <a:xfrm>
            <a:off x="6806576" y="3977586"/>
            <a:ext cx="2518478" cy="326913"/>
            <a:chOff x="4574111" y="3841157"/>
            <a:chExt cx="2518478" cy="326913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4E3D9D2-F601-46C3-B65D-E779DD469BED}"/>
                </a:ext>
              </a:extLst>
            </p:cNvPr>
            <p:cNvGrpSpPr/>
            <p:nvPr/>
          </p:nvGrpSpPr>
          <p:grpSpPr>
            <a:xfrm>
              <a:off x="4574111" y="3841157"/>
              <a:ext cx="2518478" cy="326913"/>
              <a:chOff x="4665551" y="3307757"/>
              <a:chExt cx="2518478" cy="326913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7BB56EA-BB31-4980-8E1B-100F2336FFA1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5B81D6F5-4FE7-4333-B9FF-7FF1E9B06D6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807608EB-685A-44DA-AB7F-88FD2D85183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AA4585F-A002-42AF-98D4-0C2DCDDA9E74}"/>
                  </a:ext>
                </a:extLst>
              </p:cNvPr>
              <p:cNvSpPr txBox="1"/>
              <p:nvPr/>
            </p:nvSpPr>
            <p:spPr>
              <a:xfrm>
                <a:off x="4967354" y="3350433"/>
                <a:ext cx="221667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 구성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자바스크립트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BEC8ECC4-9FDC-4101-988A-A8BC400F2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57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278</Words>
  <Application>Microsoft Office PowerPoint</Application>
  <PresentationFormat>와이드스크린</PresentationFormat>
  <Paragraphs>93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30</cp:revision>
  <dcterms:created xsi:type="dcterms:W3CDTF">2023-12-20T03:00:25Z</dcterms:created>
  <dcterms:modified xsi:type="dcterms:W3CDTF">2024-07-15T01:04:31Z</dcterms:modified>
</cp:coreProperties>
</file>