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8"/>
  </p:notesMasterIdLst>
  <p:handoutMasterIdLst>
    <p:handoutMasterId r:id="rId9"/>
  </p:handoutMasterIdLst>
  <p:sldIdLst>
    <p:sldId id="779" r:id="rId2"/>
    <p:sldId id="746" r:id="rId3"/>
    <p:sldId id="780" r:id="rId4"/>
    <p:sldId id="781" r:id="rId5"/>
    <p:sldId id="782" r:id="rId6"/>
    <p:sldId id="783" r:id="rId7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795"/>
    <a:srgbClr val="158AFF"/>
    <a:srgbClr val="005CB8"/>
    <a:srgbClr val="0071E2"/>
    <a:srgbClr val="84C1FF"/>
    <a:srgbClr val="005EBC"/>
    <a:srgbClr val="D9D9D9"/>
    <a:srgbClr val="1F80DF"/>
    <a:srgbClr val="262626"/>
    <a:srgbClr val="057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34" autoAdjust="0"/>
    <p:restoredTop sz="96091" autoAdjust="0"/>
  </p:normalViewPr>
  <p:slideViewPr>
    <p:cSldViewPr snapToGrid="0">
      <p:cViewPr varScale="1">
        <p:scale>
          <a:sx n="99" d="100"/>
          <a:sy n="99" d="100"/>
        </p:scale>
        <p:origin x="10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3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E871A06-4EC7-4FEA-9F4C-1A93572E562B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6980D-32CD-47C6-AED0-AFC4A97D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44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585E413-9A35-4AC4-80B9-6D57A71682A5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21E5A35-52FD-492C-BC43-E7D727C7B24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4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5A35-52FD-492C-BC43-E7D727C7B24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5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5A35-52FD-492C-BC43-E7D727C7B24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76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2192000" cy="6863002"/>
            <a:chOff x="0" y="0"/>
            <a:chExt cx="12192000" cy="6863002"/>
          </a:xfrm>
        </p:grpSpPr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4"/>
            <a:stretch/>
          </p:blipFill>
          <p:spPr>
            <a:xfrm flipH="1">
              <a:off x="0" y="0"/>
              <a:ext cx="12192000" cy="686300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 userDrawn="1"/>
          </p:nvSpPr>
          <p:spPr>
            <a:xfrm>
              <a:off x="0" y="0"/>
              <a:ext cx="12192000" cy="6863002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alpha val="27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자유형 34"/>
          <p:cNvSpPr/>
          <p:nvPr userDrawn="1"/>
        </p:nvSpPr>
        <p:spPr>
          <a:xfrm>
            <a:off x="0" y="2941398"/>
            <a:ext cx="12192788" cy="3850547"/>
          </a:xfrm>
          <a:custGeom>
            <a:avLst/>
            <a:gdLst>
              <a:gd name="connsiteX0" fmla="*/ 12192788 w 12192788"/>
              <a:gd name="connsiteY0" fmla="*/ 0 h 3850547"/>
              <a:gd name="connsiteX1" fmla="*/ 12192788 w 12192788"/>
              <a:gd name="connsiteY1" fmla="*/ 3522370 h 3850547"/>
              <a:gd name="connsiteX2" fmla="*/ 12192000 w 12192788"/>
              <a:gd name="connsiteY2" fmla="*/ 3522370 h 3850547"/>
              <a:gd name="connsiteX3" fmla="*/ 12192000 w 12192788"/>
              <a:gd name="connsiteY3" fmla="*/ 3850547 h 3850547"/>
              <a:gd name="connsiteX4" fmla="*/ 0 w 12192788"/>
              <a:gd name="connsiteY4" fmla="*/ 3850547 h 3850547"/>
              <a:gd name="connsiteX5" fmla="*/ 0 w 12192788"/>
              <a:gd name="connsiteY5" fmla="*/ 3522370 h 3850547"/>
              <a:gd name="connsiteX6" fmla="*/ 8670363 w 12192788"/>
              <a:gd name="connsiteY6" fmla="*/ 3522370 h 38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788" h="3850547">
                <a:moveTo>
                  <a:pt x="12192788" y="0"/>
                </a:moveTo>
                <a:lnTo>
                  <a:pt x="12192788" y="3522370"/>
                </a:lnTo>
                <a:lnTo>
                  <a:pt x="12192000" y="3522370"/>
                </a:lnTo>
                <a:lnTo>
                  <a:pt x="12192000" y="3850547"/>
                </a:lnTo>
                <a:lnTo>
                  <a:pt x="0" y="3850547"/>
                </a:lnTo>
                <a:lnTo>
                  <a:pt x="0" y="3522370"/>
                </a:lnTo>
                <a:lnTo>
                  <a:pt x="8670363" y="3522370"/>
                </a:lnTo>
                <a:close/>
              </a:path>
            </a:pathLst>
          </a:custGeom>
          <a:solidFill>
            <a:srgbClr val="18A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7451" y="5820298"/>
            <a:ext cx="2386325" cy="626577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0" y="6791945"/>
            <a:ext cx="12192000" cy="66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689411" y="4937171"/>
            <a:ext cx="2314365" cy="697631"/>
            <a:chOff x="9689411" y="4937171"/>
            <a:chExt cx="2314365" cy="697631"/>
          </a:xfrm>
        </p:grpSpPr>
        <p:grpSp>
          <p:nvGrpSpPr>
            <p:cNvPr id="37" name="그룹 36"/>
            <p:cNvGrpSpPr/>
            <p:nvPr userDrawn="1"/>
          </p:nvGrpSpPr>
          <p:grpSpPr>
            <a:xfrm>
              <a:off x="9689411" y="4937171"/>
              <a:ext cx="2314365" cy="697631"/>
              <a:chOff x="7994708" y="3615654"/>
              <a:chExt cx="3506599" cy="105701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0444294" y="3615654"/>
                <a:ext cx="1057013" cy="1057013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8A7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9219501" y="3615654"/>
                <a:ext cx="1057013" cy="1057013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8A7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7994708" y="3615654"/>
                <a:ext cx="1057013" cy="1057013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8A7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1332" y="5069236"/>
              <a:ext cx="2066373" cy="438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61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154170"/>
            <a:ext cx="4054805" cy="2703830"/>
          </a:xfrm>
          <a:prstGeom prst="rect">
            <a:avLst/>
          </a:prstGeom>
        </p:spPr>
      </p:pic>
      <p:sp>
        <p:nvSpPr>
          <p:cNvPr id="34" name="직사각형 33"/>
          <p:cNvSpPr/>
          <p:nvPr userDrawn="1"/>
        </p:nvSpPr>
        <p:spPr>
          <a:xfrm flipH="1">
            <a:off x="0" y="0"/>
            <a:ext cx="4060273" cy="6858000"/>
          </a:xfrm>
          <a:prstGeom prst="rect">
            <a:avLst/>
          </a:prstGeom>
          <a:gradFill flip="none" rotWithShape="1">
            <a:gsLst>
              <a:gs pos="63000">
                <a:srgbClr val="18A795"/>
              </a:gs>
              <a:gs pos="0">
                <a:srgbClr val="18A795"/>
              </a:gs>
              <a:gs pos="100000">
                <a:srgbClr val="18A795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 rot="5400000">
            <a:off x="640462" y="3404224"/>
            <a:ext cx="6882066" cy="53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0" y="0"/>
            <a:ext cx="12191999" cy="966738"/>
          </a:xfrm>
          <a:prstGeom prst="roundRect">
            <a:avLst>
              <a:gd name="adj" fmla="val 0"/>
            </a:avLst>
          </a:prstGeom>
          <a:solidFill>
            <a:srgbClr val="18A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8809" y="44624"/>
            <a:ext cx="8750763" cy="922114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970023"/>
            <a:ext cx="12192000" cy="53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842022" y="166264"/>
            <a:ext cx="2103968" cy="634210"/>
            <a:chOff x="9689411" y="4937171"/>
            <a:chExt cx="2314365" cy="697631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9689411" y="4937171"/>
              <a:ext cx="2314365" cy="697631"/>
              <a:chOff x="7994708" y="3615654"/>
              <a:chExt cx="3506599" cy="1057013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0444294" y="3615654"/>
                <a:ext cx="1057013" cy="1057013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8A7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9219501" y="3615654"/>
                <a:ext cx="1057013" cy="1057013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8A7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994708" y="3615654"/>
                <a:ext cx="1057013" cy="1057013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18A7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1332" y="5069236"/>
              <a:ext cx="2066373" cy="438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474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E708-1CDE-4603-A5A6-024AD403D9E3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CC9C-7E36-46BE-BB2A-7DDA61AC1E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46" r:id="rId2"/>
    <p:sldLayoutId id="214748379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64348" y="2763662"/>
            <a:ext cx="3199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6000" b="1" spc="-300" dirty="0" smtClean="0">
                <a:ln w="15875">
                  <a:solidFill>
                    <a:srgbClr val="18A795"/>
                  </a:solidFill>
                </a:ln>
                <a:gradFill>
                  <a:gsLst>
                    <a:gs pos="0">
                      <a:srgbClr val="18A795">
                        <a:alpha val="28000"/>
                      </a:srgbClr>
                    </a:gs>
                    <a:gs pos="100000">
                      <a:srgbClr val="18A795"/>
                    </a:gs>
                  </a:gsLst>
                  <a:lin ang="5400000" scaled="1"/>
                </a:gradFill>
                <a:latin typeface="+mn-ea"/>
                <a:cs typeface="Arial" pitchFamily="34" charset="0"/>
              </a:rPr>
              <a:t>T O D O  </a:t>
            </a:r>
            <a:endParaRPr lang="en-US" altLang="ko-KR" sz="6000" b="1" spc="-300" dirty="0">
              <a:ln w="15875">
                <a:solidFill>
                  <a:srgbClr val="068FE2">
                    <a:alpha val="0"/>
                  </a:srgbClr>
                </a:solidFill>
              </a:ln>
              <a:solidFill>
                <a:srgbClr val="18A79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4116" y="4322347"/>
            <a:ext cx="22733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 b="1" spc="-150" dirty="0" smtClean="0">
                <a:ln w="17780" cmpd="sng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201901822 </a:t>
            </a:r>
            <a:r>
              <a:rPr lang="ko-KR" altLang="en-US" sz="2200" b="1" spc="-150" dirty="0" smtClean="0">
                <a:ln w="17780" cmpd="sng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이한결</a:t>
            </a:r>
            <a:endParaRPr lang="ko-KR" altLang="en-US" sz="2200" b="1" spc="-150" dirty="0">
              <a:ln w="17780" cmpd="sng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 능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1973" y="1352188"/>
            <a:ext cx="2829942" cy="519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81818" y="1345562"/>
            <a:ext cx="2260098" cy="637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다리꼴 34"/>
          <p:cNvSpPr/>
          <p:nvPr/>
        </p:nvSpPr>
        <p:spPr>
          <a:xfrm rot="16200000">
            <a:off x="985105" y="1827857"/>
            <a:ext cx="308265" cy="145475"/>
          </a:xfrm>
          <a:prstGeom prst="trapezoid">
            <a:avLst>
              <a:gd name="adj" fmla="val 4868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flipH="1">
            <a:off x="1059571" y="1345563"/>
            <a:ext cx="1152939" cy="637308"/>
          </a:xfrm>
          <a:custGeom>
            <a:avLst/>
            <a:gdLst>
              <a:gd name="connsiteX0" fmla="*/ 1641764 w 1641764"/>
              <a:gd name="connsiteY0" fmla="*/ 0 h 637308"/>
              <a:gd name="connsiteX1" fmla="*/ 263234 w 1641764"/>
              <a:gd name="connsiteY1" fmla="*/ 0 h 637308"/>
              <a:gd name="connsiteX2" fmla="*/ 0 w 1641764"/>
              <a:gd name="connsiteY2" fmla="*/ 637308 h 637308"/>
              <a:gd name="connsiteX3" fmla="*/ 1641764 w 1641764"/>
              <a:gd name="connsiteY3" fmla="*/ 637308 h 6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764" h="637308">
                <a:moveTo>
                  <a:pt x="1641764" y="0"/>
                </a:moveTo>
                <a:lnTo>
                  <a:pt x="263234" y="0"/>
                </a:lnTo>
                <a:lnTo>
                  <a:pt x="0" y="637308"/>
                </a:lnTo>
                <a:lnTo>
                  <a:pt x="1641764" y="6373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211973" y="6489814"/>
            <a:ext cx="2829942" cy="578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57230" y="1352188"/>
            <a:ext cx="2829942" cy="519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327075" y="1345562"/>
            <a:ext cx="2260098" cy="637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다리꼴 41"/>
          <p:cNvSpPr/>
          <p:nvPr/>
        </p:nvSpPr>
        <p:spPr>
          <a:xfrm rot="16200000">
            <a:off x="4530362" y="1827857"/>
            <a:ext cx="308265" cy="145475"/>
          </a:xfrm>
          <a:prstGeom prst="trapezoid">
            <a:avLst>
              <a:gd name="adj" fmla="val 4868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 flipH="1">
            <a:off x="4604828" y="1345563"/>
            <a:ext cx="1152939" cy="637308"/>
          </a:xfrm>
          <a:custGeom>
            <a:avLst/>
            <a:gdLst>
              <a:gd name="connsiteX0" fmla="*/ 1641764 w 1641764"/>
              <a:gd name="connsiteY0" fmla="*/ 0 h 637308"/>
              <a:gd name="connsiteX1" fmla="*/ 263234 w 1641764"/>
              <a:gd name="connsiteY1" fmla="*/ 0 h 637308"/>
              <a:gd name="connsiteX2" fmla="*/ 0 w 1641764"/>
              <a:gd name="connsiteY2" fmla="*/ 637308 h 637308"/>
              <a:gd name="connsiteX3" fmla="*/ 1641764 w 1641764"/>
              <a:gd name="connsiteY3" fmla="*/ 637308 h 6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764" h="637308">
                <a:moveTo>
                  <a:pt x="1641764" y="0"/>
                </a:moveTo>
                <a:lnTo>
                  <a:pt x="263234" y="0"/>
                </a:lnTo>
                <a:lnTo>
                  <a:pt x="0" y="637308"/>
                </a:lnTo>
                <a:lnTo>
                  <a:pt x="1641764" y="6373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57230" y="6489814"/>
            <a:ext cx="2829942" cy="578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454888" y="1352188"/>
            <a:ext cx="2829942" cy="519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4733" y="1345562"/>
            <a:ext cx="2260098" cy="637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다리꼴 52"/>
          <p:cNvSpPr/>
          <p:nvPr/>
        </p:nvSpPr>
        <p:spPr>
          <a:xfrm rot="16200000">
            <a:off x="8228020" y="1827857"/>
            <a:ext cx="308265" cy="145475"/>
          </a:xfrm>
          <a:prstGeom prst="trapezoid">
            <a:avLst>
              <a:gd name="adj" fmla="val 4868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 flipH="1">
            <a:off x="8302486" y="1345563"/>
            <a:ext cx="1152939" cy="637308"/>
          </a:xfrm>
          <a:custGeom>
            <a:avLst/>
            <a:gdLst>
              <a:gd name="connsiteX0" fmla="*/ 1641764 w 1641764"/>
              <a:gd name="connsiteY0" fmla="*/ 0 h 637308"/>
              <a:gd name="connsiteX1" fmla="*/ 263234 w 1641764"/>
              <a:gd name="connsiteY1" fmla="*/ 0 h 637308"/>
              <a:gd name="connsiteX2" fmla="*/ 0 w 1641764"/>
              <a:gd name="connsiteY2" fmla="*/ 637308 h 637308"/>
              <a:gd name="connsiteX3" fmla="*/ 1641764 w 1641764"/>
              <a:gd name="connsiteY3" fmla="*/ 637308 h 6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764" h="637308">
                <a:moveTo>
                  <a:pt x="1641764" y="0"/>
                </a:moveTo>
                <a:lnTo>
                  <a:pt x="263234" y="0"/>
                </a:lnTo>
                <a:lnTo>
                  <a:pt x="0" y="637308"/>
                </a:lnTo>
                <a:lnTo>
                  <a:pt x="1641764" y="6373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454888" y="6489814"/>
            <a:ext cx="2829942" cy="578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364156" y="1446800"/>
            <a:ext cx="1354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 b="1" spc="-150" dirty="0" smtClean="0">
                <a:ln w="17780" cmpd="sng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해야 할 일</a:t>
            </a:r>
            <a:endParaRPr lang="ko-KR" altLang="en-US" sz="2200" b="1" spc="-150" dirty="0">
              <a:ln w="17780" cmpd="sng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96884" y="1446800"/>
            <a:ext cx="184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200" b="1" spc="-150" dirty="0">
              <a:ln w="17780" cmpd="sng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69102" y="13718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12143" y="13718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02266" y="137182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4581" y="3308463"/>
            <a:ext cx="18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 spc="-150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35565" y="2721922"/>
            <a:ext cx="2582758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추가</a:t>
            </a:r>
            <a:r>
              <a:rPr lang="en-US" altLang="ko-KR" sz="2000" b="1" noProof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삭제</a:t>
            </a:r>
            <a:r>
              <a:rPr lang="en-US" altLang="ko-KR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중요표시</a:t>
            </a:r>
            <a:endParaRPr lang="en-US" altLang="ko-KR" sz="2000" b="1" noProof="1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마감일 설정</a:t>
            </a:r>
            <a:endParaRPr lang="en-US" altLang="ko-KR" sz="2000" b="1" noProof="1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마감에 따른 색 표시</a:t>
            </a:r>
            <a:endParaRPr lang="en-US" altLang="ko-KR" sz="2000" b="1" noProof="1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noProof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D-Day</a:t>
            </a: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어느정도 </a:t>
            </a: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진행했는지</a:t>
            </a:r>
            <a:endParaRPr lang="en-US" altLang="ko-KR" sz="2000" b="1" noProof="1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itchFamily="34" charset="0"/>
              </a:rPr>
              <a:t>정렬기능</a:t>
            </a:r>
            <a:endParaRPr lang="en-US" altLang="ko-KR" sz="2000" b="1" noProof="1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1" noProof="1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921524" y="3308463"/>
            <a:ext cx="189667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spc="-150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시계 표시</a:t>
            </a:r>
            <a:endParaRPr lang="en-US" altLang="ko-KR" sz="2000" b="1" spc="-150" dirty="0" smtClean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altLang="ko-KR" sz="2000" b="1" spc="-150" dirty="0" smtClean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2000" b="1" spc="-150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오전 오후 표기</a:t>
            </a:r>
            <a:endParaRPr lang="en-US" altLang="ko-KR" sz="2000" b="1" spc="-150" dirty="0" smtClean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altLang="ko-KR" sz="2000" b="1" spc="-150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2000" b="1" spc="-150" dirty="0" err="1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입력시간에</a:t>
            </a:r>
            <a:r>
              <a:rPr lang="ko-KR" altLang="en-US" sz="2000" b="1" spc="-150" dirty="0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spc="-150" dirty="0" err="1" smtClean="0">
                <a:ln w="1778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알람</a:t>
            </a:r>
            <a:endParaRPr lang="en-US" altLang="ko-KR" sz="2000" b="1" spc="-150" dirty="0">
              <a:ln w="1778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36340" y="1442625"/>
            <a:ext cx="1354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 b="1" spc="-150" dirty="0" smtClean="0">
                <a:ln w="17780" cmpd="sng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완료 한 일</a:t>
            </a:r>
            <a:endParaRPr lang="ko-KR" altLang="en-US" sz="2200" b="1" spc="-150" dirty="0">
              <a:ln w="17780" cmpd="sng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892743" y="1469707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200" b="1" spc="-150" dirty="0" smtClean="0">
                <a:ln w="17780" cmpd="sng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알림</a:t>
            </a:r>
            <a:endParaRPr lang="ko-KR" altLang="en-US" sz="2200" b="1" spc="-150" dirty="0">
              <a:ln w="17780" cmpd="sng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43" y="2116652"/>
            <a:ext cx="537600" cy="61175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65" y="2190285"/>
            <a:ext cx="538158" cy="68661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705" y="2115115"/>
            <a:ext cx="660544" cy="679416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964182" y="3062737"/>
            <a:ext cx="24160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체크시 완료</a:t>
            </a:r>
            <a:endParaRPr lang="en-US" altLang="ko-KR" sz="2000" b="1" noProof="1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완료한 일의 기록</a:t>
            </a:r>
            <a:endParaRPr lang="en-US" altLang="ko-KR" sz="2000" b="1" noProof="1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noProof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완료한 일의 초기화</a:t>
            </a:r>
            <a:endParaRPr lang="en-US" altLang="ko-KR" sz="2000" b="1" noProof="1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068" y="138968"/>
            <a:ext cx="254638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434" y="44624"/>
            <a:ext cx="8750763" cy="922114"/>
          </a:xfrm>
        </p:spPr>
        <p:txBody>
          <a:bodyPr/>
          <a:lstStyle/>
          <a:p>
            <a:r>
              <a:rPr lang="ko-KR" altLang="en-US" dirty="0" smtClean="0"/>
              <a:t>결 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68" y="138968"/>
            <a:ext cx="1800225" cy="733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58" y="211511"/>
            <a:ext cx="454592" cy="5333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862"/>
            <a:ext cx="12172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913"/>
            <a:ext cx="12325350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4699"/>
            <a:ext cx="1933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29"/>
            <a:ext cx="12192000" cy="60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738"/>
            <a:ext cx="12192000" cy="60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44834</TotalTime>
  <Words>52</Words>
  <Application>Microsoft Office PowerPoint</Application>
  <PresentationFormat>와이드스크린</PresentationFormat>
  <Paragraphs>26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기 능 </vt:lpstr>
      <vt:lpstr>결 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 시장 경제 금융 분석 자동완성형</dc:title>
  <dc:creator>피피티월드(http://www.pptworld.co.kr)</dc:creator>
  <cp:lastModifiedBy>이한결</cp:lastModifiedBy>
  <cp:revision>3367</cp:revision>
  <cp:lastPrinted>2020-07-08T02:43:14Z</cp:lastPrinted>
  <dcterms:created xsi:type="dcterms:W3CDTF">2017-11-09T08:35:35Z</dcterms:created>
  <dcterms:modified xsi:type="dcterms:W3CDTF">2023-11-06T03:29:31Z</dcterms:modified>
</cp:coreProperties>
</file>