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9" r:id="rId7"/>
    <p:sldId id="341" r:id="rId8"/>
    <p:sldId id="342" r:id="rId9"/>
    <p:sldId id="343" r:id="rId10"/>
    <p:sldId id="344" r:id="rId11"/>
    <p:sldId id="351" r:id="rId12"/>
    <p:sldId id="345" r:id="rId13"/>
    <p:sldId id="346" r:id="rId14"/>
    <p:sldId id="347" r:id="rId15"/>
    <p:sldId id="348" r:id="rId16"/>
    <p:sldId id="349" r:id="rId17"/>
    <p:sldId id="350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35" r:id="rId27"/>
    <p:sldId id="34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54" d="100"/>
          <a:sy n="54" d="100"/>
        </p:scale>
        <p:origin x="56" y="1100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0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1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2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3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4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5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6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8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9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0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1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2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3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4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5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3.svg"/><Relationship Id="rId3" Type="http://schemas.openxmlformats.org/officeDocument/2006/relationships/image" Target="../media/image35.sv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2.png"/><Relationship Id="rId2" Type="http://schemas.openxmlformats.org/officeDocument/2006/relationships/image" Target="../media/image34.png"/><Relationship Id="rId16" Type="http://schemas.openxmlformats.org/officeDocument/2006/relationships/image" Target="../media/image48.sv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19" Type="http://schemas.openxmlformats.org/officeDocument/2006/relationships/image" Target="../media/image49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39.png"/><Relationship Id="rId3" Type="http://schemas.openxmlformats.org/officeDocument/2006/relationships/image" Target="../media/image35.sv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image" Target="../media/image34.png"/><Relationship Id="rId16" Type="http://schemas.openxmlformats.org/officeDocument/2006/relationships/image" Target="../media/image5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55.png"/><Relationship Id="rId5" Type="http://schemas.openxmlformats.org/officeDocument/2006/relationships/image" Target="../media/image37.png"/><Relationship Id="rId15" Type="http://schemas.openxmlformats.org/officeDocument/2006/relationships/image" Target="../media/image57.png"/><Relationship Id="rId10" Type="http://schemas.openxmlformats.org/officeDocument/2006/relationships/image" Target="../media/image54.svg"/><Relationship Id="rId4" Type="http://schemas.openxmlformats.org/officeDocument/2006/relationships/image" Target="../media/image36.png"/><Relationship Id="rId9" Type="http://schemas.openxmlformats.org/officeDocument/2006/relationships/image" Target="../media/image53.png"/><Relationship Id="rId14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svg"/><Relationship Id="rId7" Type="http://schemas.openxmlformats.org/officeDocument/2006/relationships/image" Target="../media/image61.svg"/><Relationship Id="rId12" Type="http://schemas.openxmlformats.org/officeDocument/2006/relationships/image" Target="../media/image6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11" Type="http://schemas.openxmlformats.org/officeDocument/2006/relationships/image" Target="../media/image64.png"/><Relationship Id="rId5" Type="http://schemas.openxmlformats.org/officeDocument/2006/relationships/image" Target="../media/image60.svg"/><Relationship Id="rId10" Type="http://schemas.openxmlformats.org/officeDocument/2006/relationships/image" Target="../media/image63.sv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6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8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9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054787"/>
            <a:chOff x="6747213" y="1370504"/>
            <a:chExt cx="4736481" cy="10547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615553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멀티룸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예약 관리 플랫폼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641326" y="3820996"/>
            <a:ext cx="5655964" cy="1604189"/>
            <a:chOff x="6768048" y="3882051"/>
            <a:chExt cx="5655964" cy="1604189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797222" y="4036068"/>
              <a:ext cx="5626790" cy="956159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2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공간잇기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팀장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하동우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이한결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김규택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김지학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하영재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797222" y="5084079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김경훈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메인 화면 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참석인원</a:t>
              </a:r>
              <a:r>
                <a:rPr lang="en-US" altLang="ko-KR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위치</a:t>
              </a:r>
              <a:r>
                <a:rPr lang="en-US" altLang="ko-KR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날짜</a:t>
              </a:r>
              <a:r>
                <a:rPr lang="en-US" altLang="ko-KR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시간을 </a:t>
              </a: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입력하여 </a:t>
              </a: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사용자가 원하는 </a:t>
              </a: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검색 가능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95616072">
            <a:extLst>
              <a:ext uri="{FF2B5EF4-FFF2-40B4-BE49-F238E27FC236}">
                <a16:creationId xmlns:a16="http://schemas.microsoft.com/office/drawing/2014/main" id="{FA72C280-F170-9E21-BB30-C6969DF95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17" y="2279902"/>
            <a:ext cx="6176031" cy="410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4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사이드 바 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</a:t>
              </a:r>
              <a:r>
                <a:rPr lang="en-US" altLang="ko-KR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마이페이지</a:t>
              </a:r>
              <a:r>
                <a:rPr lang="en-US" altLang="ko-KR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, 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메뉴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C93760-FB69-BFB5-F37C-E32C5DE6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40" y="1834101"/>
            <a:ext cx="18157863" cy="61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533707144">
            <a:extLst>
              <a:ext uri="{FF2B5EF4-FFF2-40B4-BE49-F238E27FC236}">
                <a16:creationId xmlns:a16="http://schemas.microsoft.com/office/drawing/2014/main" id="{09D3EC0D-A2D2-00E8-59CB-13EC8507C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15" y="2316701"/>
            <a:ext cx="6052621" cy="40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9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예약 페이지 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 가능한 날짜와 시간만 예약 가능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526863480">
            <a:extLst>
              <a:ext uri="{FF2B5EF4-FFF2-40B4-BE49-F238E27FC236}">
                <a16:creationId xmlns:a16="http://schemas.microsoft.com/office/drawing/2014/main" id="{4A8ECFE5-1083-C757-D6AA-7E080BFB6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" r="1239"/>
          <a:stretch/>
        </p:blipFill>
        <p:spPr bwMode="auto">
          <a:xfrm>
            <a:off x="938525" y="2964726"/>
            <a:ext cx="6568993" cy="24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3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마이페이지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예약한 </a:t>
              </a:r>
              <a:r>
                <a:rPr lang="ko-KR" altLang="en-US" sz="1800" kern="10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멀티룸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확인 가능</a:t>
              </a: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과거 예약 보기</a:t>
              </a:r>
              <a:r>
                <a:rPr lang="en-US" altLang="ko-KR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정보 수정</a:t>
              </a:r>
              <a:endPara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 이용 가능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9F9A46-0F6C-78CE-15FF-F55F006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12" y="1925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526862184">
            <a:extLst>
              <a:ext uri="{FF2B5EF4-FFF2-40B4-BE49-F238E27FC236}">
                <a16:creationId xmlns:a16="http://schemas.microsoft.com/office/drawing/2014/main" id="{E3E3BE98-AFE4-D1D0-4FC3-CE1955020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12" y="2383121"/>
            <a:ext cx="5918200" cy="391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4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예약 취소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자기가 결제한 </a:t>
              </a:r>
              <a:r>
                <a:rPr lang="ko-KR" altLang="en-US" sz="1800" kern="10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멀티룸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취소 가능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9F9A46-0F6C-78CE-15FF-F55F006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12" y="1925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92CD12-6475-12E3-8A88-E2AE8353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_x533857496">
            <a:extLst>
              <a:ext uri="{FF2B5EF4-FFF2-40B4-BE49-F238E27FC236}">
                <a16:creationId xmlns:a16="http://schemas.microsoft.com/office/drawing/2014/main" id="{2FB4FBB2-958A-41E9-96D0-924C40C1A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4" t="6173" r="1609" b="5792"/>
          <a:stretch/>
        </p:blipFill>
        <p:spPr bwMode="auto">
          <a:xfrm>
            <a:off x="3647727" y="4114741"/>
            <a:ext cx="3877737" cy="21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_x533857496">
            <a:extLst>
              <a:ext uri="{FF2B5EF4-FFF2-40B4-BE49-F238E27FC236}">
                <a16:creationId xmlns:a16="http://schemas.microsoft.com/office/drawing/2014/main" id="{E12F603B-78E9-D5FA-F0AB-B63707DFBF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0" r="51963" b="3061"/>
          <a:stretch/>
        </p:blipFill>
        <p:spPr bwMode="auto">
          <a:xfrm>
            <a:off x="861769" y="2379841"/>
            <a:ext cx="4370625" cy="252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76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과거 예약 이력 보기 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과거의 결제한 </a:t>
              </a:r>
              <a:r>
                <a:rPr lang="ko-KR" altLang="en-US" sz="1800" kern="10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멀티룸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확인 가능</a:t>
              </a: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다시 예약하기 버튼으로 해당 </a:t>
              </a: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멀티룸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예약 가능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9F9A46-0F6C-78CE-15FF-F55F006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12" y="1925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92CD12-6475-12E3-8A88-E2AE8353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2E21DAD-7222-6414-F31B-8BDE67DA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35" y="278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533337096">
            <a:extLst>
              <a:ext uri="{FF2B5EF4-FFF2-40B4-BE49-F238E27FC236}">
                <a16:creationId xmlns:a16="http://schemas.microsoft.com/office/drawing/2014/main" id="{772C45BF-364B-F8F1-C14B-2E04B8DA0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35" y="3238538"/>
            <a:ext cx="5918200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0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개인 정보 수정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정보 수정</a:t>
              </a: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en-US" altLang="ko-KR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9F9A46-0F6C-78CE-15FF-F55F006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12" y="1925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92CD12-6475-12E3-8A88-E2AE8353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2E21DAD-7222-6414-F31B-8BDE67DA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35" y="278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B64910C-D892-A7ED-1377-F4A9B4922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2682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599439128">
            <a:extLst>
              <a:ext uri="{FF2B5EF4-FFF2-40B4-BE49-F238E27FC236}">
                <a16:creationId xmlns:a16="http://schemas.microsoft.com/office/drawing/2014/main" id="{F1A2025E-1411-70B0-E0DC-A41490647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" r="1579"/>
          <a:stretch/>
        </p:blipFill>
        <p:spPr bwMode="auto">
          <a:xfrm>
            <a:off x="914007" y="3120994"/>
            <a:ext cx="6546291" cy="24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47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회원 탈퇴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탈퇴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9F9A46-0F6C-78CE-15FF-F55F006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12" y="1925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92CD12-6475-12E3-8A88-E2AE8353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2E21DAD-7222-6414-F31B-8BDE67DA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35" y="278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BC7488-547C-69E7-AAF5-7534E43D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95751224">
            <a:extLst>
              <a:ext uri="{FF2B5EF4-FFF2-40B4-BE49-F238E27FC236}">
                <a16:creationId xmlns:a16="http://schemas.microsoft.com/office/drawing/2014/main" id="{33FD839A-243A-D998-6A06-85AC04EDF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21" y="2526779"/>
            <a:ext cx="5409746" cy="35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0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관리자 로그인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전용 아이디로 로그인 시</a:t>
              </a: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</a:t>
              </a:r>
              <a:r>
                <a:rPr lang="ko-KR" altLang="en-US" sz="1800" kern="10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메인화면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입장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9F9A46-0F6C-78CE-15FF-F55F006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12" y="1925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92CD12-6475-12E3-8A88-E2AE8353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2E21DAD-7222-6414-F31B-8BDE67DA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35" y="278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BC7488-547C-69E7-AAF5-7534E43D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E50E946-82B4-CD1B-B149-F7BF8C74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2" y="2613991"/>
            <a:ext cx="13226468" cy="52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532712496">
            <a:extLst>
              <a:ext uri="{FF2B5EF4-FFF2-40B4-BE49-F238E27FC236}">
                <a16:creationId xmlns:a16="http://schemas.microsoft.com/office/drawing/2014/main" id="{A4BBEFBC-E7E9-EEB7-B645-DC6C3C6EC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 r="2051"/>
          <a:stretch/>
        </p:blipFill>
        <p:spPr bwMode="auto">
          <a:xfrm>
            <a:off x="909390" y="3071191"/>
            <a:ext cx="6532919" cy="247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6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회원 관리 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-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조회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정보를 조회할 수 있다</a:t>
              </a:r>
              <a:r>
                <a:rPr lang="en-US" altLang="ko-KR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9F9A46-0F6C-78CE-15FF-F55F006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12" y="1925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92CD12-6475-12E3-8A88-E2AE8353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2E21DAD-7222-6414-F31B-8BDE67DA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35" y="278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BC7488-547C-69E7-AAF5-7534E43D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E50E946-82B4-CD1B-B149-F7BF8C74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2" y="2613991"/>
            <a:ext cx="13226468" cy="52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AB1FF89-AD59-DA96-9865-AA1B9D66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341" y="1857913"/>
            <a:ext cx="18452967" cy="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599844400">
            <a:extLst>
              <a:ext uri="{FF2B5EF4-FFF2-40B4-BE49-F238E27FC236}">
                <a16:creationId xmlns:a16="http://schemas.microsoft.com/office/drawing/2014/main" id="{979EF29C-A4F6-4931-5A8E-14C645A6D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24" y="2278890"/>
            <a:ext cx="5199508" cy="408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84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016471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just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2815777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68641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556236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03D5BE4-D6B7-462E-8F00-67394A740576}"/>
              </a:ext>
            </a:extLst>
          </p:cNvPr>
          <p:cNvGrpSpPr/>
          <p:nvPr/>
        </p:nvGrpSpPr>
        <p:grpSpPr>
          <a:xfrm>
            <a:off x="6242109" y="5359327"/>
            <a:ext cx="3256573" cy="584775"/>
            <a:chOff x="6242109" y="4773997"/>
            <a:chExt cx="3256573" cy="5847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3CFB0F-B3E8-45F3-A827-739422ED75A5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4A1DE6-56D6-442C-B0B0-615FCA18E7F3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회원 관리 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-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추가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추가 기능</a:t>
              </a:r>
              <a:endPara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추가 시 용이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9F9A46-0F6C-78CE-15FF-F55F006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12" y="1925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92CD12-6475-12E3-8A88-E2AE8353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2E21DAD-7222-6414-F31B-8BDE67DA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35" y="278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BC7488-547C-69E7-AAF5-7534E43D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E50E946-82B4-CD1B-B149-F7BF8C74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2" y="2613991"/>
            <a:ext cx="13226468" cy="52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AB1FF89-AD59-DA96-9865-AA1B9D66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341" y="1857913"/>
            <a:ext cx="18452967" cy="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4C605D7-3E38-A5B1-E76E-DFA0C66A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57" y="2582668"/>
            <a:ext cx="12742999" cy="49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601153248">
            <a:extLst>
              <a:ext uri="{FF2B5EF4-FFF2-40B4-BE49-F238E27FC236}">
                <a16:creationId xmlns:a16="http://schemas.microsoft.com/office/drawing/2014/main" id="{644DE300-230D-CC52-502D-F563FB8A4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" y="3039869"/>
            <a:ext cx="6418537" cy="242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326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회원 관리 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-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삭제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삭제 기능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9F9A46-0F6C-78CE-15FF-F55F006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12" y="1925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92CD12-6475-12E3-8A88-E2AE8353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2E21DAD-7222-6414-F31B-8BDE67DA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35" y="278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BC7488-547C-69E7-AAF5-7534E43D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E50E946-82B4-CD1B-B149-F7BF8C74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2" y="2613991"/>
            <a:ext cx="13226468" cy="52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AB1FF89-AD59-DA96-9865-AA1B9D66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341" y="1857913"/>
            <a:ext cx="18452967" cy="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4C605D7-3E38-A5B1-E76E-DFA0C66A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57" y="2582668"/>
            <a:ext cx="12742999" cy="49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D96968F-9256-DFD0-CF2F-3F3CFE47C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80" y="26106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188651296">
            <a:extLst>
              <a:ext uri="{FF2B5EF4-FFF2-40B4-BE49-F238E27FC236}">
                <a16:creationId xmlns:a16="http://schemas.microsoft.com/office/drawing/2014/main" id="{3A06995E-841E-E728-6A00-7139DFC1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80" y="3067855"/>
            <a:ext cx="59182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0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멀티룸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등록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멀티룸을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등록 가능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9F9A46-0F6C-78CE-15FF-F55F006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12" y="1925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92CD12-6475-12E3-8A88-E2AE8353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2E21DAD-7222-6414-F31B-8BDE67DA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35" y="278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BC7488-547C-69E7-AAF5-7534E43D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E50E946-82B4-CD1B-B149-F7BF8C74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2" y="2613991"/>
            <a:ext cx="13226468" cy="52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AB1FF89-AD59-DA96-9865-AA1B9D66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341" y="1857913"/>
            <a:ext cx="18452967" cy="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4C605D7-3E38-A5B1-E76E-DFA0C66A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57" y="2582668"/>
            <a:ext cx="12742999" cy="49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D96968F-9256-DFD0-CF2F-3F3CFE47C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80" y="26106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E0F749A-1FC6-6A53-D07C-DA661C77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41" y="20730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526863264">
            <a:extLst>
              <a:ext uri="{FF2B5EF4-FFF2-40B4-BE49-F238E27FC236}">
                <a16:creationId xmlns:a16="http://schemas.microsoft.com/office/drawing/2014/main" id="{F53126E3-F4FA-F750-47CB-7DAD787A2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1" y="2530229"/>
            <a:ext cx="5918200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689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멀티룸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조회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 되어 있는 </a:t>
              </a:r>
              <a:r>
                <a:rPr lang="ko-KR" altLang="en-US" sz="1800" kern="10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멀티룸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조회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9F9A46-0F6C-78CE-15FF-F55F006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12" y="1925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92CD12-6475-12E3-8A88-E2AE8353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2E21DAD-7222-6414-F31B-8BDE67DA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35" y="278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BC7488-547C-69E7-AAF5-7534E43D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E50E946-82B4-CD1B-B149-F7BF8C74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2" y="2613991"/>
            <a:ext cx="13226468" cy="52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AB1FF89-AD59-DA96-9865-AA1B9D66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341" y="1857913"/>
            <a:ext cx="18452967" cy="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4C605D7-3E38-A5B1-E76E-DFA0C66A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57" y="2582668"/>
            <a:ext cx="12742999" cy="49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D96968F-9256-DFD0-CF2F-3F3CFE47C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80" y="26106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E0F749A-1FC6-6A53-D07C-DA661C77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41" y="20730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8A345048-BEE2-2260-39B1-4E397339F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405" y="18158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295750360">
            <a:extLst>
              <a:ext uri="{FF2B5EF4-FFF2-40B4-BE49-F238E27FC236}">
                <a16:creationId xmlns:a16="http://schemas.microsoft.com/office/drawing/2014/main" id="{CE469932-9FBC-E1DD-19E9-10E8CD96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05" y="2273060"/>
            <a:ext cx="5918200" cy="41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75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멀티룸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정보 수정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등록된 </a:t>
              </a:r>
              <a:r>
                <a:rPr lang="ko-KR" altLang="en-US" sz="1800" kern="10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멀티룸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 수정</a:t>
              </a:r>
              <a:endParaRPr lang="ko-KR" altLang="en-US" dirty="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9F9A46-0F6C-78CE-15FF-F55F006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12" y="1925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92CD12-6475-12E3-8A88-E2AE8353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2E21DAD-7222-6414-F31B-8BDE67DA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35" y="278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BC7488-547C-69E7-AAF5-7534E43D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E50E946-82B4-CD1B-B149-F7BF8C74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2" y="2613991"/>
            <a:ext cx="13226468" cy="52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AB1FF89-AD59-DA96-9865-AA1B9D66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341" y="1857913"/>
            <a:ext cx="18452967" cy="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4C605D7-3E38-A5B1-E76E-DFA0C66A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57" y="2582668"/>
            <a:ext cx="12742999" cy="49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D96968F-9256-DFD0-CF2F-3F3CFE47C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80" y="26106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E0F749A-1FC6-6A53-D07C-DA661C77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41" y="20730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8A345048-BEE2-2260-39B1-4E397339F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405" y="18158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DAB4B17-D867-8BDF-67A0-7CD57B306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66" y="2584485"/>
            <a:ext cx="12597765" cy="507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295751224">
            <a:extLst>
              <a:ext uri="{FF2B5EF4-FFF2-40B4-BE49-F238E27FC236}">
                <a16:creationId xmlns:a16="http://schemas.microsoft.com/office/drawing/2014/main" id="{D2026EED-E425-485D-0127-B03F8CEEB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66" y="3041686"/>
            <a:ext cx="6632307" cy="24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916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스케쥴 정보 조회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10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멀티룸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선택 이후 스케쥴 정보 버튼 누르면 해당 </a:t>
              </a:r>
              <a:r>
                <a:rPr lang="ko-KR" altLang="en-US" sz="1800" kern="10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멀티룸의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예약 스케쥴을 보여준다</a:t>
              </a:r>
              <a:r>
                <a:rPr lang="en-US" altLang="ko-KR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B96A8B-A216-7195-373D-3EA52408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7" y="1805561"/>
            <a:ext cx="12861151" cy="4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1AD627-49DB-FD63-124F-71570DEA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3" y="2246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9F9A46-0F6C-78CE-15FF-F55F006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12" y="1925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292CD12-6475-12E3-8A88-E2AE8353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2E21DAD-7222-6414-F31B-8BDE67DA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35" y="278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BC7488-547C-69E7-AAF5-7534E43D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E50E946-82B4-CD1B-B149-F7BF8C74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2" y="2613991"/>
            <a:ext cx="13226468" cy="52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AB1FF89-AD59-DA96-9865-AA1B9D66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341" y="1857913"/>
            <a:ext cx="18452967" cy="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4C605D7-3E38-A5B1-E76E-DFA0C66A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57" y="2582668"/>
            <a:ext cx="12742999" cy="49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D96968F-9256-DFD0-CF2F-3F3CFE47C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80" y="26106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E0F749A-1FC6-6A53-D07C-DA661C77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41" y="20730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8A345048-BEE2-2260-39B1-4E397339F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405" y="18158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DAB4B17-D867-8BDF-67A0-7CD57B306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66" y="2584485"/>
            <a:ext cx="12597765" cy="507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AEAE5DF9-2A8F-319E-DEAA-FA2A20BE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73" y="18307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188590784">
            <a:extLst>
              <a:ext uri="{FF2B5EF4-FFF2-40B4-BE49-F238E27FC236}">
                <a16:creationId xmlns:a16="http://schemas.microsoft.com/office/drawing/2014/main" id="{24A6650C-040D-7EE2-53A5-0A5B310D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73" y="2287970"/>
            <a:ext cx="5918200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588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4759" y="7348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  <a:endParaRPr lang="en-US" altLang="ko-KR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554507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B726634-F4DA-2142-520F-CB00C2C9D4BF}"/>
              </a:ext>
            </a:extLst>
          </p:cNvPr>
          <p:cNvGrpSpPr/>
          <p:nvPr/>
        </p:nvGrpSpPr>
        <p:grpSpPr>
          <a:xfrm>
            <a:off x="1249487" y="1733889"/>
            <a:ext cx="9523508" cy="1392881"/>
            <a:chOff x="720387" y="2141879"/>
            <a:chExt cx="5771657" cy="43500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56A75C-D71D-D390-1872-41260C31295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C884D1-ED3C-347A-C736-8D57B4E24FFA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소통의 부재</a:t>
              </a:r>
              <a:endParaRPr lang="en-US" altLang="ko-KR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소통의 부재로 인한 구현의 완성도 저하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9F57727-05E6-0FED-0A54-ABA58694D1FC}"/>
              </a:ext>
            </a:extLst>
          </p:cNvPr>
          <p:cNvGrpSpPr/>
          <p:nvPr/>
        </p:nvGrpSpPr>
        <p:grpSpPr>
          <a:xfrm>
            <a:off x="1263235" y="3454367"/>
            <a:ext cx="9523508" cy="1392881"/>
            <a:chOff x="720387" y="2141879"/>
            <a:chExt cx="5771657" cy="435000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235239-5E44-D133-AC12-887F35D9A8A2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F767BA-ACB7-DA3B-FD16-A64A65858A9A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시간적 문제</a:t>
              </a:r>
              <a:endParaRPr lang="en-US" altLang="ko-KR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7F1288-4F46-C581-8900-06846EC7EA0D}"/>
              </a:ext>
            </a:extLst>
          </p:cNvPr>
          <p:cNvGrpSpPr/>
          <p:nvPr/>
        </p:nvGrpSpPr>
        <p:grpSpPr>
          <a:xfrm>
            <a:off x="1249487" y="5174845"/>
            <a:ext cx="9523508" cy="1392881"/>
            <a:chOff x="720387" y="2141879"/>
            <a:chExt cx="5771657" cy="435000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4678672-E4CA-2242-887A-AE18B7FD78EA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4347BE-8375-114C-3CD5-F517BBA71C93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능력 향상 </a:t>
              </a:r>
              <a:endParaRPr lang="en-US" altLang="ko-KR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5DBF7E41-9080-6899-115A-A69E5FE0D06A}"/>
              </a:ext>
            </a:extLst>
          </p:cNvPr>
          <p:cNvSpPr/>
          <p:nvPr/>
        </p:nvSpPr>
        <p:spPr>
          <a:xfrm>
            <a:off x="3467708" y="2168860"/>
            <a:ext cx="4752528" cy="2520280"/>
          </a:xfrm>
          <a:prstGeom prst="wedgeEllipse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</a:rPr>
              <a:t>Thank you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4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개요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887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회의실 예약 관리 서비스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회의실 닷컴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불편한 점 개선 및 직관적 인터페이스 제공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1090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회의실 닷컴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벤치마킹하여 동일한 기능을 구현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임대 커스텀 기능 구현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앱의 불편한 점 개선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481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Java(FX, Swing), MYSQL, 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JDBC, JSON(lib)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684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 엔드 설계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개발능력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비즈니스 실무모델 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 능력 향상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009A21-EC66-C91B-60E6-8637B6EA0A0B}"/>
              </a:ext>
            </a:extLst>
          </p:cNvPr>
          <p:cNvGrpSpPr/>
          <p:nvPr/>
        </p:nvGrpSpPr>
        <p:grpSpPr>
          <a:xfrm>
            <a:off x="7363021" y="2373418"/>
            <a:ext cx="2122307" cy="3803725"/>
            <a:chOff x="2784169" y="2373418"/>
            <a:chExt cx="2122307" cy="38037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9ECA6E-2B8B-5666-F5A3-314E75DBA5E6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7" name="사각형: 둥근 위쪽 모서리 36">
                <a:extLst>
                  <a:ext uri="{FF2B5EF4-FFF2-40B4-BE49-F238E27FC236}">
                    <a16:creationId xmlns:a16="http://schemas.microsoft.com/office/drawing/2014/main" id="{4ECD277B-006F-5B9F-D190-0A676145F2C6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5DF81D6-9B39-AA4E-5530-4FD4F2B914D2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E2FE773-A023-DBF5-3D4A-BDA8B458A039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33" name="육각형 32">
                <a:extLst>
                  <a:ext uri="{FF2B5EF4-FFF2-40B4-BE49-F238E27FC236}">
                    <a16:creationId xmlns:a16="http://schemas.microsoft.com/office/drawing/2014/main" id="{D400530E-C765-E565-1582-3DB671BFCC7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D5A25146-6CC6-3061-06A2-DBC568563E6C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279336-0368-0388-0D79-6EA85FA35EC3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711286-1EF7-CE1B-37C2-773E7ED82E8B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E69D1B-8EB1-72CD-E54E-A3FFD645D0D5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1090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프론트 엔드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JavaFX, </a:t>
              </a:r>
              <a:r>
                <a:rPr lang="en-US" altLang="ko-KR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JavaSwing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GUI 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 엔드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 CLI, MySQL DB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A9CC51E-2CD2-2F7E-7D3F-745AF0C2B5F9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441826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36381"/>
              </p:ext>
            </p:extLst>
          </p:nvPr>
        </p:nvGraphicFramePr>
        <p:xfrm>
          <a:off x="524528" y="1777442"/>
          <a:ext cx="11218265" cy="471444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29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80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하동우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64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이한결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80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김규택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80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김지학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  <a:tr h="780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하영재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452063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486894" y="27247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98932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클라이언트 개발 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고객용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486998" y="4352424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486894" y="5947906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보조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700000">
            <a:off x="11803033" y="3969988"/>
            <a:ext cx="154011" cy="15401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CB60883-ECD0-DD1D-595C-1FF86F87FBC4}"/>
              </a:ext>
            </a:extLst>
          </p:cNvPr>
          <p:cNvGrpSpPr/>
          <p:nvPr/>
        </p:nvGrpSpPr>
        <p:grpSpPr>
          <a:xfrm>
            <a:off x="4491438" y="3518181"/>
            <a:ext cx="2713128" cy="358635"/>
            <a:chOff x="4525872" y="5045671"/>
            <a:chExt cx="2713128" cy="35863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FA599DF-9CA5-A1FE-F39A-3C9F48F4E3D6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C1D6849-6FAF-AC35-92EA-F3EC54CEFA50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6DEABC-6018-BC01-EA48-3C3168E6DD6C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32200A29-B739-4093-E02E-10731955E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EC078C-4ADB-F05F-1B66-C4B904B08F86}"/>
              </a:ext>
            </a:extLst>
          </p:cNvPr>
          <p:cNvGrpSpPr/>
          <p:nvPr/>
        </p:nvGrpSpPr>
        <p:grpSpPr>
          <a:xfrm>
            <a:off x="4493360" y="5118277"/>
            <a:ext cx="2713128" cy="358635"/>
            <a:chOff x="4525872" y="3492488"/>
            <a:chExt cx="2713128" cy="35863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C576080-D6CD-5795-034D-AFAE919B3280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8B1CC2E-31FE-E4A4-74CA-4ED638DF953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5B727191-A8B7-924B-9DCA-CA284D480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536095-3DC9-913D-6753-B09DF47FEB05}"/>
                </a:ext>
              </a:extLst>
            </p:cNvPr>
            <p:cNvSpPr txBox="1"/>
            <p:nvPr/>
          </p:nvSpPr>
          <p:spPr>
            <a:xfrm>
              <a:off x="5023036" y="3519045"/>
              <a:ext cx="21495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클라이언트 개발 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관리자용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37660" y="1568311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00118"/>
              </p:ext>
            </p:extLst>
          </p:nvPr>
        </p:nvGraphicFramePr>
        <p:xfrm>
          <a:off x="453812" y="1939307"/>
          <a:ext cx="11218265" cy="468430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314728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084665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461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373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요구 분석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08/27(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벤치마킹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373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08/27(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08/30(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1036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08/30(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637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통합 테스트 및 오류 수정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37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발표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37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1893" y="5048677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6379" y="2574488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주제 선정 및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8405C1-28FE-08E2-5F0A-BB01AD1A210B}"/>
              </a:ext>
            </a:extLst>
          </p:cNvPr>
          <p:cNvGrpSpPr/>
          <p:nvPr/>
        </p:nvGrpSpPr>
        <p:grpSpPr>
          <a:xfrm>
            <a:off x="4576379" y="3145961"/>
            <a:ext cx="1195585" cy="326913"/>
            <a:chOff x="4574111" y="3307757"/>
            <a:chExt cx="1159581" cy="32691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C755DEB-ABBD-3796-18E3-BF5FAC7E11D0}"/>
                </a:ext>
              </a:extLst>
            </p:cNvPr>
            <p:cNvGrpSpPr/>
            <p:nvPr/>
          </p:nvGrpSpPr>
          <p:grpSpPr>
            <a:xfrm>
              <a:off x="4574111" y="3307757"/>
              <a:ext cx="1159581" cy="326913"/>
              <a:chOff x="4665551" y="3307757"/>
              <a:chExt cx="1159581" cy="32691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0EA0F76-D60A-473B-D968-265AFA8ABC56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159581" cy="326913"/>
                <a:chOff x="4665552" y="3307757"/>
                <a:chExt cx="1241277" cy="35863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EC4C422B-D1A7-353E-A489-F6F28DBF067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24127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8F973C0-DB3B-0F85-741C-777F4528024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3F58D2-E8F4-1119-561D-11004EAD5217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80647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FEC71C13-458E-8EBE-664F-FC0BA744D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3205A44-53C3-E5F0-4C19-E37220F18231}"/>
              </a:ext>
            </a:extLst>
          </p:cNvPr>
          <p:cNvGrpSpPr/>
          <p:nvPr/>
        </p:nvGrpSpPr>
        <p:grpSpPr>
          <a:xfrm>
            <a:off x="5864354" y="3151202"/>
            <a:ext cx="1314764" cy="326913"/>
            <a:chOff x="4574111" y="3307757"/>
            <a:chExt cx="1275171" cy="32691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4A5634E-7726-222A-5FB6-1A589F7D4E00}"/>
                </a:ext>
              </a:extLst>
            </p:cNvPr>
            <p:cNvGrpSpPr/>
            <p:nvPr/>
          </p:nvGrpSpPr>
          <p:grpSpPr>
            <a:xfrm>
              <a:off x="4574111" y="3307757"/>
              <a:ext cx="1275171" cy="326913"/>
              <a:chOff x="4665551" y="3307757"/>
              <a:chExt cx="1275171" cy="3269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172599A-4D10-3681-2E12-B11F66F9038C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159581" cy="326913"/>
                <a:chOff x="4665552" y="3307757"/>
                <a:chExt cx="1241277" cy="358635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29D5A5D6-F9A0-C1FD-EEA8-A260BFAA50D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24127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923771C-7802-F9AC-CE3A-D453ED69627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667AF6-2181-47CD-4E51-00602C321911}"/>
                  </a:ext>
                </a:extLst>
              </p:cNvPr>
              <p:cNvSpPr txBox="1"/>
              <p:nvPr/>
            </p:nvSpPr>
            <p:spPr>
              <a:xfrm>
                <a:off x="4988953" y="3337790"/>
                <a:ext cx="95176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344E0912-2F38-A355-923E-107BCFC2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82AD553-7B02-FEF3-3CA9-EA8A46024E0E}"/>
              </a:ext>
            </a:extLst>
          </p:cNvPr>
          <p:cNvGrpSpPr/>
          <p:nvPr/>
        </p:nvGrpSpPr>
        <p:grpSpPr>
          <a:xfrm>
            <a:off x="7166227" y="3145961"/>
            <a:ext cx="1753463" cy="326913"/>
            <a:chOff x="4574110" y="3307757"/>
            <a:chExt cx="1700659" cy="32691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9561412-AE9B-BFA4-E0F6-2D9712CD94AA}"/>
                </a:ext>
              </a:extLst>
            </p:cNvPr>
            <p:cNvGrpSpPr/>
            <p:nvPr/>
          </p:nvGrpSpPr>
          <p:grpSpPr>
            <a:xfrm>
              <a:off x="4574110" y="3307757"/>
              <a:ext cx="1700659" cy="326913"/>
              <a:chOff x="4665550" y="3307757"/>
              <a:chExt cx="1700659" cy="326913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B8F5BD6-F9F5-B280-946D-08206474046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700659" cy="326913"/>
                <a:chOff x="4665552" y="3307757"/>
                <a:chExt cx="1820476" cy="358635"/>
              </a:xfrm>
            </p:grpSpPr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06F23071-D786-A8C5-AE55-5AEB8E837C9C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047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24BBCE24-F7AB-A64A-96AC-458E5F26C00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D8A99C-78E5-A36C-56C7-C6AE658FC8E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27791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클라이언트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6FB2DDEB-6686-CB42-E2F7-440D91907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475D467-95FA-18B0-9804-6F6B43FC27F8}"/>
              </a:ext>
            </a:extLst>
          </p:cNvPr>
          <p:cNvGrpSpPr/>
          <p:nvPr/>
        </p:nvGrpSpPr>
        <p:grpSpPr>
          <a:xfrm>
            <a:off x="4576378" y="3808581"/>
            <a:ext cx="1407156" cy="326913"/>
            <a:chOff x="4574110" y="3307757"/>
            <a:chExt cx="1407156" cy="326913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188B7F-6A8F-3F81-D989-E63E8A204DC5}"/>
                </a:ext>
              </a:extLst>
            </p:cNvPr>
            <p:cNvGrpSpPr/>
            <p:nvPr/>
          </p:nvGrpSpPr>
          <p:grpSpPr>
            <a:xfrm>
              <a:off x="4574110" y="3307757"/>
              <a:ext cx="1407156" cy="326913"/>
              <a:chOff x="4665550" y="3307757"/>
              <a:chExt cx="1407156" cy="326913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120626AC-1A23-F5B9-ACF6-31909B799A82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195585" cy="326913"/>
                <a:chOff x="4665552" y="3307757"/>
                <a:chExt cx="1279818" cy="358635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716E8737-FD16-46A7-274E-E80B621A398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27981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06785A43-B7CB-5317-0964-BE85B073D0B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8CEAA80-C9FA-3734-19FD-309E5001C184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540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6" name="그래픽 55">
              <a:extLst>
                <a:ext uri="{FF2B5EF4-FFF2-40B4-BE49-F238E27FC236}">
                  <a16:creationId xmlns:a16="http://schemas.microsoft.com/office/drawing/2014/main" id="{7A8E1D84-2918-C4A6-4478-1C2B92418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849CDC9-4B73-830D-8960-17618D2E8A0B}"/>
              </a:ext>
            </a:extLst>
          </p:cNvPr>
          <p:cNvGrpSpPr/>
          <p:nvPr/>
        </p:nvGrpSpPr>
        <p:grpSpPr>
          <a:xfrm>
            <a:off x="5887554" y="3816054"/>
            <a:ext cx="1548695" cy="326913"/>
            <a:chOff x="4574109" y="3307757"/>
            <a:chExt cx="1548695" cy="32691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C9D0F26-1A8E-C179-8978-CFD05D970047}"/>
                </a:ext>
              </a:extLst>
            </p:cNvPr>
            <p:cNvGrpSpPr/>
            <p:nvPr/>
          </p:nvGrpSpPr>
          <p:grpSpPr>
            <a:xfrm>
              <a:off x="4574109" y="3307757"/>
              <a:ext cx="1548695" cy="326913"/>
              <a:chOff x="4665549" y="3307757"/>
              <a:chExt cx="1548695" cy="326913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115656F4-0E67-399F-72C0-CB5DABCF762D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278672" cy="326913"/>
                <a:chOff x="4665552" y="3307757"/>
                <a:chExt cx="1368759" cy="358635"/>
              </a:xfrm>
            </p:grpSpPr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021280EC-6A0E-0BB4-A2FB-30112A45465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36875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5E10B86B-5719-2A35-791D-AA507A3424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7C8BD43-8058-1512-1E84-0BCC9091FA0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19558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3" name="그래픽 92">
              <a:extLst>
                <a:ext uri="{FF2B5EF4-FFF2-40B4-BE49-F238E27FC236}">
                  <a16:creationId xmlns:a16="http://schemas.microsoft.com/office/drawing/2014/main" id="{D4E589E9-545E-F260-A013-4F0739C78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BF68357-3122-89D7-898F-A38F5882CF53}"/>
              </a:ext>
            </a:extLst>
          </p:cNvPr>
          <p:cNvGrpSpPr/>
          <p:nvPr/>
        </p:nvGrpSpPr>
        <p:grpSpPr>
          <a:xfrm>
            <a:off x="7261888" y="3805781"/>
            <a:ext cx="2273457" cy="326913"/>
            <a:chOff x="4574110" y="3307757"/>
            <a:chExt cx="2204994" cy="32691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AD634EF-3BC1-6452-29D3-419C1FD94EFF}"/>
                </a:ext>
              </a:extLst>
            </p:cNvPr>
            <p:cNvGrpSpPr/>
            <p:nvPr/>
          </p:nvGrpSpPr>
          <p:grpSpPr>
            <a:xfrm>
              <a:off x="4574110" y="3307757"/>
              <a:ext cx="2204994" cy="326913"/>
              <a:chOff x="4665550" y="3307757"/>
              <a:chExt cx="2204994" cy="326913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1E044C29-2248-23F9-0FE8-5F15C5BF35B8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204994" cy="326913"/>
                <a:chOff x="4665552" y="3307757"/>
                <a:chExt cx="2360343" cy="358635"/>
              </a:xfrm>
            </p:grpSpPr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A4ADB665-A1B0-2040-EAED-619A381FFB59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3603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976A5F1A-44A1-417F-377F-B94F17C0357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EE41349-FB0C-75F4-6E77-F515CBA6700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8338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고객용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클라이언트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1" name="그래픽 100">
              <a:extLst>
                <a:ext uri="{FF2B5EF4-FFF2-40B4-BE49-F238E27FC236}">
                  <a16:creationId xmlns:a16="http://schemas.microsoft.com/office/drawing/2014/main" id="{341C5D6F-F2E1-5150-A546-2F1BDD8B8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A770DA93-79BA-0BE4-3044-0DD43605F6F8}"/>
              </a:ext>
            </a:extLst>
          </p:cNvPr>
          <p:cNvGrpSpPr/>
          <p:nvPr/>
        </p:nvGrpSpPr>
        <p:grpSpPr>
          <a:xfrm>
            <a:off x="4578036" y="4249028"/>
            <a:ext cx="2392637" cy="326913"/>
            <a:chOff x="4574110" y="3307757"/>
            <a:chExt cx="2320585" cy="32691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B23C4274-2746-95D2-7179-905CA9B76F1C}"/>
                </a:ext>
              </a:extLst>
            </p:cNvPr>
            <p:cNvGrpSpPr/>
            <p:nvPr/>
          </p:nvGrpSpPr>
          <p:grpSpPr>
            <a:xfrm>
              <a:off x="4574110" y="3307757"/>
              <a:ext cx="2320585" cy="326913"/>
              <a:chOff x="4665550" y="3307757"/>
              <a:chExt cx="2320585" cy="326913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809893D0-5B69-F4D4-D4F1-F946CEB804DD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320585" cy="326913"/>
                <a:chOff x="4665552" y="3307757"/>
                <a:chExt cx="2484078" cy="358635"/>
              </a:xfrm>
            </p:grpSpPr>
            <p:sp>
              <p:nvSpPr>
                <p:cNvPr id="122" name="사각형: 둥근 모서리 121">
                  <a:extLst>
                    <a:ext uri="{FF2B5EF4-FFF2-40B4-BE49-F238E27FC236}">
                      <a16:creationId xmlns:a16="http://schemas.microsoft.com/office/drawing/2014/main" id="{E4561672-5966-F8A9-9145-8FA56AC9324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8407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CFD2FEF3-7556-E253-4085-E1722CBD13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EACE087-508F-F22D-38F4-E0E0B522D751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96747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관리자용 클라이언트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id="{93A20D5F-BCD0-84EC-B75B-EF6A8136B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84800B5-63A5-2F30-0FF9-5B2A4B851F2A}"/>
              </a:ext>
            </a:extLst>
          </p:cNvPr>
          <p:cNvGrpSpPr/>
          <p:nvPr/>
        </p:nvGrpSpPr>
        <p:grpSpPr>
          <a:xfrm>
            <a:off x="7268610" y="4240436"/>
            <a:ext cx="1548695" cy="326913"/>
            <a:chOff x="4574109" y="3307757"/>
            <a:chExt cx="1548695" cy="32691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BB25E5A9-84C0-A5EC-D627-DBB47F3AB1EA}"/>
                </a:ext>
              </a:extLst>
            </p:cNvPr>
            <p:cNvGrpSpPr/>
            <p:nvPr/>
          </p:nvGrpSpPr>
          <p:grpSpPr>
            <a:xfrm>
              <a:off x="4574109" y="3307757"/>
              <a:ext cx="1548695" cy="326913"/>
              <a:chOff x="4665549" y="3307757"/>
              <a:chExt cx="1548695" cy="326913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CAF65914-4441-DD4A-D678-182E81CFE1A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278672" cy="326913"/>
                <a:chOff x="4665552" y="3307757"/>
                <a:chExt cx="1368759" cy="358635"/>
              </a:xfrm>
            </p:grpSpPr>
            <p:sp>
              <p:nvSpPr>
                <p:cNvPr id="129" name="사각형: 둥근 모서리 128">
                  <a:extLst>
                    <a:ext uri="{FF2B5EF4-FFF2-40B4-BE49-F238E27FC236}">
                      <a16:creationId xmlns:a16="http://schemas.microsoft.com/office/drawing/2014/main" id="{CF057F42-7068-4A6F-4916-D244EA9406BC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36875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C670C463-295A-C954-3C6F-5810216CF6A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6065C12-3A24-6965-3016-862BAF73112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19558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 연동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6" name="그래픽 125">
              <a:extLst>
                <a:ext uri="{FF2B5EF4-FFF2-40B4-BE49-F238E27FC236}">
                  <a16:creationId xmlns:a16="http://schemas.microsoft.com/office/drawing/2014/main" id="{E46D40CD-219D-4DCF-63E7-81C6A6D41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83C2DDF-3591-46A8-69C3-3EAA66055A6B}"/>
              </a:ext>
            </a:extLst>
          </p:cNvPr>
          <p:cNvGrpSpPr/>
          <p:nvPr/>
        </p:nvGrpSpPr>
        <p:grpSpPr>
          <a:xfrm>
            <a:off x="4544948" y="4846700"/>
            <a:ext cx="1839084" cy="326913"/>
            <a:chOff x="4574111" y="3307757"/>
            <a:chExt cx="1783701" cy="326913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2FB99F8B-35CA-5E18-3962-F6EE4A720FC2}"/>
                </a:ext>
              </a:extLst>
            </p:cNvPr>
            <p:cNvGrpSpPr/>
            <p:nvPr/>
          </p:nvGrpSpPr>
          <p:grpSpPr>
            <a:xfrm>
              <a:off x="4574111" y="3307757"/>
              <a:ext cx="1783701" cy="326913"/>
              <a:chOff x="4665551" y="3307757"/>
              <a:chExt cx="1783701" cy="326913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3012924A-B05E-37AA-6C15-C4723B5B890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783701" cy="326913"/>
                <a:chOff x="4665552" y="3307757"/>
                <a:chExt cx="1909368" cy="358635"/>
              </a:xfrm>
            </p:grpSpPr>
            <p:sp>
              <p:nvSpPr>
                <p:cNvPr id="143" name="사각형: 둥근 모서리 142">
                  <a:extLst>
                    <a:ext uri="{FF2B5EF4-FFF2-40B4-BE49-F238E27FC236}">
                      <a16:creationId xmlns:a16="http://schemas.microsoft.com/office/drawing/2014/main" id="{0D6825C8-27FE-766B-8E0D-44A50CBE613C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90936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F359B3CA-4D2C-55CC-B4C3-10D0DEAE850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23D1785-4FF9-1D30-8A02-81FF3B1D3E8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4305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 및 디버그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40" name="그래픽 139">
              <a:extLst>
                <a:ext uri="{FF2B5EF4-FFF2-40B4-BE49-F238E27FC236}">
                  <a16:creationId xmlns:a16="http://schemas.microsoft.com/office/drawing/2014/main" id="{710AB7D8-4019-BE1A-FBB8-FC724DAD3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37E8ABB-18D9-24DF-1A00-E3F6D89E2B59}"/>
              </a:ext>
            </a:extLst>
          </p:cNvPr>
          <p:cNvGrpSpPr/>
          <p:nvPr/>
        </p:nvGrpSpPr>
        <p:grpSpPr>
          <a:xfrm>
            <a:off x="4544948" y="5509034"/>
            <a:ext cx="1839084" cy="326913"/>
            <a:chOff x="4574111" y="3307757"/>
            <a:chExt cx="1783701" cy="326913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25766991-A637-E699-2311-6C2D2CAE9178}"/>
                </a:ext>
              </a:extLst>
            </p:cNvPr>
            <p:cNvGrpSpPr/>
            <p:nvPr/>
          </p:nvGrpSpPr>
          <p:grpSpPr>
            <a:xfrm>
              <a:off x="4574111" y="3307757"/>
              <a:ext cx="1783701" cy="326913"/>
              <a:chOff x="4665551" y="3307757"/>
              <a:chExt cx="1783701" cy="326913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E4685E3D-B576-0FA9-14D2-B72E8DCB6D42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783701" cy="326913"/>
                <a:chOff x="4665552" y="3307757"/>
                <a:chExt cx="1909368" cy="358635"/>
              </a:xfrm>
            </p:grpSpPr>
            <p:sp>
              <p:nvSpPr>
                <p:cNvPr id="150" name="사각형: 둥근 모서리 149">
                  <a:extLst>
                    <a:ext uri="{FF2B5EF4-FFF2-40B4-BE49-F238E27FC236}">
                      <a16:creationId xmlns:a16="http://schemas.microsoft.com/office/drawing/2014/main" id="{9673DC97-8ED1-4D5B-A79A-D93BB83C913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90936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BA911FA0-837B-9D0C-1467-589BA194C6F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D848924-55BA-5201-82DE-481EACD176D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4305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결과 보고서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47" name="그래픽 146">
              <a:extLst>
                <a:ext uri="{FF2B5EF4-FFF2-40B4-BE49-F238E27FC236}">
                  <a16:creationId xmlns:a16="http://schemas.microsoft.com/office/drawing/2014/main" id="{AC2B28CC-344D-CBC0-2D55-37C288AB7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로그인 화면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00004736">
            <a:extLst>
              <a:ext uri="{FF2B5EF4-FFF2-40B4-BE49-F238E27FC236}">
                <a16:creationId xmlns:a16="http://schemas.microsoft.com/office/drawing/2014/main" id="{738ACEFE-CCB0-5F8D-9962-FAD078A8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20" y="2331968"/>
            <a:ext cx="5919728" cy="396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 및 회원가입</a:t>
              </a: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</a:t>
              </a: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찾기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71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회원가입 화면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ID </a:t>
              </a:r>
              <a:r>
                <a:rPr lang="ko-KR" altLang="en-US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 확인</a:t>
              </a:r>
              <a:endPara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PWD </a:t>
              </a:r>
              <a:r>
                <a:rPr lang="ko-KR" altLang="en-US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일치 확인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  <a:p>
              <a:pPr algn="ctr"/>
              <a:endParaRPr lang="ko-KR" altLang="en-US" dirty="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97562544">
            <a:extLst>
              <a:ext uri="{FF2B5EF4-FFF2-40B4-BE49-F238E27FC236}">
                <a16:creationId xmlns:a16="http://schemas.microsoft.com/office/drawing/2014/main" id="{28C270CB-0FF1-2877-1F30-41215930E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8" y="2316701"/>
            <a:ext cx="5958656" cy="400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47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아이디 찾기 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E-mail 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입력으로</a:t>
              </a: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찾기 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  <a:p>
              <a:pPr algn="ctr"/>
              <a:endParaRPr lang="ko-KR" altLang="en-US" dirty="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295739888">
            <a:extLst>
              <a:ext uri="{FF2B5EF4-FFF2-40B4-BE49-F238E27FC236}">
                <a16:creationId xmlns:a16="http://schemas.microsoft.com/office/drawing/2014/main" id="{62AF568A-35A4-1837-E766-537C33EC5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7"/>
          <a:stretch/>
        </p:blipFill>
        <p:spPr bwMode="auto">
          <a:xfrm>
            <a:off x="916204" y="2278781"/>
            <a:ext cx="4340572" cy="302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95739888">
            <a:extLst>
              <a:ext uri="{FF2B5EF4-FFF2-40B4-BE49-F238E27FC236}">
                <a16:creationId xmlns:a16="http://schemas.microsoft.com/office/drawing/2014/main" id="{9E68411E-D07B-670C-6F39-4D16D2EFF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7" t="3133"/>
          <a:stretch/>
        </p:blipFill>
        <p:spPr bwMode="auto">
          <a:xfrm>
            <a:off x="3682822" y="3717032"/>
            <a:ext cx="3894679" cy="266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0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479376" y="1322724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비밀번호 찾기 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86AB7B6-250C-A944-6BD1-4280E032B791}"/>
              </a:ext>
            </a:extLst>
          </p:cNvPr>
          <p:cNvGrpSpPr/>
          <p:nvPr/>
        </p:nvGrpSpPr>
        <p:grpSpPr>
          <a:xfrm>
            <a:off x="820964" y="2194437"/>
            <a:ext cx="6851777" cy="4350007"/>
            <a:chOff x="720387" y="2141879"/>
            <a:chExt cx="5771657" cy="435000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5F2680-0C56-296E-91EB-2685CBB00EC7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C9E432-FFEE-0E19-B6F4-CC350F331CCB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2477FC42-26F3-5249-57A4-6976597B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A16CBC-8696-8926-6BB8-0A1803D534BA}"/>
              </a:ext>
            </a:extLst>
          </p:cNvPr>
          <p:cNvGrpSpPr/>
          <p:nvPr/>
        </p:nvGrpSpPr>
        <p:grpSpPr>
          <a:xfrm>
            <a:off x="7938675" y="2194437"/>
            <a:ext cx="3633516" cy="4349655"/>
            <a:chOff x="7838098" y="2192537"/>
            <a:chExt cx="3633516" cy="43496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99D21B9-604C-0B26-E1CB-67B21F043A4D}"/>
                </a:ext>
              </a:extLst>
            </p:cNvPr>
            <p:cNvSpPr>
              <a:spLocks/>
            </p:cNvSpPr>
            <p:nvPr/>
          </p:nvSpPr>
          <p:spPr>
            <a:xfrm>
              <a:off x="7957498" y="2278889"/>
              <a:ext cx="3514116" cy="4263303"/>
            </a:xfrm>
            <a:prstGeom prst="rect">
              <a:avLst/>
            </a:prstGeom>
            <a:solidFill>
              <a:srgbClr val="337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5D6751A-19FD-3288-9FE6-C7EB13983026}"/>
                </a:ext>
              </a:extLst>
            </p:cNvPr>
            <p:cNvSpPr>
              <a:spLocks/>
            </p:cNvSpPr>
            <p:nvPr/>
          </p:nvSpPr>
          <p:spPr>
            <a:xfrm>
              <a:off x="7838098" y="2192537"/>
              <a:ext cx="3514116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E-mail 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입력으로</a:t>
              </a: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lang="ko-KR" altLang="en-US" sz="1800" kern="10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변경 </a:t>
              </a:r>
              <a:endPara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  <a:p>
              <a:pPr algn="ctr"/>
              <a:endParaRPr lang="ko-KR" altLang="en-US" dirty="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55F4DA1-5076-4840-15D1-ACB4208D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22" y="1859501"/>
            <a:ext cx="13779727" cy="48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37C267-DB69-12A8-D6C5-0E0FD55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25" y="2325250"/>
            <a:ext cx="13367326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948A9-0AF0-2523-E2D8-B34C2CF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9" y="2189273"/>
            <a:ext cx="13104445" cy="5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97563264">
            <a:extLst>
              <a:ext uri="{FF2B5EF4-FFF2-40B4-BE49-F238E27FC236}">
                <a16:creationId xmlns:a16="http://schemas.microsoft.com/office/drawing/2014/main" id="{7F43095C-2F46-CE27-F1B6-205D6B701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r="1242"/>
          <a:stretch/>
        </p:blipFill>
        <p:spPr bwMode="auto">
          <a:xfrm>
            <a:off x="863341" y="2627620"/>
            <a:ext cx="6647624" cy="33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6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651</Words>
  <Application>Microsoft Office PowerPoint</Application>
  <PresentationFormat>와이드스크린</PresentationFormat>
  <Paragraphs>226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하동우</cp:lastModifiedBy>
  <cp:revision>67</cp:revision>
  <dcterms:created xsi:type="dcterms:W3CDTF">2023-12-20T03:00:25Z</dcterms:created>
  <dcterms:modified xsi:type="dcterms:W3CDTF">2024-09-25T05:03:03Z</dcterms:modified>
</cp:coreProperties>
</file>