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5"/>
  </p:notesMasterIdLst>
  <p:sldIdLst>
    <p:sldId id="256" r:id="rId2"/>
    <p:sldId id="257" r:id="rId3"/>
    <p:sldId id="258" r:id="rId4"/>
    <p:sldId id="287" r:id="rId5"/>
    <p:sldId id="319" r:id="rId6"/>
    <p:sldId id="325" r:id="rId7"/>
    <p:sldId id="315" r:id="rId8"/>
    <p:sldId id="320" r:id="rId9"/>
    <p:sldId id="316" r:id="rId10"/>
    <p:sldId id="321" r:id="rId11"/>
    <p:sldId id="317" r:id="rId12"/>
    <p:sldId id="322" r:id="rId13"/>
    <p:sldId id="318" r:id="rId14"/>
    <p:sldId id="323" r:id="rId15"/>
    <p:sldId id="326" r:id="rId16"/>
    <p:sldId id="327" r:id="rId17"/>
    <p:sldId id="328" r:id="rId18"/>
    <p:sldId id="333" r:id="rId19"/>
    <p:sldId id="329" r:id="rId20"/>
    <p:sldId id="334" r:id="rId21"/>
    <p:sldId id="330" r:id="rId22"/>
    <p:sldId id="335" r:id="rId23"/>
    <p:sldId id="331" r:id="rId24"/>
    <p:sldId id="336" r:id="rId25"/>
    <p:sldId id="332" r:id="rId26"/>
    <p:sldId id="289" r:id="rId27"/>
    <p:sldId id="337" r:id="rId28"/>
    <p:sldId id="338" r:id="rId29"/>
    <p:sldId id="341" r:id="rId30"/>
    <p:sldId id="342" r:id="rId31"/>
    <p:sldId id="343" r:id="rId32"/>
    <p:sldId id="345" r:id="rId33"/>
    <p:sldId id="344" r:id="rId34"/>
  </p:sldIdLst>
  <p:sldSz cx="9144000" cy="5143500" type="screen16x9"/>
  <p:notesSz cx="6858000" cy="9144000"/>
  <p:embeddedFontLst>
    <p:embeddedFont>
      <p:font typeface="Arvo" panose="020B0600000101010101" charset="0"/>
      <p:regular r:id="rId36"/>
      <p:bold r:id="rId37"/>
      <p:italic r:id="rId38"/>
      <p:boldItalic r:id="rId39"/>
    </p:embeddedFont>
    <p:embeddedFont>
      <p:font typeface="Barlow Condensed" panose="020B0600000101010101" charset="0"/>
      <p:regular r:id="rId40"/>
      <p:bold r:id="rId41"/>
      <p:italic r:id="rId42"/>
      <p:boldItalic r:id="rId43"/>
    </p:embeddedFont>
    <p:embeddedFont>
      <p:font typeface="Barlow Condensed Medium" panose="020B0600000101010101" charset="0"/>
      <p:regular r:id="rId44"/>
      <p:bold r:id="rId45"/>
      <p:italic r:id="rId46"/>
      <p:boldItalic r:id="rId47"/>
    </p:embeddedFont>
    <p:embeddedFont>
      <p:font typeface="Barlow Condensed SemiBold" panose="020B0600000101010101" charset="0"/>
      <p:regular r:id="rId48"/>
      <p:bold r:id="rId49"/>
      <p:italic r:id="rId50"/>
      <p:boldItalic r:id="rId51"/>
    </p:embeddedFont>
    <p:embeddedFont>
      <p:font typeface="Fira Sans Extra Condensed Medium" panose="020B0600000101010101" charset="0"/>
      <p:regular r:id="rId52"/>
      <p:bold r:id="rId53"/>
      <p:italic r:id="rId54"/>
      <p:boldItalic r:id="rId55"/>
    </p:embeddedFont>
    <p:embeddedFont>
      <p:font typeface="나눔스퀘어" panose="020B0600000101010101" pitchFamily="50" charset="-127"/>
      <p:regular r:id="rId56"/>
    </p:embeddedFont>
    <p:embeddedFont>
      <p:font typeface="나눔스퀘어 Bold" panose="020B0600000101010101" pitchFamily="50" charset="-127"/>
      <p:bold r:id="rId57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gusn1@ajou.ac.kr" initials="m" lastIdx="1" clrIdx="0">
    <p:extLst>
      <p:ext uri="{19B8F6BF-5375-455C-9EA6-DF929625EA0E}">
        <p15:presenceInfo xmlns:p15="http://schemas.microsoft.com/office/powerpoint/2012/main" userId="mangusn1@ajo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0E6C2"/>
    <a:srgbClr val="E9E6E1"/>
    <a:srgbClr val="DAE3F3"/>
    <a:srgbClr val="C5E0B4"/>
    <a:srgbClr val="FFD85B"/>
    <a:srgbClr val="CEB0FA"/>
    <a:srgbClr val="E1CEFC"/>
    <a:srgbClr val="FFE699"/>
    <a:srgbClr val="78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78690" autoAdjust="0"/>
  </p:normalViewPr>
  <p:slideViewPr>
    <p:cSldViewPr snapToGrid="0">
      <p:cViewPr varScale="1">
        <p:scale>
          <a:sx n="118" d="100"/>
          <a:sy n="118" d="100"/>
        </p:scale>
        <p:origin x="892" y="8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6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44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34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486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205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이번에는 모델 구조에 대해 설명하겠습니다</a:t>
            </a:r>
            <a:r>
              <a:rPr lang="en-US" altLang="ko-KR" dirty="0"/>
              <a:t>. </a:t>
            </a:r>
            <a:r>
              <a:rPr lang="ko-KR" altLang="en-US" dirty="0"/>
              <a:t>모델은 시스템 요구사항과 </a:t>
            </a:r>
            <a:r>
              <a:rPr lang="en-US" altLang="ko-KR" dirty="0"/>
              <a:t>SW</a:t>
            </a:r>
            <a:r>
              <a:rPr lang="ko-KR" altLang="en-US" dirty="0"/>
              <a:t>기능 요구사항을 토대로 </a:t>
            </a:r>
            <a:r>
              <a:rPr lang="en-US" altLang="ko-KR" dirty="0"/>
              <a:t>component</a:t>
            </a:r>
            <a:r>
              <a:rPr lang="ko-KR" altLang="en-US" dirty="0"/>
              <a:t>를 만들어 구성하였습니다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389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앞에서 시스템 </a:t>
            </a:r>
            <a:r>
              <a:rPr lang="en-US" altLang="ko-KR" dirty="0"/>
              <a:t>HW </a:t>
            </a:r>
            <a:r>
              <a:rPr lang="ko-KR" altLang="en-US" dirty="0"/>
              <a:t>구조와 비교해보면 전체 시스템 구조는 비슷하게 설계되었습니다</a:t>
            </a:r>
            <a:r>
              <a:rPr lang="en-US" altLang="ko-KR" dirty="0"/>
              <a:t>. Component</a:t>
            </a:r>
            <a:r>
              <a:rPr lang="ko-KR" altLang="en-US" dirty="0"/>
              <a:t>들은 </a:t>
            </a:r>
            <a:r>
              <a:rPr lang="en-US" altLang="ko-KR" dirty="0"/>
              <a:t>Actuator, Sensor,</a:t>
            </a:r>
            <a:r>
              <a:rPr lang="ko-KR" altLang="en-US" dirty="0"/>
              <a:t> </a:t>
            </a:r>
            <a:r>
              <a:rPr lang="en-US" altLang="ko-KR" dirty="0"/>
              <a:t>Application,</a:t>
            </a:r>
            <a:r>
              <a:rPr lang="ko-KR" altLang="en-US" dirty="0"/>
              <a:t> </a:t>
            </a:r>
            <a:r>
              <a:rPr lang="en-US" altLang="ko-KR" dirty="0"/>
              <a:t>ECU</a:t>
            </a:r>
            <a:r>
              <a:rPr lang="ko-KR" altLang="en-US" dirty="0"/>
              <a:t>를 담당하는 </a:t>
            </a:r>
            <a:r>
              <a:rPr lang="en-US" altLang="ko-KR" dirty="0"/>
              <a:t>component</a:t>
            </a:r>
            <a:r>
              <a:rPr lang="ko-KR" altLang="en-US" dirty="0"/>
              <a:t>로 구성되어 있고 각각의 </a:t>
            </a:r>
            <a:r>
              <a:rPr lang="en-US" altLang="ko-KR" dirty="0"/>
              <a:t>Component</a:t>
            </a:r>
            <a:r>
              <a:rPr lang="ko-KR" altLang="en-US" dirty="0"/>
              <a:t>들은 </a:t>
            </a:r>
            <a:r>
              <a:rPr lang="en-US" altLang="ko-KR" dirty="0"/>
              <a:t>Sender Receiver</a:t>
            </a:r>
            <a:r>
              <a:rPr lang="ko-KR" altLang="en-US" dirty="0"/>
              <a:t>나 </a:t>
            </a:r>
            <a:r>
              <a:rPr lang="en-US" altLang="ko-KR" dirty="0"/>
              <a:t>Client Server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로 필요한 상황에 맞게 연결되어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077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실제로 설계한 구조도 입니다</a:t>
            </a:r>
            <a:r>
              <a:rPr lang="en-US" altLang="ko-KR" dirty="0"/>
              <a:t>. </a:t>
            </a:r>
            <a:r>
              <a:rPr lang="ko-KR" altLang="en-US" dirty="0"/>
              <a:t>다음 구조도를 통해 </a:t>
            </a:r>
            <a:r>
              <a:rPr lang="en-US" altLang="ko-KR" dirty="0"/>
              <a:t>Isola A</a:t>
            </a:r>
            <a:r>
              <a:rPr lang="ko-KR" altLang="en-US" dirty="0"/>
              <a:t>에서 </a:t>
            </a:r>
            <a:r>
              <a:rPr lang="en-US" altLang="ko-KR" dirty="0"/>
              <a:t>VFB</a:t>
            </a:r>
            <a:r>
              <a:rPr lang="ko-KR" altLang="en-US" dirty="0"/>
              <a:t>와 모델링을 진행하였습니다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00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ECU ABS </a:t>
            </a:r>
            <a:r>
              <a:rPr lang="ko-KR" altLang="en-US" dirty="0"/>
              <a:t>구조도에 대해서 좀 더 자세히 알아보겠습니다</a:t>
            </a:r>
            <a:r>
              <a:rPr lang="en-US" altLang="ko-KR" dirty="0"/>
              <a:t>. ECU ABS</a:t>
            </a:r>
            <a:r>
              <a:rPr lang="ko-KR" altLang="en-US" dirty="0"/>
              <a:t>는 외부 장치로 부터 읽은 값을 읽어오고 외부 장치로 계산된 값을 입력시키는 역할을 하기 때문에 </a:t>
            </a:r>
            <a:r>
              <a:rPr lang="en-US" altLang="ko-KR" dirty="0"/>
              <a:t>Application Layer</a:t>
            </a:r>
            <a:r>
              <a:rPr lang="ko-KR" altLang="en-US" dirty="0"/>
              <a:t>층에서도 </a:t>
            </a:r>
            <a:r>
              <a:rPr lang="en-US" altLang="ko-KR" dirty="0"/>
              <a:t>Sensor Component</a:t>
            </a:r>
            <a:r>
              <a:rPr lang="ko-KR" altLang="en-US" dirty="0"/>
              <a:t>와 </a:t>
            </a:r>
            <a:r>
              <a:rPr lang="en-US" altLang="ko-KR" dirty="0"/>
              <a:t>Actuator Component</a:t>
            </a:r>
            <a:r>
              <a:rPr lang="ko-KR" altLang="en-US" dirty="0"/>
              <a:t>로 연결되어 있습니다</a:t>
            </a:r>
            <a:r>
              <a:rPr lang="en-US" altLang="ko-KR" dirty="0"/>
              <a:t>. </a:t>
            </a:r>
            <a:r>
              <a:rPr lang="ko-KR" altLang="en-US" dirty="0"/>
              <a:t>이 부분만 따로 본다면</a:t>
            </a:r>
            <a:r>
              <a:rPr lang="en-US" altLang="ko-KR" dirty="0"/>
              <a:t>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585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다음과 같은 형태를 띄고 있으며</a:t>
            </a:r>
            <a:r>
              <a:rPr lang="en-US" altLang="ko-KR" dirty="0"/>
              <a:t>, Actuator Component</a:t>
            </a:r>
            <a:r>
              <a:rPr lang="ko-KR" altLang="en-US" dirty="0"/>
              <a:t>와는 </a:t>
            </a:r>
            <a:r>
              <a:rPr lang="en-US" altLang="ko-KR" dirty="0"/>
              <a:t>Interface</a:t>
            </a:r>
            <a:r>
              <a:rPr lang="ko-KR" altLang="en-US" dirty="0"/>
              <a:t>에서 </a:t>
            </a:r>
            <a:r>
              <a:rPr lang="en-US" altLang="ko-KR" dirty="0"/>
              <a:t>ECU</a:t>
            </a:r>
            <a:r>
              <a:rPr lang="ko-KR" altLang="en-US" dirty="0"/>
              <a:t>는 </a:t>
            </a:r>
            <a:r>
              <a:rPr lang="en-US" altLang="ko-KR" dirty="0"/>
              <a:t>Client</a:t>
            </a:r>
            <a:r>
              <a:rPr lang="ko-KR" altLang="en-US" dirty="0"/>
              <a:t>의 역할을 하고 </a:t>
            </a:r>
            <a:r>
              <a:rPr lang="en-US" altLang="ko-KR" dirty="0"/>
              <a:t>Timing Event</a:t>
            </a:r>
            <a:r>
              <a:rPr lang="ko-KR" altLang="en-US" dirty="0"/>
              <a:t>를 통해 </a:t>
            </a:r>
            <a:r>
              <a:rPr lang="en-US" altLang="ko-KR" dirty="0"/>
              <a:t>Call Request</a:t>
            </a:r>
            <a:r>
              <a:rPr lang="ko-KR" altLang="en-US" dirty="0"/>
              <a:t>를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Sensor</a:t>
            </a:r>
            <a:r>
              <a:rPr lang="ko-KR" altLang="en-US" dirty="0"/>
              <a:t>와의 </a:t>
            </a:r>
            <a:r>
              <a:rPr lang="en-US" altLang="ko-KR" dirty="0"/>
              <a:t>Interface</a:t>
            </a:r>
            <a:r>
              <a:rPr lang="ko-KR" altLang="en-US" dirty="0"/>
              <a:t>에서는 </a:t>
            </a:r>
            <a:r>
              <a:rPr lang="en-US" altLang="ko-KR" dirty="0"/>
              <a:t>Server</a:t>
            </a:r>
            <a:r>
              <a:rPr lang="ko-KR" altLang="en-US" dirty="0"/>
              <a:t>의 역할을 합니다</a:t>
            </a:r>
            <a:r>
              <a:rPr lang="en-US" altLang="ko-KR" dirty="0"/>
              <a:t>. Operation Invoked Event</a:t>
            </a:r>
            <a:r>
              <a:rPr lang="ko-KR" altLang="en-US" dirty="0"/>
              <a:t>를 통해 </a:t>
            </a:r>
            <a:r>
              <a:rPr lang="en-US" altLang="ko-KR" dirty="0"/>
              <a:t>Sensor Component</a:t>
            </a:r>
            <a:r>
              <a:rPr lang="ko-KR" altLang="en-US" dirty="0"/>
              <a:t>가 </a:t>
            </a:r>
            <a:r>
              <a:rPr lang="en-US" altLang="ko-KR" dirty="0"/>
              <a:t>Request call</a:t>
            </a:r>
            <a:r>
              <a:rPr lang="ko-KR" altLang="en-US" dirty="0"/>
              <a:t>을 보낼 때에 </a:t>
            </a:r>
            <a:r>
              <a:rPr lang="en-US" altLang="ko-KR" dirty="0"/>
              <a:t>Sensor</a:t>
            </a:r>
            <a:r>
              <a:rPr lang="ko-KR" altLang="en-US" dirty="0"/>
              <a:t> </a:t>
            </a:r>
            <a:r>
              <a:rPr lang="en-US" altLang="ko-KR" dirty="0"/>
              <a:t>HW</a:t>
            </a:r>
            <a:r>
              <a:rPr lang="ko-KR" altLang="en-US" dirty="0"/>
              <a:t>에서 값을 읽어와 전달해줍니다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36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en-US" altLang="ko-KR" dirty="0"/>
              <a:t>Sensor Component</a:t>
            </a:r>
            <a:r>
              <a:rPr lang="ko-KR" altLang="en-US" dirty="0"/>
              <a:t>의 구조에 대해 조금 더 자세히 알아보겠습니다</a:t>
            </a:r>
            <a:r>
              <a:rPr lang="en-US" altLang="ko-KR" dirty="0"/>
              <a:t>. Sensor Component</a:t>
            </a:r>
            <a:r>
              <a:rPr lang="ko-KR" altLang="en-US" dirty="0"/>
              <a:t>는 </a:t>
            </a:r>
            <a:r>
              <a:rPr lang="en-US" altLang="ko-KR" dirty="0"/>
              <a:t>ECU</a:t>
            </a:r>
            <a:r>
              <a:rPr lang="ko-KR" altLang="en-US" dirty="0"/>
              <a:t>에서 값을 읽고 </a:t>
            </a:r>
            <a:r>
              <a:rPr lang="en-US" altLang="ko-KR" dirty="0"/>
              <a:t>application component</a:t>
            </a:r>
            <a:r>
              <a:rPr lang="ko-KR" altLang="en-US" dirty="0"/>
              <a:t>로 값을 단순히 전달해주는 역할을 합니다</a:t>
            </a:r>
            <a:r>
              <a:rPr lang="en-US" altLang="ko-KR" dirty="0"/>
              <a:t>. </a:t>
            </a:r>
            <a:r>
              <a:rPr lang="ko-KR" altLang="en-US" dirty="0"/>
              <a:t>빨간 부분만 보면 구조는 다음과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013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Sensor</a:t>
            </a:r>
            <a:r>
              <a:rPr lang="ko-KR" altLang="en-US" dirty="0"/>
              <a:t>들은</a:t>
            </a:r>
            <a:r>
              <a:rPr lang="en-US" altLang="ko-KR" dirty="0"/>
              <a:t> ECU ABS</a:t>
            </a:r>
            <a:r>
              <a:rPr lang="ko-KR" altLang="en-US" dirty="0"/>
              <a:t>에서 </a:t>
            </a:r>
            <a:r>
              <a:rPr lang="en-US" altLang="ko-KR" dirty="0"/>
              <a:t>Request Call</a:t>
            </a:r>
            <a:r>
              <a:rPr lang="ko-KR" altLang="en-US" dirty="0"/>
              <a:t>을 통해 </a:t>
            </a:r>
            <a:r>
              <a:rPr lang="en-US" altLang="ko-KR" dirty="0"/>
              <a:t>Sensor</a:t>
            </a:r>
            <a:r>
              <a:rPr lang="ko-KR" altLang="en-US" dirty="0"/>
              <a:t>값을 읽어오는데 이 때 </a:t>
            </a:r>
            <a:r>
              <a:rPr lang="en-US" altLang="ko-KR" dirty="0"/>
              <a:t>Timing Event</a:t>
            </a:r>
            <a:r>
              <a:rPr lang="ko-KR" altLang="en-US" dirty="0"/>
              <a:t>를 통해 값을 읽어옵니다</a:t>
            </a:r>
            <a:r>
              <a:rPr lang="en-US" altLang="ko-KR" dirty="0"/>
              <a:t>. </a:t>
            </a:r>
            <a:r>
              <a:rPr lang="ko-KR" altLang="en-US" dirty="0"/>
              <a:t>값을 읽어오면 </a:t>
            </a:r>
            <a:r>
              <a:rPr lang="en-US" altLang="ko-KR" dirty="0"/>
              <a:t>Sensor</a:t>
            </a:r>
            <a:r>
              <a:rPr lang="ko-KR" altLang="en-US" dirty="0"/>
              <a:t>값이 필요한 </a:t>
            </a:r>
            <a:r>
              <a:rPr lang="en-US" altLang="ko-KR" dirty="0"/>
              <a:t>Application Component</a:t>
            </a:r>
            <a:r>
              <a:rPr lang="ko-KR" altLang="en-US" dirty="0"/>
              <a:t>에게 </a:t>
            </a:r>
            <a:r>
              <a:rPr lang="en-US" altLang="ko-KR" dirty="0"/>
              <a:t>Sender Receiver Interface</a:t>
            </a:r>
            <a:r>
              <a:rPr lang="ko-KR" altLang="en-US" dirty="0"/>
              <a:t>로 </a:t>
            </a:r>
            <a:r>
              <a:rPr lang="en-US" altLang="ko-KR" dirty="0"/>
              <a:t>Data send point</a:t>
            </a:r>
            <a:r>
              <a:rPr lang="ko-KR" altLang="en-US" dirty="0"/>
              <a:t>를 선언해 값을 전달해줍니다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797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en-US" altLang="ko-KR" dirty="0"/>
              <a:t>Actuator Component</a:t>
            </a:r>
            <a:r>
              <a:rPr lang="ko-KR" altLang="en-US" dirty="0"/>
              <a:t>에 대해 좀 더 자세히 알아보겠습니다</a:t>
            </a:r>
            <a:r>
              <a:rPr lang="en-US" altLang="ko-KR" dirty="0"/>
              <a:t>. Actuator Component</a:t>
            </a:r>
            <a:r>
              <a:rPr lang="ko-KR" altLang="en-US" dirty="0"/>
              <a:t>는 </a:t>
            </a:r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r>
              <a:rPr lang="ko-KR" altLang="en-US" dirty="0"/>
              <a:t>에서 계산한 값을 </a:t>
            </a:r>
            <a:r>
              <a:rPr lang="en-US" altLang="ko-KR" dirty="0"/>
              <a:t>ECU ABS</a:t>
            </a:r>
            <a:r>
              <a:rPr lang="ko-KR" altLang="en-US" dirty="0"/>
              <a:t>에게 전달해주는 역할을 합니다</a:t>
            </a:r>
            <a:r>
              <a:rPr lang="en-US" altLang="ko-KR" dirty="0"/>
              <a:t>. </a:t>
            </a:r>
            <a:r>
              <a:rPr lang="ko-KR" altLang="en-US" dirty="0"/>
              <a:t>빨간색 박스 부분이 </a:t>
            </a:r>
            <a:r>
              <a:rPr lang="en-US" altLang="ko-KR" dirty="0"/>
              <a:t>Actuator Component</a:t>
            </a:r>
            <a:r>
              <a:rPr lang="ko-KR" altLang="en-US" dirty="0"/>
              <a:t>와 연결된 </a:t>
            </a:r>
            <a:r>
              <a:rPr lang="en-US" altLang="ko-KR" dirty="0"/>
              <a:t>Component</a:t>
            </a:r>
            <a:r>
              <a:rPr lang="ko-KR" altLang="en-US" dirty="0"/>
              <a:t>들을 표시한 것입니다</a:t>
            </a:r>
            <a:r>
              <a:rPr lang="en-US" altLang="ko-KR" dirty="0"/>
              <a:t>. </a:t>
            </a:r>
            <a:r>
              <a:rPr lang="ko-KR" altLang="en-US" dirty="0"/>
              <a:t>이 부분만 따로 보게 된다면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068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다음과 같은 형태입니다</a:t>
            </a:r>
            <a:r>
              <a:rPr lang="en-US" altLang="ko-KR" dirty="0"/>
              <a:t>. Application Component</a:t>
            </a:r>
            <a:r>
              <a:rPr lang="ko-KR" altLang="en-US" dirty="0"/>
              <a:t>는 </a:t>
            </a:r>
            <a:r>
              <a:rPr lang="en-US" altLang="ko-KR" dirty="0"/>
              <a:t>Send Receiver port</a:t>
            </a:r>
            <a:r>
              <a:rPr lang="ko-KR" altLang="en-US" dirty="0"/>
              <a:t>로 </a:t>
            </a:r>
            <a:r>
              <a:rPr lang="en-US" altLang="ko-KR" dirty="0"/>
              <a:t>Data</a:t>
            </a:r>
            <a:r>
              <a:rPr lang="ko-KR" altLang="en-US" dirty="0"/>
              <a:t>를 전송해주고 </a:t>
            </a:r>
            <a:r>
              <a:rPr lang="en-US" altLang="ko-KR" dirty="0"/>
              <a:t>Actuator</a:t>
            </a:r>
            <a:r>
              <a:rPr lang="ko-KR" altLang="en-US" dirty="0"/>
              <a:t>가 </a:t>
            </a:r>
            <a:r>
              <a:rPr lang="en-US" altLang="ko-KR" dirty="0"/>
              <a:t>Data Received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  <a:r>
              <a:rPr lang="ko-KR" altLang="en-US" dirty="0"/>
              <a:t>를 통해 전송되어진 데이터를 저장합니다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ECU</a:t>
            </a:r>
            <a:r>
              <a:rPr lang="ko-KR" altLang="en-US" dirty="0"/>
              <a:t>가 </a:t>
            </a:r>
            <a:r>
              <a:rPr lang="en-US" altLang="ko-KR" dirty="0"/>
              <a:t>Call Request</a:t>
            </a:r>
            <a:r>
              <a:rPr lang="ko-KR" altLang="en-US" dirty="0"/>
              <a:t>를 보내면 </a:t>
            </a:r>
            <a:r>
              <a:rPr lang="en-US" altLang="ko-KR" dirty="0"/>
              <a:t>Operation Invoked Event</a:t>
            </a:r>
            <a:r>
              <a:rPr lang="ko-KR" altLang="en-US" dirty="0"/>
              <a:t>를 통해 작동하여 </a:t>
            </a:r>
            <a:r>
              <a:rPr lang="en-US" altLang="ko-KR" dirty="0"/>
              <a:t>ECU</a:t>
            </a:r>
            <a:r>
              <a:rPr lang="ko-KR" altLang="en-US" dirty="0"/>
              <a:t>에게 데이터를 전송합니다</a:t>
            </a:r>
            <a:r>
              <a:rPr lang="en-US" altLang="ko-KR" dirty="0"/>
              <a:t>. </a:t>
            </a:r>
            <a:r>
              <a:rPr lang="ko-KR" altLang="en-US" dirty="0"/>
              <a:t>이 때 사용되는 </a:t>
            </a:r>
            <a:r>
              <a:rPr lang="en-US" altLang="ko-KR" dirty="0"/>
              <a:t>Point</a:t>
            </a:r>
            <a:r>
              <a:rPr lang="ko-KR" altLang="en-US" dirty="0"/>
              <a:t>는 각각 </a:t>
            </a:r>
            <a:r>
              <a:rPr lang="en-US" altLang="ko-KR" dirty="0"/>
              <a:t>Data Received Point</a:t>
            </a:r>
            <a:r>
              <a:rPr lang="ko-KR" altLang="en-US" dirty="0"/>
              <a:t>와 </a:t>
            </a:r>
            <a:r>
              <a:rPr lang="en-US" altLang="ko-KR" dirty="0"/>
              <a:t>Synchronous Server Call Point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411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살펴볼 부분은 </a:t>
            </a:r>
            <a:r>
              <a:rPr lang="en-US" altLang="ko-KR" dirty="0"/>
              <a:t>Application Component </a:t>
            </a:r>
            <a:r>
              <a:rPr lang="ko-KR" altLang="en-US" dirty="0"/>
              <a:t>부분입니다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ko-KR" altLang="en-US" dirty="0" err="1"/>
              <a:t>센서값에</a:t>
            </a:r>
            <a:r>
              <a:rPr lang="ko-KR" altLang="en-US" dirty="0"/>
              <a:t> 따라 어떻게 대응해야 하는지 기능적인 부분의 코드를 작성하는 부분입니다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Sensor</a:t>
            </a:r>
            <a:r>
              <a:rPr lang="ko-KR" altLang="en-US" dirty="0"/>
              <a:t>로부터 값을 받고 상황을 판단한 뒤 적절한 행동을 하기 위한 값을 </a:t>
            </a:r>
            <a:r>
              <a:rPr lang="en-US" altLang="ko-KR" dirty="0"/>
              <a:t>Actuator Component</a:t>
            </a:r>
            <a:r>
              <a:rPr lang="ko-KR" altLang="en-US" dirty="0"/>
              <a:t>로 전송합니다</a:t>
            </a:r>
            <a:r>
              <a:rPr lang="en-US" altLang="ko-KR" dirty="0"/>
              <a:t>. </a:t>
            </a:r>
            <a:r>
              <a:rPr lang="ko-KR" altLang="en-US" dirty="0"/>
              <a:t>이 부분만 보면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537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이와 같은 형태로 구성되어 있습니다</a:t>
            </a:r>
            <a:r>
              <a:rPr lang="en-US" altLang="ko-KR" dirty="0"/>
              <a:t>. Application component</a:t>
            </a:r>
            <a:r>
              <a:rPr lang="ko-KR" altLang="en-US" dirty="0"/>
              <a:t>는 </a:t>
            </a:r>
            <a:r>
              <a:rPr lang="en-US" altLang="ko-KR" dirty="0"/>
              <a:t>Timing Event</a:t>
            </a:r>
            <a:r>
              <a:rPr lang="ko-KR" altLang="en-US" dirty="0"/>
              <a:t>로 작동하고 센서로부터 값을 받아 내부 알고리즘에 따라 판별한 뒤 적절한 값을 </a:t>
            </a:r>
            <a:r>
              <a:rPr lang="en-US" altLang="ko-KR" dirty="0"/>
              <a:t>Actuator component</a:t>
            </a:r>
            <a:r>
              <a:rPr lang="ko-KR" altLang="en-US" dirty="0"/>
              <a:t>로 전송합니다</a:t>
            </a:r>
            <a:r>
              <a:rPr lang="en-US" altLang="ko-KR" dirty="0"/>
              <a:t>. </a:t>
            </a:r>
            <a:r>
              <a:rPr lang="ko-KR" altLang="en-US" dirty="0"/>
              <a:t>이 때 모두 </a:t>
            </a:r>
            <a:r>
              <a:rPr lang="en-US" altLang="ko-KR" dirty="0"/>
              <a:t>Sender Receiver Interface</a:t>
            </a:r>
            <a:r>
              <a:rPr lang="ko-KR" altLang="en-US" dirty="0"/>
              <a:t>를 사용하고 </a:t>
            </a:r>
            <a:r>
              <a:rPr lang="en-US" altLang="ko-KR" dirty="0"/>
              <a:t>point</a:t>
            </a:r>
            <a:r>
              <a:rPr lang="ko-KR" altLang="en-US" dirty="0"/>
              <a:t>는 </a:t>
            </a:r>
            <a:r>
              <a:rPr lang="en-US" altLang="ko-KR" dirty="0"/>
              <a:t>Data send point</a:t>
            </a:r>
            <a:r>
              <a:rPr lang="ko-KR" altLang="en-US" dirty="0"/>
              <a:t>와 </a:t>
            </a:r>
            <a:r>
              <a:rPr lang="en-US" altLang="ko-KR" dirty="0"/>
              <a:t>data received point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447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Component</a:t>
            </a:r>
            <a:r>
              <a:rPr lang="ko-KR" altLang="en-US" dirty="0"/>
              <a:t>는 그 안에 다시 </a:t>
            </a:r>
            <a:r>
              <a:rPr lang="en-US" altLang="ko-KR" dirty="0" err="1"/>
              <a:t>Highbeam</a:t>
            </a:r>
            <a:r>
              <a:rPr lang="en-US" altLang="ko-KR" dirty="0"/>
              <a:t>, </a:t>
            </a:r>
            <a:r>
              <a:rPr lang="en-US" altLang="ko-KR" dirty="0" err="1"/>
              <a:t>Lowbeam</a:t>
            </a:r>
            <a:r>
              <a:rPr lang="en-US" altLang="ko-KR" dirty="0"/>
              <a:t>, motor </a:t>
            </a:r>
            <a:r>
              <a:rPr lang="en-US" altLang="ko-KR" dirty="0" err="1"/>
              <a:t>componen</a:t>
            </a:r>
            <a:r>
              <a:rPr lang="ko-KR" altLang="en-US" dirty="0"/>
              <a:t>로 구성됩니다</a:t>
            </a:r>
            <a:r>
              <a:rPr lang="en-US" altLang="ko-KR" dirty="0"/>
              <a:t>. Motor</a:t>
            </a:r>
            <a:r>
              <a:rPr lang="ko-KR" altLang="en-US" dirty="0"/>
              <a:t>는 </a:t>
            </a:r>
            <a:r>
              <a:rPr lang="en-US" altLang="ko-KR" dirty="0"/>
              <a:t>Send port</a:t>
            </a:r>
            <a:r>
              <a:rPr lang="ko-KR" altLang="en-US" dirty="0"/>
              <a:t>가 두개인데 그 이유는 </a:t>
            </a:r>
            <a:r>
              <a:rPr lang="en-US" altLang="ko-KR" dirty="0"/>
              <a:t>Headlight</a:t>
            </a:r>
            <a:r>
              <a:rPr lang="ko-KR" altLang="en-US" dirty="0"/>
              <a:t>는 상하</a:t>
            </a:r>
            <a:r>
              <a:rPr lang="en-US" altLang="ko-KR" dirty="0"/>
              <a:t>, </a:t>
            </a:r>
            <a:r>
              <a:rPr lang="ko-KR" altLang="en-US" dirty="0"/>
              <a:t>좌우로 움직여야 하는데 이를 스텝 모터를 이용해서 움직입니다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Vertical Step motor</a:t>
            </a:r>
            <a:r>
              <a:rPr lang="ko-KR" altLang="en-US" dirty="0"/>
              <a:t>와 </a:t>
            </a:r>
            <a:r>
              <a:rPr lang="en-US" altLang="ko-KR" dirty="0"/>
              <a:t>Horizontal Step motor</a:t>
            </a:r>
            <a:r>
              <a:rPr lang="ko-KR" altLang="en-US" dirty="0"/>
              <a:t>를 조종해야 해서 두 개의 </a:t>
            </a:r>
            <a:r>
              <a:rPr lang="en-US" altLang="ko-KR" dirty="0"/>
              <a:t>Send port</a:t>
            </a:r>
            <a:r>
              <a:rPr lang="ko-KR" altLang="en-US" dirty="0"/>
              <a:t>로 구성하였습니다</a:t>
            </a:r>
            <a:r>
              <a:rPr lang="en-US" altLang="ko-KR" dirty="0"/>
              <a:t>. </a:t>
            </a:r>
            <a:r>
              <a:rPr lang="ko-KR" altLang="en-US" dirty="0"/>
              <a:t>왼쪽 헤드라이트와 오른쪽 헤드라이트로 따로 나누지 않은 이유는 왼쪽 헤드라이트와 오른쪽 헤드라이트가 동시에 같게 움직여야 하기 때문에 메모리 효율성을 위해서 굳이 따로 나누지 않았습니다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272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95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ECU ABS </a:t>
            </a:r>
            <a:r>
              <a:rPr lang="ko-KR" altLang="en-US" dirty="0"/>
              <a:t>와 </a:t>
            </a:r>
            <a:r>
              <a:rPr lang="en-US" altLang="ko-KR" dirty="0" err="1"/>
              <a:t>SensorActuator</a:t>
            </a:r>
            <a:r>
              <a:rPr lang="ko-KR" altLang="en-US" dirty="0"/>
              <a:t>는 </a:t>
            </a:r>
            <a:r>
              <a:rPr lang="en-US" altLang="ko-KR" dirty="0" err="1"/>
              <a:t>ClientServer</a:t>
            </a:r>
            <a:r>
              <a:rPr lang="en-US" altLang="ko-KR" dirty="0"/>
              <a:t> Port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를 이용해서 연결하였습니다</a:t>
            </a:r>
            <a:r>
              <a:rPr lang="en-US" altLang="ko-KR" dirty="0"/>
              <a:t>. </a:t>
            </a:r>
            <a:r>
              <a:rPr lang="en-US" altLang="ko-KR" dirty="0" err="1"/>
              <a:t>ClientServer</a:t>
            </a:r>
            <a:r>
              <a:rPr lang="ko-KR" altLang="en-US" dirty="0"/>
              <a:t>에서 </a:t>
            </a:r>
            <a:r>
              <a:rPr lang="en-US" altLang="ko-KR" dirty="0" err="1"/>
              <a:t>Explit</a:t>
            </a:r>
            <a:r>
              <a:rPr lang="en-US" altLang="ko-KR" dirty="0"/>
              <a:t> </a:t>
            </a:r>
            <a:r>
              <a:rPr lang="ko-KR" altLang="en-US" dirty="0"/>
              <a:t>방식에서 </a:t>
            </a:r>
            <a:r>
              <a:rPr lang="en-US" altLang="ko-KR" dirty="0"/>
              <a:t>Queue</a:t>
            </a:r>
            <a:r>
              <a:rPr lang="ko-KR" altLang="en-US" dirty="0"/>
              <a:t>를 사용한 방식으로 서로 연결하였습니다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ECU</a:t>
            </a:r>
            <a:r>
              <a:rPr lang="ko-KR" altLang="en-US" dirty="0"/>
              <a:t>와 </a:t>
            </a:r>
            <a:r>
              <a:rPr lang="en-US" altLang="ko-KR" dirty="0"/>
              <a:t>Sensor</a:t>
            </a:r>
            <a:r>
              <a:rPr lang="ko-KR" altLang="en-US" dirty="0"/>
              <a:t>는 </a:t>
            </a:r>
            <a:r>
              <a:rPr lang="en-US" altLang="ko-KR" dirty="0"/>
              <a:t>Non-Blocking </a:t>
            </a:r>
            <a:r>
              <a:rPr lang="ko-KR" altLang="en-US" dirty="0"/>
              <a:t>방식으로 서로 연결되어 있습니다</a:t>
            </a:r>
            <a:r>
              <a:rPr lang="en-US" altLang="ko-KR" dirty="0"/>
              <a:t>. </a:t>
            </a:r>
            <a:r>
              <a:rPr lang="ko-KR" altLang="en-US" dirty="0"/>
              <a:t>이렇게 한 이유는 데이터가 비교적 부정확 하더라도 안전상</a:t>
            </a:r>
            <a:r>
              <a:rPr lang="en-US" altLang="ko-KR" dirty="0"/>
              <a:t>, </a:t>
            </a:r>
            <a:r>
              <a:rPr lang="ko-KR" altLang="en-US" dirty="0"/>
              <a:t>기능상에 큰 문제가 없기 때문 입니다</a:t>
            </a:r>
            <a:r>
              <a:rPr lang="en-US" altLang="ko-KR" dirty="0"/>
              <a:t>. </a:t>
            </a:r>
            <a:r>
              <a:rPr lang="ko-KR" altLang="en-US" dirty="0"/>
              <a:t>반대로 </a:t>
            </a:r>
            <a:r>
              <a:rPr lang="en-US" altLang="ko-KR" dirty="0"/>
              <a:t>Actuator</a:t>
            </a:r>
            <a:r>
              <a:rPr lang="ko-KR" altLang="en-US" dirty="0"/>
              <a:t>와 </a:t>
            </a:r>
            <a:r>
              <a:rPr lang="en-US" altLang="ko-KR" dirty="0"/>
              <a:t>ECU</a:t>
            </a:r>
            <a:r>
              <a:rPr lang="ko-KR" altLang="en-US" dirty="0"/>
              <a:t>는 </a:t>
            </a:r>
            <a:r>
              <a:rPr lang="en-US" altLang="ko-KR" dirty="0"/>
              <a:t>Blocking</a:t>
            </a:r>
            <a:r>
              <a:rPr lang="ko-KR" altLang="en-US" dirty="0"/>
              <a:t>방식으로 연결되어 있습니다</a:t>
            </a:r>
            <a:r>
              <a:rPr lang="en-US" altLang="ko-KR" dirty="0"/>
              <a:t>. </a:t>
            </a:r>
            <a:r>
              <a:rPr lang="ko-KR" altLang="en-US" dirty="0"/>
              <a:t>이렇게 한 이유는 조절하는 값이 없이 </a:t>
            </a:r>
            <a:r>
              <a:rPr lang="en-US" altLang="ko-KR" dirty="0"/>
              <a:t>Actuator</a:t>
            </a:r>
            <a:r>
              <a:rPr lang="ko-KR" altLang="en-US" dirty="0"/>
              <a:t>가 동작하는 것을 방지하기 위해서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56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APP</a:t>
            </a:r>
            <a:r>
              <a:rPr lang="ko-KR" altLang="en-US" dirty="0"/>
              <a:t>에서 </a:t>
            </a:r>
            <a:r>
              <a:rPr lang="en-US" altLang="ko-KR" dirty="0"/>
              <a:t>Sender Receiver</a:t>
            </a:r>
            <a:r>
              <a:rPr lang="ko-KR" altLang="en-US" dirty="0"/>
              <a:t>를 사용한 이유는 컴포넌트 간의 데이터를 전송하기 위해서이다</a:t>
            </a:r>
            <a:r>
              <a:rPr lang="en-US" altLang="ko-KR" dirty="0"/>
              <a:t>. </a:t>
            </a:r>
            <a:r>
              <a:rPr lang="ko-KR" altLang="en-US" dirty="0"/>
              <a:t>각 컴포넌트에서 </a:t>
            </a:r>
            <a:r>
              <a:rPr lang="en-US" altLang="ko-KR" dirty="0"/>
              <a:t>Explicit </a:t>
            </a:r>
            <a:r>
              <a:rPr lang="ko-KR" altLang="en-US" dirty="0"/>
              <a:t>방법으로 데이터를 전송하는데 이렇게 한 이유는 호출과 동시에 데이터를 동시에 전달하기 위해서 이다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App </a:t>
            </a:r>
            <a:r>
              <a:rPr lang="en-US" altLang="ko-KR" dirty="0" err="1"/>
              <a:t>Compnent</a:t>
            </a:r>
            <a:r>
              <a:rPr lang="ko-KR" altLang="en-US" dirty="0"/>
              <a:t>에서 </a:t>
            </a:r>
            <a:r>
              <a:rPr lang="en-US" altLang="ko-KR" dirty="0"/>
              <a:t>Blocking </a:t>
            </a:r>
            <a:r>
              <a:rPr lang="ko-KR" altLang="en-US" dirty="0"/>
              <a:t>방식으로 데이터 수신을 대기하는데 이렇게 하는 이유는 </a:t>
            </a:r>
            <a:r>
              <a:rPr lang="en-US" altLang="ko-KR" dirty="0"/>
              <a:t>App component</a:t>
            </a:r>
            <a:r>
              <a:rPr lang="ko-KR" altLang="en-US" dirty="0"/>
              <a:t>의 </a:t>
            </a:r>
            <a:r>
              <a:rPr lang="en-US" altLang="ko-KR" dirty="0"/>
              <a:t>Overhead</a:t>
            </a:r>
            <a:r>
              <a:rPr lang="ko-KR" altLang="en-US" dirty="0"/>
              <a:t>를 줄이기 위해서이다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더하여</a:t>
            </a:r>
            <a:r>
              <a:rPr lang="en-US" altLang="ko-KR" dirty="0"/>
              <a:t>, Motor</a:t>
            </a:r>
            <a:r>
              <a:rPr lang="ko-KR" altLang="en-US" dirty="0"/>
              <a:t>를 </a:t>
            </a:r>
            <a:r>
              <a:rPr lang="en-US" altLang="ko-KR" dirty="0"/>
              <a:t>UPDOWN, LEFTRIGHT </a:t>
            </a:r>
            <a:r>
              <a:rPr lang="ko-KR" altLang="en-US" dirty="0"/>
              <a:t>두 개로 나눈 이유는 좌우 헤드라이트가 항상 같게 움직이므로 따로 나눌 필요가 없어서 두 개의 </a:t>
            </a:r>
            <a:r>
              <a:rPr lang="en-US" altLang="ko-KR" dirty="0"/>
              <a:t>component</a:t>
            </a:r>
            <a:r>
              <a:rPr lang="ko-KR" altLang="en-US" dirty="0"/>
              <a:t>로만 나누었다</a:t>
            </a:r>
            <a:r>
              <a:rPr lang="en-US" altLang="ko-KR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36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하나의 아웃풋을 도출하기 위해서는 같은 영역에서 센서 값이 필요하기 때문에 하나의 </a:t>
            </a:r>
            <a:r>
              <a:rPr lang="en-US" altLang="ko-KR" dirty="0"/>
              <a:t>Task</a:t>
            </a:r>
            <a:r>
              <a:rPr lang="ko-KR" altLang="en-US" dirty="0"/>
              <a:t>로 매핑하였습니다</a:t>
            </a:r>
            <a:r>
              <a:rPr lang="en-US" altLang="ko-KR" dirty="0"/>
              <a:t>. </a:t>
            </a:r>
            <a:r>
              <a:rPr lang="ko-KR" altLang="en-US" dirty="0"/>
              <a:t>나머지 </a:t>
            </a:r>
            <a:r>
              <a:rPr lang="en-US" altLang="ko-KR" dirty="0"/>
              <a:t>Task</a:t>
            </a:r>
            <a:r>
              <a:rPr lang="ko-KR" altLang="en-US" dirty="0"/>
              <a:t>들은 독립성을 높이고 재사용성을 높이기 위해서 최소한의 책임을 가지기 위해서 하나의 </a:t>
            </a:r>
            <a:r>
              <a:rPr lang="en-US" altLang="ko-KR" dirty="0"/>
              <a:t>Runnable Entity</a:t>
            </a:r>
            <a:r>
              <a:rPr lang="ko-KR" altLang="en-US" dirty="0"/>
              <a:t>만 매핑을 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648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하나의 </a:t>
            </a:r>
            <a:r>
              <a:rPr lang="en-US" altLang="ko-KR" dirty="0"/>
              <a:t>Component</a:t>
            </a:r>
            <a:r>
              <a:rPr lang="ko-KR" altLang="en-US" dirty="0"/>
              <a:t>에서 여러 개의 </a:t>
            </a:r>
            <a:r>
              <a:rPr lang="en-US" altLang="ko-KR" dirty="0"/>
              <a:t>Runnable Entity</a:t>
            </a:r>
            <a:r>
              <a:rPr lang="ko-KR" altLang="en-US" dirty="0"/>
              <a:t>가 있고 각 </a:t>
            </a:r>
            <a:r>
              <a:rPr lang="en-US" altLang="ko-KR" dirty="0"/>
              <a:t>Runnable Entity</a:t>
            </a:r>
            <a:r>
              <a:rPr lang="ko-KR" altLang="en-US" dirty="0"/>
              <a:t>에서 공유해야 할 변수가 있다</a:t>
            </a:r>
            <a:r>
              <a:rPr lang="en-US" altLang="ko-KR" dirty="0"/>
              <a:t>. </a:t>
            </a:r>
            <a:r>
              <a:rPr lang="ko-KR" altLang="en-US" dirty="0"/>
              <a:t>이 변수의 </a:t>
            </a:r>
            <a:r>
              <a:rPr lang="en-US" altLang="ko-KR" dirty="0"/>
              <a:t>Critical Section Problem</a:t>
            </a:r>
            <a:r>
              <a:rPr lang="ko-KR" altLang="en-US" dirty="0"/>
              <a:t>을 </a:t>
            </a:r>
            <a:r>
              <a:rPr lang="en-US" altLang="ko-KR" dirty="0"/>
              <a:t>Developer</a:t>
            </a:r>
            <a:r>
              <a:rPr lang="ko-KR" altLang="en-US" dirty="0"/>
              <a:t>가 관리하는 것이 아니라 </a:t>
            </a:r>
            <a:r>
              <a:rPr lang="en-US" altLang="ko-KR" dirty="0"/>
              <a:t>RTE</a:t>
            </a:r>
            <a:r>
              <a:rPr lang="ko-KR" altLang="en-US" dirty="0"/>
              <a:t>에서 직접 관리해주기 위해서 </a:t>
            </a:r>
            <a:r>
              <a:rPr lang="en-US" altLang="ko-KR" dirty="0"/>
              <a:t>Shared Variable</a:t>
            </a:r>
            <a:r>
              <a:rPr lang="ko-KR" altLang="en-US" dirty="0"/>
              <a:t>을 사용하였다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05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825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34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9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84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3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34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93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0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497476" y="1261155"/>
            <a:ext cx="4583833" cy="753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AUTOSAR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sz="4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Google Shape;119;p23">
            <a:extLst>
              <a:ext uri="{FF2B5EF4-FFF2-40B4-BE49-F238E27FC236}">
                <a16:creationId xmlns:a16="http://schemas.microsoft.com/office/drawing/2014/main" id="{91D607FF-92C9-4129-AF4F-C148399539D7}"/>
              </a:ext>
            </a:extLst>
          </p:cNvPr>
          <p:cNvSpPr txBox="1">
            <a:spLocks/>
          </p:cNvSpPr>
          <p:nvPr/>
        </p:nvSpPr>
        <p:spPr>
          <a:xfrm>
            <a:off x="-138953" y="3988562"/>
            <a:ext cx="2041427" cy="982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201420988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강현구</a:t>
            </a:r>
          </a:p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201421002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한수찬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201620486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오승민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</a:p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201620950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72AB0-0BCB-4D74-9EE1-689155E5BC9A}"/>
              </a:ext>
            </a:extLst>
          </p:cNvPr>
          <p:cNvSpPr txBox="1"/>
          <p:nvPr/>
        </p:nvSpPr>
        <p:spPr>
          <a:xfrm>
            <a:off x="2542299" y="707157"/>
            <a:ext cx="27617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귀여운 고슴도치</a:t>
            </a:r>
            <a:endParaRPr lang="ko-KR" altLang="en-US"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Google Shape;342;p11">
            <a:extLst>
              <a:ext uri="{FF2B5EF4-FFF2-40B4-BE49-F238E27FC236}">
                <a16:creationId xmlns:a16="http://schemas.microsoft.com/office/drawing/2014/main" id="{BAA7032C-F49F-4BBD-A838-9D48AF8F351F}"/>
              </a:ext>
            </a:extLst>
          </p:cNvPr>
          <p:cNvSpPr txBox="1">
            <a:spLocks/>
          </p:cNvSpPr>
          <p:nvPr/>
        </p:nvSpPr>
        <p:spPr>
          <a:xfrm>
            <a:off x="2624974" y="1954041"/>
            <a:ext cx="5918390" cy="6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/>
            <a:r>
              <a:rPr lang="en-US" altLang="ko-KR" sz="3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Adaptive Front Lighting System</a:t>
            </a:r>
            <a:endParaRPr lang="ko-KR" altLang="en-US" sz="3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SR-002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요구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05FF30-173A-41D7-800E-96DFF86560BF}"/>
              </a:ext>
            </a:extLst>
          </p:cNvPr>
          <p:cNvSpPr/>
          <p:nvPr/>
        </p:nvSpPr>
        <p:spPr>
          <a:xfrm>
            <a:off x="3909737" y="2865017"/>
            <a:ext cx="1467057" cy="87832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ECU_ABS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4E9805-FE00-4958-99DF-1A39010BA327}"/>
              </a:ext>
            </a:extLst>
          </p:cNvPr>
          <p:cNvSpPr/>
          <p:nvPr/>
        </p:nvSpPr>
        <p:spPr>
          <a:xfrm>
            <a:off x="6356142" y="1284011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Speed Sensor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00AF147-9F34-4DB4-8FDF-F504B8CA4124}"/>
              </a:ext>
            </a:extLst>
          </p:cNvPr>
          <p:cNvGrpSpPr/>
          <p:nvPr/>
        </p:nvGrpSpPr>
        <p:grpSpPr>
          <a:xfrm>
            <a:off x="4315861" y="4350641"/>
            <a:ext cx="654810" cy="654810"/>
            <a:chOff x="1153840" y="2425482"/>
            <a:chExt cx="654810" cy="6548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320182E-29BD-4257-AD26-5F946263CA02}"/>
                </a:ext>
              </a:extLst>
            </p:cNvPr>
            <p:cNvSpPr/>
            <p:nvPr/>
          </p:nvSpPr>
          <p:spPr>
            <a:xfrm>
              <a:off x="1153840" y="2425482"/>
              <a:ext cx="654810" cy="654810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44546A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AF0E4B-10BD-49FC-AE72-DD3770E14248}"/>
                </a:ext>
              </a:extLst>
            </p:cNvPr>
            <p:cNvSpPr txBox="1"/>
            <p:nvPr/>
          </p:nvSpPr>
          <p:spPr>
            <a:xfrm>
              <a:off x="1153840" y="2556867"/>
              <a:ext cx="654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Speed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Sensor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47088F3-4AE6-48E0-81E6-74D1067F0F62}"/>
              </a:ext>
            </a:extLst>
          </p:cNvPr>
          <p:cNvSpPr/>
          <p:nvPr/>
        </p:nvSpPr>
        <p:spPr>
          <a:xfrm>
            <a:off x="3909740" y="1287024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 Application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94BD8F-C744-409D-B633-066D81E1B852}"/>
              </a:ext>
            </a:extLst>
          </p:cNvPr>
          <p:cNvSpPr/>
          <p:nvPr/>
        </p:nvSpPr>
        <p:spPr>
          <a:xfrm>
            <a:off x="1463337" y="1284011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Vertical Motor Actuator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5849A4-5E40-443C-9B85-B67E3587B4D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376794" y="3304180"/>
            <a:ext cx="1833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8D94324-70E0-4B67-87AE-475834BBD8D5}"/>
              </a:ext>
            </a:extLst>
          </p:cNvPr>
          <p:cNvCxnSpPr>
            <a:cxnSpLocks/>
          </p:cNvCxnSpPr>
          <p:nvPr/>
        </p:nvCxnSpPr>
        <p:spPr>
          <a:xfrm flipV="1">
            <a:off x="7210321" y="2162337"/>
            <a:ext cx="0" cy="11418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5841EB6-DD5E-4183-880F-E9E590ED839E}"/>
              </a:ext>
            </a:extLst>
          </p:cNvPr>
          <p:cNvCxnSpPr>
            <a:stCxn id="46" idx="1"/>
            <a:endCxn id="52" idx="3"/>
          </p:cNvCxnSpPr>
          <p:nvPr/>
        </p:nvCxnSpPr>
        <p:spPr>
          <a:xfrm flipH="1">
            <a:off x="5376797" y="1723174"/>
            <a:ext cx="979345" cy="3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0221FB3-B0FD-4199-8D23-4CC04E7831C7}"/>
              </a:ext>
            </a:extLst>
          </p:cNvPr>
          <p:cNvGrpSpPr/>
          <p:nvPr/>
        </p:nvGrpSpPr>
        <p:grpSpPr>
          <a:xfrm rot="5400000">
            <a:off x="2419744" y="1808171"/>
            <a:ext cx="1134163" cy="1845806"/>
            <a:chOff x="563494" y="2532817"/>
            <a:chExt cx="1712877" cy="1141843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CA68E03-B695-46B6-AFDB-D2D39BF39780}"/>
                </a:ext>
              </a:extLst>
            </p:cNvPr>
            <p:cNvCxnSpPr>
              <a:cxnSpLocks/>
            </p:cNvCxnSpPr>
            <p:nvPr/>
          </p:nvCxnSpPr>
          <p:spPr>
            <a:xfrm>
              <a:off x="563494" y="3674660"/>
              <a:ext cx="17128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C075419-CA0F-42A6-9BAF-FFBBA054E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371" y="2532817"/>
              <a:ext cx="0" cy="114184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DC9816B-040B-429C-B9E0-10508ED4F4A0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V="1">
            <a:off x="4643266" y="3743343"/>
            <a:ext cx="0" cy="607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8EFB193-57D5-433D-B349-89ECC10523EC}"/>
              </a:ext>
            </a:extLst>
          </p:cNvPr>
          <p:cNvCxnSpPr/>
          <p:nvPr/>
        </p:nvCxnSpPr>
        <p:spPr>
          <a:xfrm flipH="1">
            <a:off x="2930395" y="1713847"/>
            <a:ext cx="979345" cy="3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1401A3-008B-4AD6-93B1-7D1926C0AF9C}"/>
              </a:ext>
            </a:extLst>
          </p:cNvPr>
          <p:cNvSpPr txBox="1"/>
          <p:nvPr/>
        </p:nvSpPr>
        <p:spPr>
          <a:xfrm>
            <a:off x="4643265" y="391147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 수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205648-EC5E-4A34-A5BE-2CD426493ACE}"/>
              </a:ext>
            </a:extLst>
          </p:cNvPr>
          <p:cNvSpPr txBox="1"/>
          <p:nvPr/>
        </p:nvSpPr>
        <p:spPr>
          <a:xfrm>
            <a:off x="7210321" y="273189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 수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19667C-4E7F-4E4D-9029-79B9D4C1E61C}"/>
              </a:ext>
            </a:extLst>
          </p:cNvPr>
          <p:cNvSpPr txBox="1"/>
          <p:nvPr/>
        </p:nvSpPr>
        <p:spPr>
          <a:xfrm>
            <a:off x="5589791" y="139989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 수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90299C-1EC5-425F-AA8C-095A8BFC92B5}"/>
              </a:ext>
            </a:extLst>
          </p:cNvPr>
          <p:cNvSpPr txBox="1"/>
          <p:nvPr/>
        </p:nvSpPr>
        <p:spPr>
          <a:xfrm>
            <a:off x="2923506" y="135311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조사각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B8D47D-F2C6-4801-B184-762EEEF15714}"/>
              </a:ext>
            </a:extLst>
          </p:cNvPr>
          <p:cNvSpPr txBox="1"/>
          <p:nvPr/>
        </p:nvSpPr>
        <p:spPr>
          <a:xfrm>
            <a:off x="1080167" y="268290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조사각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단계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6B94426-06BD-497C-B007-9F40073325D8}"/>
              </a:ext>
            </a:extLst>
          </p:cNvPr>
          <p:cNvGrpSpPr/>
          <p:nvPr/>
        </p:nvGrpSpPr>
        <p:grpSpPr>
          <a:xfrm>
            <a:off x="5376794" y="2162337"/>
            <a:ext cx="1639956" cy="980913"/>
            <a:chOff x="5237094" y="2244887"/>
            <a:chExt cx="1639956" cy="980913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B4DCCC5-04C5-470B-8F58-E1CAE0B21E6D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4C34363-B31C-48D3-81C4-A675F2F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B0F1A06-602B-484E-8387-95D2A479BF94}"/>
              </a:ext>
            </a:extLst>
          </p:cNvPr>
          <p:cNvGrpSpPr/>
          <p:nvPr/>
        </p:nvGrpSpPr>
        <p:grpSpPr>
          <a:xfrm>
            <a:off x="5376794" y="2170086"/>
            <a:ext cx="1639956" cy="980913"/>
            <a:chOff x="5237094" y="2244887"/>
            <a:chExt cx="1639956" cy="980913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44EDC85-F06D-45A8-8283-929280D1A91A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484AC78-3091-4B60-98E8-CBBAB2732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BAC458B-F060-4B19-B2F2-DF9B03946BA1}"/>
              </a:ext>
            </a:extLst>
          </p:cNvPr>
          <p:cNvGrpSpPr/>
          <p:nvPr/>
        </p:nvGrpSpPr>
        <p:grpSpPr>
          <a:xfrm rot="5400000">
            <a:off x="2588114" y="1823363"/>
            <a:ext cx="988632" cy="1654595"/>
            <a:chOff x="5237094" y="2244887"/>
            <a:chExt cx="1639956" cy="980913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A2D19B9-74FE-4513-98A3-9FBF747CEBBF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F6991AD-D065-40CE-A212-E362F89D7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B64F37A-86F7-419C-BAFF-52977D069DD3}"/>
              </a:ext>
            </a:extLst>
          </p:cNvPr>
          <p:cNvSpPr txBox="1"/>
          <p:nvPr/>
        </p:nvSpPr>
        <p:spPr>
          <a:xfrm>
            <a:off x="5833634" y="282772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Call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8FBDAE-EB9F-46AE-A0C5-2DED24EF0CAA}"/>
              </a:ext>
            </a:extLst>
          </p:cNvPr>
          <p:cNvSpPr txBox="1"/>
          <p:nvPr/>
        </p:nvSpPr>
        <p:spPr>
          <a:xfrm>
            <a:off x="2249283" y="279909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Call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20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0E6E21FB-151E-4DD4-A0AB-D888F5032201}"/>
              </a:ext>
            </a:extLst>
          </p:cNvPr>
          <p:cNvSpPr/>
          <p:nvPr/>
        </p:nvSpPr>
        <p:spPr>
          <a:xfrm>
            <a:off x="4146910" y="987912"/>
            <a:ext cx="637390" cy="63739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3EB84C4-1773-43FB-99F9-47FDCD717A44}"/>
              </a:ext>
            </a:extLst>
          </p:cNvPr>
          <p:cNvSpPr/>
          <p:nvPr/>
        </p:nvSpPr>
        <p:spPr>
          <a:xfrm>
            <a:off x="4910968" y="999493"/>
            <a:ext cx="637390" cy="63739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SR-003 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02B85D3-4A2E-4824-A042-3DA679522B97}"/>
              </a:ext>
            </a:extLst>
          </p:cNvPr>
          <p:cNvSpPr txBox="1">
            <a:spLocks/>
          </p:cNvSpPr>
          <p:nvPr/>
        </p:nvSpPr>
        <p:spPr>
          <a:xfrm>
            <a:off x="524250" y="1778995"/>
            <a:ext cx="743700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1228417-9FE5-4BAB-A0DA-C9A81660293E}"/>
              </a:ext>
            </a:extLst>
          </p:cNvPr>
          <p:cNvSpPr txBox="1">
            <a:spLocks/>
          </p:cNvSpPr>
          <p:nvPr/>
        </p:nvSpPr>
        <p:spPr>
          <a:xfrm>
            <a:off x="524250" y="2745311"/>
            <a:ext cx="743700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2D2CD71-705B-4D2F-8A76-9A14636AB27A}"/>
              </a:ext>
            </a:extLst>
          </p:cNvPr>
          <p:cNvSpPr txBox="1">
            <a:spLocks/>
          </p:cNvSpPr>
          <p:nvPr/>
        </p:nvSpPr>
        <p:spPr>
          <a:xfrm>
            <a:off x="524250" y="3838638"/>
            <a:ext cx="1296083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HW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F0919EF-8624-40B3-9B6D-412A53178ADD}"/>
              </a:ext>
            </a:extLst>
          </p:cNvPr>
          <p:cNvSpPr txBox="1">
            <a:spLocks/>
          </p:cNvSpPr>
          <p:nvPr/>
        </p:nvSpPr>
        <p:spPr>
          <a:xfrm>
            <a:off x="1338415" y="1774269"/>
            <a:ext cx="5104717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주행 중 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조도에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따른 전조등 밝기 조절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F7AF22F-F25E-41EC-8509-2841DAA26B99}"/>
              </a:ext>
            </a:extLst>
          </p:cNvPr>
          <p:cNvSpPr txBox="1">
            <a:spLocks/>
          </p:cNvSpPr>
          <p:nvPr/>
        </p:nvSpPr>
        <p:spPr>
          <a:xfrm>
            <a:off x="1338415" y="2744817"/>
            <a:ext cx="6950452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실제 조도를 측정하여 전조등의 밝기를 조절할 수 있어야 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87B8D6EB-D8F9-4825-A717-A4E99A343CA3}"/>
              </a:ext>
            </a:extLst>
          </p:cNvPr>
          <p:cNvSpPr txBox="1">
            <a:spLocks/>
          </p:cNvSpPr>
          <p:nvPr/>
        </p:nvSpPr>
        <p:spPr>
          <a:xfrm>
            <a:off x="1820333" y="3838638"/>
            <a:ext cx="5884334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Light Sensor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Low Beam Light</a:t>
            </a:r>
            <a:endParaRPr lang="ko-KR" altLang="en-US" sz="2000" dirty="0">
              <a:solidFill>
                <a:srgbClr val="00B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C56231-D0FC-4A0F-94AF-C8B3E1398420}"/>
              </a:ext>
            </a:extLst>
          </p:cNvPr>
          <p:cNvSpPr/>
          <p:nvPr/>
        </p:nvSpPr>
        <p:spPr>
          <a:xfrm>
            <a:off x="6577252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686E30-EC89-48DF-A23B-BAD87D45EB42}"/>
              </a:ext>
            </a:extLst>
          </p:cNvPr>
          <p:cNvSpPr/>
          <p:nvPr/>
        </p:nvSpPr>
        <p:spPr>
          <a:xfrm>
            <a:off x="7435590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78DA8C-A3EF-4B79-B916-883EB47DA897}"/>
              </a:ext>
            </a:extLst>
          </p:cNvPr>
          <p:cNvSpPr/>
          <p:nvPr/>
        </p:nvSpPr>
        <p:spPr>
          <a:xfrm>
            <a:off x="8293928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E42EB-8CF9-47C1-81E5-4FC70BBD7277}"/>
              </a:ext>
            </a:extLst>
          </p:cNvPr>
          <p:cNvSpPr txBox="1"/>
          <p:nvPr/>
        </p:nvSpPr>
        <p:spPr>
          <a:xfrm>
            <a:off x="6471586" y="106976"/>
            <a:ext cx="4875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Sensor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6E4B0-9AED-43C0-93C1-50C901717BBF}"/>
              </a:ext>
            </a:extLst>
          </p:cNvPr>
          <p:cNvSpPr txBox="1"/>
          <p:nvPr/>
        </p:nvSpPr>
        <p:spPr>
          <a:xfrm>
            <a:off x="7330309" y="108823"/>
            <a:ext cx="5596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72FB0-7B8F-4EAB-BD46-656B7F404817}"/>
              </a:ext>
            </a:extLst>
          </p:cNvPr>
          <p:cNvSpPr txBox="1"/>
          <p:nvPr/>
        </p:nvSpPr>
        <p:spPr>
          <a:xfrm>
            <a:off x="8194048" y="108824"/>
            <a:ext cx="4817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Actuator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1E3D7B-77B0-46AE-9563-0E3E32CA48D8}"/>
              </a:ext>
            </a:extLst>
          </p:cNvPr>
          <p:cNvSpPr/>
          <p:nvPr/>
        </p:nvSpPr>
        <p:spPr>
          <a:xfrm>
            <a:off x="7465181" y="649535"/>
            <a:ext cx="525985" cy="806317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B84E39C-E924-4FC1-A0CD-8CC95A4B1DA9}"/>
              </a:ext>
            </a:extLst>
          </p:cNvPr>
          <p:cNvSpPr/>
          <p:nvPr/>
        </p:nvSpPr>
        <p:spPr>
          <a:xfrm>
            <a:off x="6715344" y="328743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E54E1F8-5FEC-4796-9279-6C096263E5D2}"/>
              </a:ext>
            </a:extLst>
          </p:cNvPr>
          <p:cNvSpPr/>
          <p:nvPr/>
        </p:nvSpPr>
        <p:spPr>
          <a:xfrm>
            <a:off x="6715344" y="695494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A999AE-3EA4-48CF-8EAA-BE4A877DA06D}"/>
              </a:ext>
            </a:extLst>
          </p:cNvPr>
          <p:cNvSpPr/>
          <p:nvPr/>
        </p:nvSpPr>
        <p:spPr>
          <a:xfrm>
            <a:off x="6715344" y="1062245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C344D4-DA3B-438B-AD17-C76B0C452090}"/>
              </a:ext>
            </a:extLst>
          </p:cNvPr>
          <p:cNvSpPr/>
          <p:nvPr/>
        </p:nvSpPr>
        <p:spPr>
          <a:xfrm>
            <a:off x="8434910" y="328743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41973-4246-4D64-8E59-4F2E847D474C}"/>
              </a:ext>
            </a:extLst>
          </p:cNvPr>
          <p:cNvSpPr/>
          <p:nvPr/>
        </p:nvSpPr>
        <p:spPr>
          <a:xfrm>
            <a:off x="8434910" y="695494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44306DF-AA4A-4196-A776-351176A40D3F}"/>
              </a:ext>
            </a:extLst>
          </p:cNvPr>
          <p:cNvSpPr/>
          <p:nvPr/>
        </p:nvSpPr>
        <p:spPr>
          <a:xfrm>
            <a:off x="8434910" y="1430863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3ECA80-CF25-4E46-ADF4-E998B45F3053}"/>
              </a:ext>
            </a:extLst>
          </p:cNvPr>
          <p:cNvSpPr txBox="1"/>
          <p:nvPr/>
        </p:nvSpPr>
        <p:spPr>
          <a:xfrm>
            <a:off x="6633825" y="359603"/>
            <a:ext cx="487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Speed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8BB241-2212-4B5C-AFFF-293C25B30FFD}"/>
              </a:ext>
            </a:extLst>
          </p:cNvPr>
          <p:cNvSpPr txBox="1"/>
          <p:nvPr/>
        </p:nvSpPr>
        <p:spPr>
          <a:xfrm>
            <a:off x="6599490" y="700056"/>
            <a:ext cx="562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Steeri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n</a:t>
            </a: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g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Angle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2415F-204D-48BE-99AA-F45D12E05775}"/>
              </a:ext>
            </a:extLst>
          </p:cNvPr>
          <p:cNvSpPr txBox="1"/>
          <p:nvPr/>
        </p:nvSpPr>
        <p:spPr>
          <a:xfrm>
            <a:off x="6614583" y="1096117"/>
            <a:ext cx="52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Distance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B4D3B-D533-43AA-A592-8B33AFA070A7}"/>
              </a:ext>
            </a:extLst>
          </p:cNvPr>
          <p:cNvSpPr txBox="1"/>
          <p:nvPr/>
        </p:nvSpPr>
        <p:spPr>
          <a:xfrm>
            <a:off x="4021511" y="1076338"/>
            <a:ext cx="9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5146A-3358-4B2F-8D4F-D799259E3257}"/>
              </a:ext>
            </a:extLst>
          </p:cNvPr>
          <p:cNvSpPr txBox="1"/>
          <p:nvPr/>
        </p:nvSpPr>
        <p:spPr>
          <a:xfrm>
            <a:off x="8321666" y="333502"/>
            <a:ext cx="555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Vertical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7EEA49-9B75-45CC-9473-DAE197DB4296}"/>
              </a:ext>
            </a:extLst>
          </p:cNvPr>
          <p:cNvSpPr txBox="1"/>
          <p:nvPr/>
        </p:nvSpPr>
        <p:spPr>
          <a:xfrm>
            <a:off x="8321666" y="700056"/>
            <a:ext cx="54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Horizontal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CBB51E-3AEA-40AC-B9E8-97D59DB54460}"/>
              </a:ext>
            </a:extLst>
          </p:cNvPr>
          <p:cNvSpPr txBox="1"/>
          <p:nvPr/>
        </p:nvSpPr>
        <p:spPr>
          <a:xfrm>
            <a:off x="4730645" y="1067789"/>
            <a:ext cx="103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LowBeam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00423D-1AE1-47D3-9ED6-D468A244D50B}"/>
              </a:ext>
            </a:extLst>
          </p:cNvPr>
          <p:cNvSpPr txBox="1"/>
          <p:nvPr/>
        </p:nvSpPr>
        <p:spPr>
          <a:xfrm>
            <a:off x="8337662" y="1467686"/>
            <a:ext cx="536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HighBeam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C9F2F2E-F765-4438-934F-793C8A586A0D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7121341" y="482714"/>
            <a:ext cx="343840" cy="569980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456595D-C217-4BEC-BB7E-243FE252537D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7162261" y="861639"/>
            <a:ext cx="302920" cy="191055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4B56E78-D539-4068-8361-66B27BF6AF80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7139520" y="1052694"/>
            <a:ext cx="325661" cy="166534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D2F426-D408-432D-BAF3-49CD74B77FE6}"/>
              </a:ext>
            </a:extLst>
          </p:cNvPr>
          <p:cNvCxnSpPr>
            <a:cxnSpLocks/>
            <a:stCxn id="30" idx="1"/>
            <a:endCxn id="17" idx="3"/>
          </p:cNvCxnSpPr>
          <p:nvPr/>
        </p:nvCxnSpPr>
        <p:spPr>
          <a:xfrm flipH="1">
            <a:off x="7991166" y="495085"/>
            <a:ext cx="330500" cy="557609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7CE5FDD-7C31-428E-9D8C-5159EA97A986}"/>
              </a:ext>
            </a:extLst>
          </p:cNvPr>
          <p:cNvCxnSpPr>
            <a:cxnSpLocks/>
            <a:stCxn id="31" idx="1"/>
            <a:endCxn id="17" idx="3"/>
          </p:cNvCxnSpPr>
          <p:nvPr/>
        </p:nvCxnSpPr>
        <p:spPr>
          <a:xfrm flipH="1">
            <a:off x="7991166" y="861639"/>
            <a:ext cx="330500" cy="191055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88380C-DAE5-4543-93FE-5106B3495634}"/>
              </a:ext>
            </a:extLst>
          </p:cNvPr>
          <p:cNvCxnSpPr>
            <a:cxnSpLocks/>
            <a:stCxn id="33" idx="1"/>
            <a:endCxn id="17" idx="3"/>
          </p:cNvCxnSpPr>
          <p:nvPr/>
        </p:nvCxnSpPr>
        <p:spPr>
          <a:xfrm flipH="1" flipV="1">
            <a:off x="7991166" y="1052694"/>
            <a:ext cx="346496" cy="538103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20285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SR-003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요구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05FF30-173A-41D7-800E-96DFF86560BF}"/>
              </a:ext>
            </a:extLst>
          </p:cNvPr>
          <p:cNvSpPr/>
          <p:nvPr/>
        </p:nvSpPr>
        <p:spPr>
          <a:xfrm>
            <a:off x="3909737" y="2865017"/>
            <a:ext cx="1467057" cy="87832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ECU_ABS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4E9805-FE00-4958-99DF-1A39010BA327}"/>
              </a:ext>
            </a:extLst>
          </p:cNvPr>
          <p:cNvSpPr/>
          <p:nvPr/>
        </p:nvSpPr>
        <p:spPr>
          <a:xfrm>
            <a:off x="6356142" y="1284011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00AF147-9F34-4DB4-8FDF-F504B8CA4124}"/>
              </a:ext>
            </a:extLst>
          </p:cNvPr>
          <p:cNvGrpSpPr/>
          <p:nvPr/>
        </p:nvGrpSpPr>
        <p:grpSpPr>
          <a:xfrm>
            <a:off x="4315861" y="4350641"/>
            <a:ext cx="654810" cy="654810"/>
            <a:chOff x="1153840" y="2425482"/>
            <a:chExt cx="654810" cy="6548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320182E-29BD-4257-AD26-5F946263CA02}"/>
                </a:ext>
              </a:extLst>
            </p:cNvPr>
            <p:cNvSpPr/>
            <p:nvPr/>
          </p:nvSpPr>
          <p:spPr>
            <a:xfrm>
              <a:off x="1153840" y="2425482"/>
              <a:ext cx="654810" cy="654810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44546A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AF0E4B-10BD-49FC-AE72-DD3770E14248}"/>
                </a:ext>
              </a:extLst>
            </p:cNvPr>
            <p:cNvSpPr txBox="1"/>
            <p:nvPr/>
          </p:nvSpPr>
          <p:spPr>
            <a:xfrm>
              <a:off x="1153840" y="2568221"/>
              <a:ext cx="654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Light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Sensor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47088F3-4AE6-48E0-81E6-74D1067F0F62}"/>
              </a:ext>
            </a:extLst>
          </p:cNvPr>
          <p:cNvSpPr/>
          <p:nvPr/>
        </p:nvSpPr>
        <p:spPr>
          <a:xfrm>
            <a:off x="3909740" y="1287024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 Beam Application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94BD8F-C744-409D-B633-066D81E1B852}"/>
              </a:ext>
            </a:extLst>
          </p:cNvPr>
          <p:cNvSpPr/>
          <p:nvPr/>
        </p:nvSpPr>
        <p:spPr>
          <a:xfrm>
            <a:off x="1463337" y="1284011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 Beam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Actuator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5849A4-5E40-443C-9B85-B67E3587B4D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376794" y="3304180"/>
            <a:ext cx="1833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8D94324-70E0-4B67-87AE-475834BBD8D5}"/>
              </a:ext>
            </a:extLst>
          </p:cNvPr>
          <p:cNvCxnSpPr>
            <a:cxnSpLocks/>
          </p:cNvCxnSpPr>
          <p:nvPr/>
        </p:nvCxnSpPr>
        <p:spPr>
          <a:xfrm flipV="1">
            <a:off x="7210321" y="2162337"/>
            <a:ext cx="0" cy="11418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5841EB6-DD5E-4183-880F-E9E590ED839E}"/>
              </a:ext>
            </a:extLst>
          </p:cNvPr>
          <p:cNvCxnSpPr>
            <a:cxnSpLocks/>
            <a:stCxn id="46" idx="1"/>
            <a:endCxn id="52" idx="3"/>
          </p:cNvCxnSpPr>
          <p:nvPr/>
        </p:nvCxnSpPr>
        <p:spPr>
          <a:xfrm flipH="1">
            <a:off x="5376797" y="1723174"/>
            <a:ext cx="979345" cy="3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0221FB3-B0FD-4199-8D23-4CC04E7831C7}"/>
              </a:ext>
            </a:extLst>
          </p:cNvPr>
          <p:cNvGrpSpPr/>
          <p:nvPr/>
        </p:nvGrpSpPr>
        <p:grpSpPr>
          <a:xfrm rot="5400000">
            <a:off x="2419744" y="1808171"/>
            <a:ext cx="1134163" cy="1845806"/>
            <a:chOff x="563494" y="2532817"/>
            <a:chExt cx="1712877" cy="1141843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CA68E03-B695-46B6-AFDB-D2D39BF39780}"/>
                </a:ext>
              </a:extLst>
            </p:cNvPr>
            <p:cNvCxnSpPr>
              <a:cxnSpLocks/>
            </p:cNvCxnSpPr>
            <p:nvPr/>
          </p:nvCxnSpPr>
          <p:spPr>
            <a:xfrm>
              <a:off x="563494" y="3674660"/>
              <a:ext cx="17128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C075419-CA0F-42A6-9BAF-FFBBA054E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371" y="2532817"/>
              <a:ext cx="0" cy="114184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DC9816B-040B-429C-B9E0-10508ED4F4A0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V="1">
            <a:off x="4643266" y="3743343"/>
            <a:ext cx="0" cy="607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8EFB193-57D5-433D-B349-89ECC10523EC}"/>
              </a:ext>
            </a:extLst>
          </p:cNvPr>
          <p:cNvCxnSpPr/>
          <p:nvPr/>
        </p:nvCxnSpPr>
        <p:spPr>
          <a:xfrm flipH="1">
            <a:off x="2930395" y="1713847"/>
            <a:ext cx="979345" cy="3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1401A3-008B-4AD6-93B1-7D1926C0AF9C}"/>
              </a:ext>
            </a:extLst>
          </p:cNvPr>
          <p:cNvSpPr txBox="1"/>
          <p:nvPr/>
        </p:nvSpPr>
        <p:spPr>
          <a:xfrm>
            <a:off x="4643265" y="391147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저항 값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205648-EC5E-4A34-A5BE-2CD426493ACE}"/>
              </a:ext>
            </a:extLst>
          </p:cNvPr>
          <p:cNvSpPr txBox="1"/>
          <p:nvPr/>
        </p:nvSpPr>
        <p:spPr>
          <a:xfrm>
            <a:off x="7210321" y="273189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저항 값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19667C-4E7F-4E4D-9029-79B9D4C1E61C}"/>
              </a:ext>
            </a:extLst>
          </p:cNvPr>
          <p:cNvSpPr txBox="1"/>
          <p:nvPr/>
        </p:nvSpPr>
        <p:spPr>
          <a:xfrm>
            <a:off x="5517119" y="1351211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저항 값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90299C-1EC5-425F-AA8C-095A8BFC92B5}"/>
              </a:ext>
            </a:extLst>
          </p:cNvPr>
          <p:cNvSpPr txBox="1"/>
          <p:nvPr/>
        </p:nvSpPr>
        <p:spPr>
          <a:xfrm>
            <a:off x="3082474" y="134370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값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B8D47D-F2C6-4801-B184-762EEEF15714}"/>
              </a:ext>
            </a:extLst>
          </p:cNvPr>
          <p:cNvSpPr txBox="1"/>
          <p:nvPr/>
        </p:nvSpPr>
        <p:spPr>
          <a:xfrm>
            <a:off x="1321450" y="272275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값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6B94426-06BD-497C-B007-9F40073325D8}"/>
              </a:ext>
            </a:extLst>
          </p:cNvPr>
          <p:cNvGrpSpPr/>
          <p:nvPr/>
        </p:nvGrpSpPr>
        <p:grpSpPr>
          <a:xfrm>
            <a:off x="5376794" y="2162337"/>
            <a:ext cx="1639956" cy="980913"/>
            <a:chOff x="5237094" y="2244887"/>
            <a:chExt cx="1639956" cy="980913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B4DCCC5-04C5-470B-8F58-E1CAE0B21E6D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4C34363-B31C-48D3-81C4-A675F2F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B0F1A06-602B-484E-8387-95D2A479BF94}"/>
              </a:ext>
            </a:extLst>
          </p:cNvPr>
          <p:cNvGrpSpPr/>
          <p:nvPr/>
        </p:nvGrpSpPr>
        <p:grpSpPr>
          <a:xfrm>
            <a:off x="5376794" y="2170086"/>
            <a:ext cx="1639956" cy="980913"/>
            <a:chOff x="5237094" y="2244887"/>
            <a:chExt cx="1639956" cy="980913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44EDC85-F06D-45A8-8283-929280D1A91A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484AC78-3091-4B60-98E8-CBBAB2732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BAC458B-F060-4B19-B2F2-DF9B03946BA1}"/>
              </a:ext>
            </a:extLst>
          </p:cNvPr>
          <p:cNvGrpSpPr/>
          <p:nvPr/>
        </p:nvGrpSpPr>
        <p:grpSpPr>
          <a:xfrm rot="5400000">
            <a:off x="2588114" y="1823363"/>
            <a:ext cx="988632" cy="1654595"/>
            <a:chOff x="5237094" y="2244887"/>
            <a:chExt cx="1639956" cy="980913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A2D19B9-74FE-4513-98A3-9FBF747CEBBF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F6991AD-D065-40CE-A212-E362F89D7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B64F37A-86F7-419C-BAFF-52977D069DD3}"/>
              </a:ext>
            </a:extLst>
          </p:cNvPr>
          <p:cNvSpPr txBox="1"/>
          <p:nvPr/>
        </p:nvSpPr>
        <p:spPr>
          <a:xfrm>
            <a:off x="5833634" y="282772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Call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8FBDAE-EB9F-46AE-A0C5-2DED24EF0CAA}"/>
              </a:ext>
            </a:extLst>
          </p:cNvPr>
          <p:cNvSpPr txBox="1"/>
          <p:nvPr/>
        </p:nvSpPr>
        <p:spPr>
          <a:xfrm>
            <a:off x="2249283" y="279909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Call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820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86A9F00-0EC1-4297-858C-8D26CE6ECAAA}"/>
              </a:ext>
            </a:extLst>
          </p:cNvPr>
          <p:cNvSpPr/>
          <p:nvPr/>
        </p:nvSpPr>
        <p:spPr>
          <a:xfrm>
            <a:off x="4146910" y="987912"/>
            <a:ext cx="637390" cy="63739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17AD3C-B2ED-4DB8-A18A-F8C678EEB2F8}"/>
              </a:ext>
            </a:extLst>
          </p:cNvPr>
          <p:cNvSpPr/>
          <p:nvPr/>
        </p:nvSpPr>
        <p:spPr>
          <a:xfrm>
            <a:off x="4979081" y="999493"/>
            <a:ext cx="637390" cy="63739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SR-004 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02B85D3-4A2E-4824-A042-3DA679522B97}"/>
              </a:ext>
            </a:extLst>
          </p:cNvPr>
          <p:cNvSpPr txBox="1">
            <a:spLocks/>
          </p:cNvSpPr>
          <p:nvPr/>
        </p:nvSpPr>
        <p:spPr>
          <a:xfrm>
            <a:off x="524250" y="1778995"/>
            <a:ext cx="743700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1228417-9FE5-4BAB-A0DA-C9A81660293E}"/>
              </a:ext>
            </a:extLst>
          </p:cNvPr>
          <p:cNvSpPr txBox="1">
            <a:spLocks/>
          </p:cNvSpPr>
          <p:nvPr/>
        </p:nvSpPr>
        <p:spPr>
          <a:xfrm>
            <a:off x="524250" y="2660390"/>
            <a:ext cx="743700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2D2CD71-705B-4D2F-8A76-9A14636AB27A}"/>
              </a:ext>
            </a:extLst>
          </p:cNvPr>
          <p:cNvSpPr txBox="1">
            <a:spLocks/>
          </p:cNvSpPr>
          <p:nvPr/>
        </p:nvSpPr>
        <p:spPr>
          <a:xfrm>
            <a:off x="524250" y="3838638"/>
            <a:ext cx="1296083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HW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F0919EF-8624-40B3-9B6D-412A53178ADD}"/>
              </a:ext>
            </a:extLst>
          </p:cNvPr>
          <p:cNvSpPr txBox="1">
            <a:spLocks/>
          </p:cNvSpPr>
          <p:nvPr/>
        </p:nvSpPr>
        <p:spPr>
          <a:xfrm>
            <a:off x="1338415" y="1774269"/>
            <a:ext cx="5104717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전방 차량 유무에 따른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상향등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자동 제어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F7AF22F-F25E-41EC-8509-2841DAA26B99}"/>
              </a:ext>
            </a:extLst>
          </p:cNvPr>
          <p:cNvSpPr txBox="1">
            <a:spLocks/>
          </p:cNvSpPr>
          <p:nvPr/>
        </p:nvSpPr>
        <p:spPr>
          <a:xfrm>
            <a:off x="1338414" y="2659896"/>
            <a:ext cx="7281335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상향등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사용 시 전방 차량이 감지되면 자동으로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하향등으로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변경하고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감지된 차량이 사라지면 다시 </a:t>
            </a:r>
            <a:r>
              <a:rPr lang="ko-KR" altLang="en-US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상향등으로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변경할 수 있어야 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87B8D6EB-D8F9-4825-A717-A4E99A343CA3}"/>
              </a:ext>
            </a:extLst>
          </p:cNvPr>
          <p:cNvSpPr txBox="1">
            <a:spLocks/>
          </p:cNvSpPr>
          <p:nvPr/>
        </p:nvSpPr>
        <p:spPr>
          <a:xfrm>
            <a:off x="1820333" y="3838638"/>
            <a:ext cx="5884334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 Sensor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High Beam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Sensor</a:t>
            </a:r>
            <a:endParaRPr lang="ko-KR" altLang="en-US" sz="2000" dirty="0">
              <a:solidFill>
                <a:srgbClr val="00B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8D359-3347-4C3D-8CDC-18B64BEAB22C}"/>
              </a:ext>
            </a:extLst>
          </p:cNvPr>
          <p:cNvSpPr/>
          <p:nvPr/>
        </p:nvSpPr>
        <p:spPr>
          <a:xfrm>
            <a:off x="6577252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7CDD53-1215-41CD-8C08-25F0FC5D0A2A}"/>
              </a:ext>
            </a:extLst>
          </p:cNvPr>
          <p:cNvSpPr/>
          <p:nvPr/>
        </p:nvSpPr>
        <p:spPr>
          <a:xfrm>
            <a:off x="7435590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3D9EC6-8391-41AA-9AFE-5E753FCCBF58}"/>
              </a:ext>
            </a:extLst>
          </p:cNvPr>
          <p:cNvSpPr/>
          <p:nvPr/>
        </p:nvSpPr>
        <p:spPr>
          <a:xfrm>
            <a:off x="8293928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88DAA4-3601-4E86-8833-AF6BE8EC2DD3}"/>
              </a:ext>
            </a:extLst>
          </p:cNvPr>
          <p:cNvSpPr txBox="1"/>
          <p:nvPr/>
        </p:nvSpPr>
        <p:spPr>
          <a:xfrm>
            <a:off x="6471586" y="106976"/>
            <a:ext cx="4875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Sensor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1E2FA-2E72-48A0-BF66-0EF7E1746CEA}"/>
              </a:ext>
            </a:extLst>
          </p:cNvPr>
          <p:cNvSpPr txBox="1"/>
          <p:nvPr/>
        </p:nvSpPr>
        <p:spPr>
          <a:xfrm>
            <a:off x="7330309" y="108823"/>
            <a:ext cx="5596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F308E2-98B0-4BEA-811F-13CA1B2155DF}"/>
              </a:ext>
            </a:extLst>
          </p:cNvPr>
          <p:cNvSpPr txBox="1"/>
          <p:nvPr/>
        </p:nvSpPr>
        <p:spPr>
          <a:xfrm>
            <a:off x="8194048" y="108824"/>
            <a:ext cx="4817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Actuator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B4925-E866-43E2-ADCE-C3F472A7EFE9}"/>
              </a:ext>
            </a:extLst>
          </p:cNvPr>
          <p:cNvSpPr/>
          <p:nvPr/>
        </p:nvSpPr>
        <p:spPr>
          <a:xfrm>
            <a:off x="7465181" y="649535"/>
            <a:ext cx="525985" cy="806317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CE96F6F-38F2-461A-AA6B-550EA582FBDB}"/>
              </a:ext>
            </a:extLst>
          </p:cNvPr>
          <p:cNvSpPr/>
          <p:nvPr/>
        </p:nvSpPr>
        <p:spPr>
          <a:xfrm>
            <a:off x="6715344" y="328743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EB5CA7-6EB1-4374-ABE1-7A3654017FDB}"/>
              </a:ext>
            </a:extLst>
          </p:cNvPr>
          <p:cNvSpPr/>
          <p:nvPr/>
        </p:nvSpPr>
        <p:spPr>
          <a:xfrm>
            <a:off x="6715344" y="695494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DAF46C-782F-4B61-92FB-4DF553B25003}"/>
              </a:ext>
            </a:extLst>
          </p:cNvPr>
          <p:cNvSpPr/>
          <p:nvPr/>
        </p:nvSpPr>
        <p:spPr>
          <a:xfrm>
            <a:off x="6715344" y="1430863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79340ED-0A6E-4194-A69D-3DDEF8EC1AFE}"/>
              </a:ext>
            </a:extLst>
          </p:cNvPr>
          <p:cNvSpPr/>
          <p:nvPr/>
        </p:nvSpPr>
        <p:spPr>
          <a:xfrm>
            <a:off x="8434910" y="328743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0CEFA8-49A3-4597-9D0F-7D552173A3EA}"/>
              </a:ext>
            </a:extLst>
          </p:cNvPr>
          <p:cNvSpPr/>
          <p:nvPr/>
        </p:nvSpPr>
        <p:spPr>
          <a:xfrm>
            <a:off x="8434910" y="695494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1F6841-974E-4A93-96C4-334B2ADE9B36}"/>
              </a:ext>
            </a:extLst>
          </p:cNvPr>
          <p:cNvSpPr/>
          <p:nvPr/>
        </p:nvSpPr>
        <p:spPr>
          <a:xfrm>
            <a:off x="8434910" y="1062245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AD11EF-4D30-414D-A539-D7E46AF47F92}"/>
              </a:ext>
            </a:extLst>
          </p:cNvPr>
          <p:cNvSpPr txBox="1"/>
          <p:nvPr/>
        </p:nvSpPr>
        <p:spPr>
          <a:xfrm>
            <a:off x="6633825" y="359603"/>
            <a:ext cx="487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Speed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4DA0D-27DB-496F-BE91-07152EE1E917}"/>
              </a:ext>
            </a:extLst>
          </p:cNvPr>
          <p:cNvSpPr txBox="1"/>
          <p:nvPr/>
        </p:nvSpPr>
        <p:spPr>
          <a:xfrm>
            <a:off x="6599490" y="700056"/>
            <a:ext cx="562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Steeri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n</a:t>
            </a: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g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Angle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DE503-5277-4786-BD14-8ABC4443585B}"/>
              </a:ext>
            </a:extLst>
          </p:cNvPr>
          <p:cNvSpPr txBox="1"/>
          <p:nvPr/>
        </p:nvSpPr>
        <p:spPr>
          <a:xfrm>
            <a:off x="3867677" y="1091592"/>
            <a:ext cx="120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Distance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9C7A76-73B1-47AF-8853-85B9775AFA6D}"/>
              </a:ext>
            </a:extLst>
          </p:cNvPr>
          <p:cNvSpPr txBox="1"/>
          <p:nvPr/>
        </p:nvSpPr>
        <p:spPr>
          <a:xfrm>
            <a:off x="6599490" y="1458536"/>
            <a:ext cx="54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b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87A133-9511-4F3E-80DD-CFF5451BCD15}"/>
              </a:ext>
            </a:extLst>
          </p:cNvPr>
          <p:cNvSpPr txBox="1"/>
          <p:nvPr/>
        </p:nvSpPr>
        <p:spPr>
          <a:xfrm>
            <a:off x="8321666" y="333502"/>
            <a:ext cx="555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Vertical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F0E81-559B-4391-A9EF-7AE37D7B3CE2}"/>
              </a:ext>
            </a:extLst>
          </p:cNvPr>
          <p:cNvSpPr txBox="1"/>
          <p:nvPr/>
        </p:nvSpPr>
        <p:spPr>
          <a:xfrm>
            <a:off x="8321666" y="700056"/>
            <a:ext cx="54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Horizontal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ED20A-288C-4349-AD19-F408EDF36401}"/>
              </a:ext>
            </a:extLst>
          </p:cNvPr>
          <p:cNvSpPr txBox="1"/>
          <p:nvPr/>
        </p:nvSpPr>
        <p:spPr>
          <a:xfrm>
            <a:off x="8274548" y="1101336"/>
            <a:ext cx="6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LowBeam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2EB554-D95E-47DA-88CE-1BEB8A3735AD}"/>
              </a:ext>
            </a:extLst>
          </p:cNvPr>
          <p:cNvSpPr txBox="1"/>
          <p:nvPr/>
        </p:nvSpPr>
        <p:spPr>
          <a:xfrm>
            <a:off x="4682062" y="1105108"/>
            <a:ext cx="123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HighBeam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69A20FC-D9E1-45FC-9AB0-D51C39EB2346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7121341" y="482714"/>
            <a:ext cx="343840" cy="569980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417CC5F-E4AC-45E0-BCE0-25A3C56427C6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7162261" y="861639"/>
            <a:ext cx="302920" cy="191055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CB622A4-6D12-4F02-A7FB-6DD9EC078DEB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 flipV="1">
            <a:off x="7139519" y="1052694"/>
            <a:ext cx="325662" cy="528953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216EB31-6C5C-487A-A5DF-0E6C636AEC71}"/>
              </a:ext>
            </a:extLst>
          </p:cNvPr>
          <p:cNvCxnSpPr>
            <a:cxnSpLocks/>
            <a:stCxn id="30" idx="1"/>
            <a:endCxn id="17" idx="3"/>
          </p:cNvCxnSpPr>
          <p:nvPr/>
        </p:nvCxnSpPr>
        <p:spPr>
          <a:xfrm flipH="1">
            <a:off x="7991166" y="495085"/>
            <a:ext cx="330500" cy="557609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2A3DE8-F9C9-4DAD-B5EA-6284BECA1C03}"/>
              </a:ext>
            </a:extLst>
          </p:cNvPr>
          <p:cNvCxnSpPr>
            <a:cxnSpLocks/>
            <a:stCxn id="31" idx="1"/>
            <a:endCxn id="17" idx="3"/>
          </p:cNvCxnSpPr>
          <p:nvPr/>
        </p:nvCxnSpPr>
        <p:spPr>
          <a:xfrm flipH="1">
            <a:off x="7991166" y="861639"/>
            <a:ext cx="330500" cy="191055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BBACC5-02D1-4BE5-A098-AB064CB594EC}"/>
              </a:ext>
            </a:extLst>
          </p:cNvPr>
          <p:cNvCxnSpPr>
            <a:cxnSpLocks/>
            <a:stCxn id="32" idx="1"/>
            <a:endCxn id="17" idx="3"/>
          </p:cNvCxnSpPr>
          <p:nvPr/>
        </p:nvCxnSpPr>
        <p:spPr>
          <a:xfrm flipH="1" flipV="1">
            <a:off x="7991166" y="1052694"/>
            <a:ext cx="283382" cy="171753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46174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SR-004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요구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05FF30-173A-41D7-800E-96DFF86560BF}"/>
              </a:ext>
            </a:extLst>
          </p:cNvPr>
          <p:cNvSpPr/>
          <p:nvPr/>
        </p:nvSpPr>
        <p:spPr>
          <a:xfrm>
            <a:off x="3909737" y="2865017"/>
            <a:ext cx="1467057" cy="87832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ECU_ABS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4E9805-FE00-4958-99DF-1A39010BA327}"/>
              </a:ext>
            </a:extLst>
          </p:cNvPr>
          <p:cNvSpPr/>
          <p:nvPr/>
        </p:nvSpPr>
        <p:spPr>
          <a:xfrm>
            <a:off x="6356142" y="1284011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Distance Sensor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00AF147-9F34-4DB4-8FDF-F504B8CA4124}"/>
              </a:ext>
            </a:extLst>
          </p:cNvPr>
          <p:cNvGrpSpPr/>
          <p:nvPr/>
        </p:nvGrpSpPr>
        <p:grpSpPr>
          <a:xfrm>
            <a:off x="4315860" y="4350641"/>
            <a:ext cx="654811" cy="654810"/>
            <a:chOff x="1153839" y="2425482"/>
            <a:chExt cx="654811" cy="6548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320182E-29BD-4257-AD26-5F946263CA02}"/>
                </a:ext>
              </a:extLst>
            </p:cNvPr>
            <p:cNvSpPr/>
            <p:nvPr/>
          </p:nvSpPr>
          <p:spPr>
            <a:xfrm>
              <a:off x="1153840" y="2425482"/>
              <a:ext cx="654810" cy="654810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44546A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AF0E4B-10BD-49FC-AE72-DD3770E14248}"/>
                </a:ext>
              </a:extLst>
            </p:cNvPr>
            <p:cNvSpPr txBox="1"/>
            <p:nvPr/>
          </p:nvSpPr>
          <p:spPr>
            <a:xfrm>
              <a:off x="1153839" y="2568221"/>
              <a:ext cx="654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Distance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Sensor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47088F3-4AE6-48E0-81E6-74D1067F0F62}"/>
              </a:ext>
            </a:extLst>
          </p:cNvPr>
          <p:cNvSpPr/>
          <p:nvPr/>
        </p:nvSpPr>
        <p:spPr>
          <a:xfrm>
            <a:off x="3909740" y="1287024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High Beam Application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94BD8F-C744-409D-B633-066D81E1B852}"/>
              </a:ext>
            </a:extLst>
          </p:cNvPr>
          <p:cNvSpPr/>
          <p:nvPr/>
        </p:nvSpPr>
        <p:spPr>
          <a:xfrm>
            <a:off x="1463337" y="1284011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High Beam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Actuator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5849A4-5E40-443C-9B85-B67E3587B4D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376794" y="3304180"/>
            <a:ext cx="1833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8D94324-70E0-4B67-87AE-475834BBD8D5}"/>
              </a:ext>
            </a:extLst>
          </p:cNvPr>
          <p:cNvCxnSpPr>
            <a:cxnSpLocks/>
          </p:cNvCxnSpPr>
          <p:nvPr/>
        </p:nvCxnSpPr>
        <p:spPr>
          <a:xfrm flipV="1">
            <a:off x="7210321" y="2162337"/>
            <a:ext cx="0" cy="11418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5841EB6-DD5E-4183-880F-E9E590ED839E}"/>
              </a:ext>
            </a:extLst>
          </p:cNvPr>
          <p:cNvCxnSpPr>
            <a:stCxn id="46" idx="1"/>
            <a:endCxn id="52" idx="3"/>
          </p:cNvCxnSpPr>
          <p:nvPr/>
        </p:nvCxnSpPr>
        <p:spPr>
          <a:xfrm flipH="1">
            <a:off x="5376797" y="1723174"/>
            <a:ext cx="979345" cy="3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0221FB3-B0FD-4199-8D23-4CC04E7831C7}"/>
              </a:ext>
            </a:extLst>
          </p:cNvPr>
          <p:cNvGrpSpPr/>
          <p:nvPr/>
        </p:nvGrpSpPr>
        <p:grpSpPr>
          <a:xfrm rot="5400000">
            <a:off x="2419744" y="1808171"/>
            <a:ext cx="1134163" cy="1845806"/>
            <a:chOff x="563494" y="2532817"/>
            <a:chExt cx="1712877" cy="1141843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CA68E03-B695-46B6-AFDB-D2D39BF39780}"/>
                </a:ext>
              </a:extLst>
            </p:cNvPr>
            <p:cNvCxnSpPr>
              <a:cxnSpLocks/>
            </p:cNvCxnSpPr>
            <p:nvPr/>
          </p:nvCxnSpPr>
          <p:spPr>
            <a:xfrm>
              <a:off x="563494" y="3674660"/>
              <a:ext cx="17128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C075419-CA0F-42A6-9BAF-FFBBA054E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371" y="2532817"/>
              <a:ext cx="0" cy="114184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DC9816B-040B-429C-B9E0-10508ED4F4A0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V="1">
            <a:off x="4643266" y="3743343"/>
            <a:ext cx="0" cy="607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8EFB193-57D5-433D-B349-89ECC10523EC}"/>
              </a:ext>
            </a:extLst>
          </p:cNvPr>
          <p:cNvCxnSpPr/>
          <p:nvPr/>
        </p:nvCxnSpPr>
        <p:spPr>
          <a:xfrm flipH="1">
            <a:off x="2930395" y="1713847"/>
            <a:ext cx="979345" cy="3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1401A3-008B-4AD6-93B1-7D1926C0AF9C}"/>
              </a:ext>
            </a:extLst>
          </p:cNvPr>
          <p:cNvSpPr txBox="1"/>
          <p:nvPr/>
        </p:nvSpPr>
        <p:spPr>
          <a:xfrm>
            <a:off x="4643265" y="391147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펄스 값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205648-EC5E-4A34-A5BE-2CD426493ACE}"/>
              </a:ext>
            </a:extLst>
          </p:cNvPr>
          <p:cNvSpPr txBox="1"/>
          <p:nvPr/>
        </p:nvSpPr>
        <p:spPr>
          <a:xfrm>
            <a:off x="7210321" y="273189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펄스 값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19667C-4E7F-4E4D-9029-79B9D4C1E61C}"/>
              </a:ext>
            </a:extLst>
          </p:cNvPr>
          <p:cNvSpPr txBox="1"/>
          <p:nvPr/>
        </p:nvSpPr>
        <p:spPr>
          <a:xfrm>
            <a:off x="5555251" y="13695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펄스 값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90299C-1EC5-425F-AA8C-095A8BFC92B5}"/>
              </a:ext>
            </a:extLst>
          </p:cNvPr>
          <p:cNvSpPr txBox="1"/>
          <p:nvPr/>
        </p:nvSpPr>
        <p:spPr>
          <a:xfrm>
            <a:off x="2905786" y="1250259"/>
            <a:ext cx="10743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Beam Mode</a:t>
            </a:r>
          </a:p>
          <a:p>
            <a:pPr algn="ctr"/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B8D47D-F2C6-4801-B184-762EEEF15714}"/>
              </a:ext>
            </a:extLst>
          </p:cNvPr>
          <p:cNvSpPr txBox="1"/>
          <p:nvPr/>
        </p:nvSpPr>
        <p:spPr>
          <a:xfrm>
            <a:off x="957584" y="2731074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Beam Mode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6B94426-06BD-497C-B007-9F40073325D8}"/>
              </a:ext>
            </a:extLst>
          </p:cNvPr>
          <p:cNvGrpSpPr/>
          <p:nvPr/>
        </p:nvGrpSpPr>
        <p:grpSpPr>
          <a:xfrm>
            <a:off x="5376794" y="2162337"/>
            <a:ext cx="1639956" cy="980913"/>
            <a:chOff x="5237094" y="2244887"/>
            <a:chExt cx="1639956" cy="980913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B4DCCC5-04C5-470B-8F58-E1CAE0B21E6D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4C34363-B31C-48D3-81C4-A675F2F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B0F1A06-602B-484E-8387-95D2A479BF94}"/>
              </a:ext>
            </a:extLst>
          </p:cNvPr>
          <p:cNvGrpSpPr/>
          <p:nvPr/>
        </p:nvGrpSpPr>
        <p:grpSpPr>
          <a:xfrm>
            <a:off x="5376794" y="2170086"/>
            <a:ext cx="1639956" cy="980913"/>
            <a:chOff x="5237094" y="2244887"/>
            <a:chExt cx="1639956" cy="980913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44EDC85-F06D-45A8-8283-929280D1A91A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484AC78-3091-4B60-98E8-CBBAB2732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BAC458B-F060-4B19-B2F2-DF9B03946BA1}"/>
              </a:ext>
            </a:extLst>
          </p:cNvPr>
          <p:cNvGrpSpPr/>
          <p:nvPr/>
        </p:nvGrpSpPr>
        <p:grpSpPr>
          <a:xfrm rot="5400000">
            <a:off x="2588114" y="1823363"/>
            <a:ext cx="988632" cy="1654595"/>
            <a:chOff x="5237094" y="2244887"/>
            <a:chExt cx="1639956" cy="980913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A2D19B9-74FE-4513-98A3-9FBF747CEBBF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F6991AD-D065-40CE-A212-E362F89D7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B64F37A-86F7-419C-BAFF-52977D069DD3}"/>
              </a:ext>
            </a:extLst>
          </p:cNvPr>
          <p:cNvSpPr txBox="1"/>
          <p:nvPr/>
        </p:nvSpPr>
        <p:spPr>
          <a:xfrm>
            <a:off x="5833634" y="282772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Call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8FBDAE-EB9F-46AE-A0C5-2DED24EF0CAA}"/>
              </a:ext>
            </a:extLst>
          </p:cNvPr>
          <p:cNvSpPr txBox="1"/>
          <p:nvPr/>
        </p:nvSpPr>
        <p:spPr>
          <a:xfrm>
            <a:off x="2249283" y="279909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Call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01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3501652" y="2124666"/>
            <a:ext cx="487044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51406-017A-4701-90CF-C9B3362F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44" y="3407459"/>
            <a:ext cx="8544256" cy="367800"/>
          </a:xfrm>
        </p:spPr>
        <p:txBody>
          <a:bodyPr/>
          <a:lstStyle/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요구상항과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요구 사항을 토대로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구조를 구성한다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67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시스템 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1318E4-D3A1-46ED-89C4-4B7D28D7BC9F}"/>
              </a:ext>
            </a:extLst>
          </p:cNvPr>
          <p:cNvSpPr/>
          <p:nvPr/>
        </p:nvSpPr>
        <p:spPr>
          <a:xfrm>
            <a:off x="3922437" y="3392965"/>
            <a:ext cx="1467057" cy="87832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ECU_ABS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C4AA89-52CE-4322-878D-4E387113282B}"/>
              </a:ext>
            </a:extLst>
          </p:cNvPr>
          <p:cNvSpPr/>
          <p:nvPr/>
        </p:nvSpPr>
        <p:spPr>
          <a:xfrm>
            <a:off x="6368842" y="1811959"/>
            <a:ext cx="1467057" cy="87832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1905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7003DD-5DDD-429E-9F28-E8A33C32A916}"/>
              </a:ext>
            </a:extLst>
          </p:cNvPr>
          <p:cNvSpPr/>
          <p:nvPr/>
        </p:nvSpPr>
        <p:spPr>
          <a:xfrm>
            <a:off x="3922440" y="1814972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Application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740E52-D6D9-43D0-A47F-0080A49FE174}"/>
              </a:ext>
            </a:extLst>
          </p:cNvPr>
          <p:cNvSpPr/>
          <p:nvPr/>
        </p:nvSpPr>
        <p:spPr>
          <a:xfrm>
            <a:off x="1476037" y="1811959"/>
            <a:ext cx="1467057" cy="878326"/>
          </a:xfrm>
          <a:prstGeom prst="rect">
            <a:avLst/>
          </a:prstGeom>
          <a:solidFill>
            <a:srgbClr val="E2F0D9"/>
          </a:solidFill>
          <a:ln w="19050" cap="flat" cmpd="sng" algn="ctr">
            <a:solidFill>
              <a:srgbClr val="D0E6C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Actuator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53EF9-DF54-48ED-BE72-8A13F772AA6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389494" y="3832128"/>
            <a:ext cx="1833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09A394-A585-4EA5-A7AE-75B85099E426}"/>
              </a:ext>
            </a:extLst>
          </p:cNvPr>
          <p:cNvCxnSpPr>
            <a:cxnSpLocks/>
            <a:endCxn id="103" idx="0"/>
          </p:cNvCxnSpPr>
          <p:nvPr/>
        </p:nvCxnSpPr>
        <p:spPr>
          <a:xfrm flipV="1">
            <a:off x="7223021" y="2847212"/>
            <a:ext cx="7316" cy="9849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209A191-93EB-415D-BAC2-F17A529795AB}"/>
              </a:ext>
            </a:extLst>
          </p:cNvPr>
          <p:cNvCxnSpPr>
            <a:cxnSpLocks/>
            <a:stCxn id="41" idx="1"/>
            <a:endCxn id="106" idx="3"/>
          </p:cNvCxnSpPr>
          <p:nvPr/>
        </p:nvCxnSpPr>
        <p:spPr>
          <a:xfrm flipH="1" flipV="1">
            <a:off x="5529824" y="2241793"/>
            <a:ext cx="839018" cy="93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3D11370-47AD-426A-BA9C-AC4701225D54}"/>
              </a:ext>
            </a:extLst>
          </p:cNvPr>
          <p:cNvGrpSpPr/>
          <p:nvPr/>
        </p:nvGrpSpPr>
        <p:grpSpPr>
          <a:xfrm rot="5400000">
            <a:off x="2360552" y="2408012"/>
            <a:ext cx="1134163" cy="1702022"/>
            <a:chOff x="563494" y="2532817"/>
            <a:chExt cx="1712877" cy="114184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3960F46-FFC9-4090-B718-D4EC6A8AACEE}"/>
                </a:ext>
              </a:extLst>
            </p:cNvPr>
            <p:cNvCxnSpPr>
              <a:cxnSpLocks/>
            </p:cNvCxnSpPr>
            <p:nvPr/>
          </p:nvCxnSpPr>
          <p:spPr>
            <a:xfrm>
              <a:off x="563494" y="3674660"/>
              <a:ext cx="17128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9A51E97-19D0-4F41-837E-6333AE67D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371" y="2532817"/>
              <a:ext cx="0" cy="114184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C63A0E6-99FA-4F71-85F1-D29464888037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 flipV="1">
            <a:off x="3079457" y="2241793"/>
            <a:ext cx="842984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781702-7587-488E-8B66-EE5ADCF87235}"/>
              </a:ext>
            </a:extLst>
          </p:cNvPr>
          <p:cNvSpPr/>
          <p:nvPr/>
        </p:nvSpPr>
        <p:spPr>
          <a:xfrm rot="10800000">
            <a:off x="3784698" y="3688372"/>
            <a:ext cx="275462" cy="27546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4EF21A-8FBF-447A-83D9-DE7A22E90522}"/>
              </a:ext>
            </a:extLst>
          </p:cNvPr>
          <p:cNvGrpSpPr/>
          <p:nvPr/>
        </p:nvGrpSpPr>
        <p:grpSpPr>
          <a:xfrm>
            <a:off x="1958500" y="2577693"/>
            <a:ext cx="260831" cy="260830"/>
            <a:chOff x="485453" y="3019553"/>
            <a:chExt cx="382392" cy="38239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A92226E-C698-424F-B89B-749741149C3A}"/>
                </a:ext>
              </a:extLst>
            </p:cNvPr>
            <p:cNvSpPr/>
            <p:nvPr/>
          </p:nvSpPr>
          <p:spPr>
            <a:xfrm>
              <a:off x="485454" y="3019553"/>
              <a:ext cx="382391" cy="382391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ACC8A41-1242-4769-AEE2-ADC782509D0D}"/>
                </a:ext>
              </a:extLst>
            </p:cNvPr>
            <p:cNvSpPr/>
            <p:nvPr/>
          </p:nvSpPr>
          <p:spPr>
            <a:xfrm>
              <a:off x="485453" y="3019553"/>
              <a:ext cx="382391" cy="3823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3A596C-E299-4DA9-95F9-2987B9B670EE}"/>
              </a:ext>
            </a:extLst>
          </p:cNvPr>
          <p:cNvGrpSpPr/>
          <p:nvPr/>
        </p:nvGrpSpPr>
        <p:grpSpPr>
          <a:xfrm>
            <a:off x="6231111" y="2104064"/>
            <a:ext cx="275462" cy="275462"/>
            <a:chOff x="1170562" y="3318472"/>
            <a:chExt cx="275462" cy="2754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4C2AD6C-680E-4372-84C2-98A6BE4EE189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55E70859-D743-49AB-A53D-C1D1081BBF49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31C04F6-1C0B-4F6F-8EB9-554E8CDCBB2F}"/>
              </a:ext>
            </a:extLst>
          </p:cNvPr>
          <p:cNvGrpSpPr/>
          <p:nvPr/>
        </p:nvGrpSpPr>
        <p:grpSpPr>
          <a:xfrm>
            <a:off x="5273576" y="3688372"/>
            <a:ext cx="260831" cy="260830"/>
            <a:chOff x="485453" y="3019553"/>
            <a:chExt cx="382392" cy="38239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3497A2E-8451-44DB-ACA6-CC0DB652B8DE}"/>
                </a:ext>
              </a:extLst>
            </p:cNvPr>
            <p:cNvSpPr/>
            <p:nvPr/>
          </p:nvSpPr>
          <p:spPr>
            <a:xfrm>
              <a:off x="485454" y="3019553"/>
              <a:ext cx="382391" cy="382391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10099CC-B1FB-4EAA-877A-DA1C45CA8B4B}"/>
                </a:ext>
              </a:extLst>
            </p:cNvPr>
            <p:cNvSpPr/>
            <p:nvPr/>
          </p:nvSpPr>
          <p:spPr>
            <a:xfrm>
              <a:off x="485453" y="3019553"/>
              <a:ext cx="382391" cy="3823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86FE5CA-C83A-40E6-A155-394102672F06}"/>
              </a:ext>
            </a:extLst>
          </p:cNvPr>
          <p:cNvSpPr/>
          <p:nvPr/>
        </p:nvSpPr>
        <p:spPr>
          <a:xfrm rot="10800000">
            <a:off x="7092606" y="2571750"/>
            <a:ext cx="275462" cy="27546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7902159-4082-407F-BE86-7E772B77FD84}"/>
              </a:ext>
            </a:extLst>
          </p:cNvPr>
          <p:cNvGrpSpPr/>
          <p:nvPr/>
        </p:nvGrpSpPr>
        <p:grpSpPr>
          <a:xfrm>
            <a:off x="5254362" y="2104062"/>
            <a:ext cx="275462" cy="275462"/>
            <a:chOff x="1170562" y="3318472"/>
            <a:chExt cx="275462" cy="27546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F3F0A9F-94B3-4BA8-BC0A-B107358B2C8A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41DA971E-9F73-49DA-AE69-348409C9D78A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4E96CD2-16C5-42CF-BEB4-2EA4D80F5172}"/>
              </a:ext>
            </a:extLst>
          </p:cNvPr>
          <p:cNvGrpSpPr/>
          <p:nvPr/>
        </p:nvGrpSpPr>
        <p:grpSpPr>
          <a:xfrm>
            <a:off x="3778645" y="2104061"/>
            <a:ext cx="275462" cy="275462"/>
            <a:chOff x="1170562" y="3318472"/>
            <a:chExt cx="275462" cy="27546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CF40BAB-4469-4A4B-8CE4-9FA1AEE5B4F9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3FACA485-DB1C-43E8-95E6-42D24E49B11E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1E7E806-1A41-488E-B109-D05FB88A91AD}"/>
              </a:ext>
            </a:extLst>
          </p:cNvPr>
          <p:cNvGrpSpPr/>
          <p:nvPr/>
        </p:nvGrpSpPr>
        <p:grpSpPr>
          <a:xfrm>
            <a:off x="2803995" y="2104062"/>
            <a:ext cx="275462" cy="275462"/>
            <a:chOff x="1170562" y="3318472"/>
            <a:chExt cx="275462" cy="27546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D6A33E5-841A-4157-9E83-18E8C770EB96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A80328D1-5B97-4E99-BBE2-92D8A9C813E6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90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시스템 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B79FC-0F3E-4490-89F0-94F155E8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35" y="1052974"/>
            <a:ext cx="6613129" cy="39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7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ECU_ABS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9BE3F6-E292-4AC4-9C25-10EA2D6E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35" y="1052974"/>
            <a:ext cx="6613129" cy="3982998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57C3245-DDB3-4253-93FA-3B40F041A75D}"/>
              </a:ext>
            </a:extLst>
          </p:cNvPr>
          <p:cNvSpPr/>
          <p:nvPr/>
        </p:nvSpPr>
        <p:spPr>
          <a:xfrm>
            <a:off x="1035050" y="889000"/>
            <a:ext cx="6972300" cy="4178300"/>
          </a:xfrm>
          <a:custGeom>
            <a:avLst/>
            <a:gdLst>
              <a:gd name="connsiteX0" fmla="*/ 679450 w 6972300"/>
              <a:gd name="connsiteY0" fmla="*/ 146050 h 4178300"/>
              <a:gd name="connsiteX1" fmla="*/ 2698750 w 6972300"/>
              <a:gd name="connsiteY1" fmla="*/ 146050 h 4178300"/>
              <a:gd name="connsiteX2" fmla="*/ 2698750 w 6972300"/>
              <a:gd name="connsiteY2" fmla="*/ 2800350 h 4178300"/>
              <a:gd name="connsiteX3" fmla="*/ 4400550 w 6972300"/>
              <a:gd name="connsiteY3" fmla="*/ 2800350 h 4178300"/>
              <a:gd name="connsiteX4" fmla="*/ 4400550 w 6972300"/>
              <a:gd name="connsiteY4" fmla="*/ 0 h 4178300"/>
              <a:gd name="connsiteX5" fmla="*/ 6527800 w 6972300"/>
              <a:gd name="connsiteY5" fmla="*/ 0 h 4178300"/>
              <a:gd name="connsiteX6" fmla="*/ 6972300 w 6972300"/>
              <a:gd name="connsiteY6" fmla="*/ 0 h 4178300"/>
              <a:gd name="connsiteX7" fmla="*/ 6972300 w 6972300"/>
              <a:gd name="connsiteY7" fmla="*/ 4178300 h 4178300"/>
              <a:gd name="connsiteX8" fmla="*/ 0 w 6972300"/>
              <a:gd name="connsiteY8" fmla="*/ 4178300 h 4178300"/>
              <a:gd name="connsiteX9" fmla="*/ 0 w 6972300"/>
              <a:gd name="connsiteY9" fmla="*/ 152400 h 4178300"/>
              <a:gd name="connsiteX10" fmla="*/ 730250 w 6972300"/>
              <a:gd name="connsiteY10" fmla="*/ 152400 h 4178300"/>
              <a:gd name="connsiteX11" fmla="*/ 679450 w 6972300"/>
              <a:gd name="connsiteY11" fmla="*/ 146050 h 417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72300" h="4178300">
                <a:moveTo>
                  <a:pt x="679450" y="146050"/>
                </a:moveTo>
                <a:lnTo>
                  <a:pt x="2698750" y="146050"/>
                </a:lnTo>
                <a:lnTo>
                  <a:pt x="2698750" y="2800350"/>
                </a:lnTo>
                <a:lnTo>
                  <a:pt x="4400550" y="2800350"/>
                </a:lnTo>
                <a:lnTo>
                  <a:pt x="4400550" y="0"/>
                </a:lnTo>
                <a:lnTo>
                  <a:pt x="6527800" y="0"/>
                </a:lnTo>
                <a:lnTo>
                  <a:pt x="6972300" y="0"/>
                </a:lnTo>
                <a:lnTo>
                  <a:pt x="6972300" y="4178300"/>
                </a:lnTo>
                <a:lnTo>
                  <a:pt x="0" y="4178300"/>
                </a:lnTo>
                <a:lnTo>
                  <a:pt x="0" y="152400"/>
                </a:lnTo>
                <a:lnTo>
                  <a:pt x="730250" y="152400"/>
                </a:lnTo>
                <a:lnTo>
                  <a:pt x="679450" y="14605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3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ECU_ABS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1318E4-D3A1-46ED-89C4-4B7D28D7BC9F}"/>
              </a:ext>
            </a:extLst>
          </p:cNvPr>
          <p:cNvSpPr/>
          <p:nvPr/>
        </p:nvSpPr>
        <p:spPr>
          <a:xfrm>
            <a:off x="3550924" y="2656840"/>
            <a:ext cx="2133348" cy="1788991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ECU_ABS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C4AA89-52CE-4322-878D-4E387113282B}"/>
              </a:ext>
            </a:extLst>
          </p:cNvPr>
          <p:cNvSpPr/>
          <p:nvPr/>
        </p:nvSpPr>
        <p:spPr>
          <a:xfrm>
            <a:off x="6400328" y="1298879"/>
            <a:ext cx="1467057" cy="87832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1905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740E52-D6D9-43D0-A47F-0080A49FE174}"/>
              </a:ext>
            </a:extLst>
          </p:cNvPr>
          <p:cNvSpPr/>
          <p:nvPr/>
        </p:nvSpPr>
        <p:spPr>
          <a:xfrm>
            <a:off x="1401832" y="1298879"/>
            <a:ext cx="1467057" cy="878326"/>
          </a:xfrm>
          <a:prstGeom prst="rect">
            <a:avLst/>
          </a:prstGeom>
          <a:solidFill>
            <a:srgbClr val="E2F0D9"/>
          </a:solidFill>
          <a:ln w="19050" cap="flat" cmpd="sng" algn="ctr">
            <a:solidFill>
              <a:srgbClr val="D0E6C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Actuator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53EF9-DF54-48ED-BE72-8A13F772AA69}"/>
              </a:ext>
            </a:extLst>
          </p:cNvPr>
          <p:cNvCxnSpPr>
            <a:cxnSpLocks/>
          </p:cNvCxnSpPr>
          <p:nvPr/>
        </p:nvCxnSpPr>
        <p:spPr>
          <a:xfrm>
            <a:off x="5691588" y="3549504"/>
            <a:ext cx="1447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09A394-A585-4EA5-A7AE-75B85099E426}"/>
              </a:ext>
            </a:extLst>
          </p:cNvPr>
          <p:cNvCxnSpPr>
            <a:cxnSpLocks/>
          </p:cNvCxnSpPr>
          <p:nvPr/>
        </p:nvCxnSpPr>
        <p:spPr>
          <a:xfrm flipH="1" flipV="1">
            <a:off x="7139052" y="2177206"/>
            <a:ext cx="7316" cy="137229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3D11370-47AD-426A-BA9C-AC4701225D54}"/>
              </a:ext>
            </a:extLst>
          </p:cNvPr>
          <p:cNvGrpSpPr/>
          <p:nvPr/>
        </p:nvGrpSpPr>
        <p:grpSpPr>
          <a:xfrm rot="5400000">
            <a:off x="2103326" y="2068190"/>
            <a:ext cx="1372475" cy="1593820"/>
            <a:chOff x="563494" y="2532817"/>
            <a:chExt cx="1712877" cy="114184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3960F46-FFC9-4090-B718-D4EC6A8AACEE}"/>
                </a:ext>
              </a:extLst>
            </p:cNvPr>
            <p:cNvCxnSpPr>
              <a:cxnSpLocks/>
            </p:cNvCxnSpPr>
            <p:nvPr/>
          </p:nvCxnSpPr>
          <p:spPr>
            <a:xfrm>
              <a:off x="563494" y="3674660"/>
              <a:ext cx="17128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9A51E97-19D0-4F41-837E-6333AE67D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371" y="2532817"/>
              <a:ext cx="0" cy="114184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781702-7587-488E-8B66-EE5ADCF87235}"/>
              </a:ext>
            </a:extLst>
          </p:cNvPr>
          <p:cNvSpPr/>
          <p:nvPr/>
        </p:nvSpPr>
        <p:spPr>
          <a:xfrm rot="10800000">
            <a:off x="3413193" y="3411773"/>
            <a:ext cx="275462" cy="27546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4EF21A-8FBF-447A-83D9-DE7A22E90522}"/>
              </a:ext>
            </a:extLst>
          </p:cNvPr>
          <p:cNvGrpSpPr/>
          <p:nvPr/>
        </p:nvGrpSpPr>
        <p:grpSpPr>
          <a:xfrm>
            <a:off x="1874531" y="2064613"/>
            <a:ext cx="260831" cy="260830"/>
            <a:chOff x="485453" y="3019553"/>
            <a:chExt cx="382392" cy="382391"/>
          </a:xfrm>
          <a:noFill/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A92226E-C698-424F-B89B-749741149C3A}"/>
                </a:ext>
              </a:extLst>
            </p:cNvPr>
            <p:cNvSpPr/>
            <p:nvPr/>
          </p:nvSpPr>
          <p:spPr>
            <a:xfrm>
              <a:off x="485454" y="3019553"/>
              <a:ext cx="382391" cy="38239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ACC8A41-1242-4769-AEE2-ADC782509D0D}"/>
                </a:ext>
              </a:extLst>
            </p:cNvPr>
            <p:cNvSpPr/>
            <p:nvPr/>
          </p:nvSpPr>
          <p:spPr>
            <a:xfrm>
              <a:off x="485453" y="3019553"/>
              <a:ext cx="382391" cy="38239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31C04F6-1C0B-4F6F-8EB9-554E8CDCBB2F}"/>
              </a:ext>
            </a:extLst>
          </p:cNvPr>
          <p:cNvGrpSpPr/>
          <p:nvPr/>
        </p:nvGrpSpPr>
        <p:grpSpPr>
          <a:xfrm>
            <a:off x="5553856" y="3426406"/>
            <a:ext cx="260831" cy="260830"/>
            <a:chOff x="485453" y="3019553"/>
            <a:chExt cx="382392" cy="38239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3497A2E-8451-44DB-ACA6-CC0DB652B8DE}"/>
                </a:ext>
              </a:extLst>
            </p:cNvPr>
            <p:cNvSpPr/>
            <p:nvPr/>
          </p:nvSpPr>
          <p:spPr>
            <a:xfrm>
              <a:off x="485454" y="3019553"/>
              <a:ext cx="382391" cy="382391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10099CC-B1FB-4EAA-877A-DA1C45CA8B4B}"/>
                </a:ext>
              </a:extLst>
            </p:cNvPr>
            <p:cNvSpPr/>
            <p:nvPr/>
          </p:nvSpPr>
          <p:spPr>
            <a:xfrm>
              <a:off x="485453" y="3019553"/>
              <a:ext cx="382391" cy="3823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86FE5CA-C83A-40E6-A155-394102672F06}"/>
              </a:ext>
            </a:extLst>
          </p:cNvPr>
          <p:cNvSpPr/>
          <p:nvPr/>
        </p:nvSpPr>
        <p:spPr>
          <a:xfrm rot="10800000">
            <a:off x="7008637" y="2058670"/>
            <a:ext cx="275462" cy="2754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5DC121-17FB-4728-968A-30D4BE7D12FF}"/>
              </a:ext>
            </a:extLst>
          </p:cNvPr>
          <p:cNvSpPr txBox="1"/>
          <p:nvPr/>
        </p:nvSpPr>
        <p:spPr>
          <a:xfrm>
            <a:off x="4101844" y="2776672"/>
            <a:ext cx="164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Operation </a:t>
            </a:r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Invoked Event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294D80B-0099-4B33-A712-8F14015693FA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4941259" y="3063787"/>
            <a:ext cx="612597" cy="493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B90133F-B545-4B04-91EC-B95B15A5D9D4}"/>
              </a:ext>
            </a:extLst>
          </p:cNvPr>
          <p:cNvSpPr txBox="1"/>
          <p:nvPr/>
        </p:nvSpPr>
        <p:spPr>
          <a:xfrm>
            <a:off x="3543608" y="3971362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Timing Event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6C4894-1807-4265-A2B4-F9C4801700D9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688655" y="3549504"/>
            <a:ext cx="328801" cy="4218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0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094650" y="566128"/>
            <a:ext cx="3464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rgbClr val="F5413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TABLE </a:t>
            </a:r>
            <a:br>
              <a:rPr lang="es" sz="2500" dirty="0">
                <a:solidFill>
                  <a:srgbClr val="F5413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s" sz="2500" dirty="0">
                <a:solidFill>
                  <a:srgbClr val="F5413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 CONTENTS</a:t>
            </a:r>
            <a:endParaRPr sz="2500" dirty="0">
              <a:solidFill>
                <a:srgbClr val="F5413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134567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시스템 소개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34567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latin typeface="나눔스퀘어" panose="020B0600000101010101" pitchFamily="50" charset="-127"/>
                <a:ea typeface="나눔스퀘어" panose="020B0600000101010101" pitchFamily="50" charset="-127"/>
                <a:cs typeface="Barlow Condensed"/>
                <a:sym typeface="Barlow Condensed"/>
              </a:rPr>
              <a:t>01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201092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 정의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155425" y="267617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</a:t>
            </a:r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01092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latin typeface="나눔스퀘어" panose="020B0600000101010101" pitchFamily="50" charset="-127"/>
                <a:ea typeface="나눔스퀘어" panose="020B0600000101010101" pitchFamily="50" charset="-127"/>
                <a:cs typeface="Barlow Condensed"/>
                <a:sym typeface="Barlow Condensed"/>
              </a:rPr>
              <a:t>02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267617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latin typeface="나눔스퀘어" panose="020B0600000101010101" pitchFamily="50" charset="-127"/>
                <a:ea typeface="나눔스퀘어" panose="020B0600000101010101" pitchFamily="50" charset="-127"/>
                <a:cs typeface="Barlow Condensed"/>
                <a:sym typeface="Barlow Condensed"/>
              </a:rPr>
              <a:t>03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  <a:cs typeface="Barlow Condensed"/>
              <a:sym typeface="Barlow Condensed"/>
            </a:endParaRPr>
          </a:p>
        </p:txBody>
      </p:sp>
      <p:sp>
        <p:nvSpPr>
          <p:cNvPr id="354" name="Google Shape;354;p12"/>
          <p:cNvSpPr txBox="1">
            <a:spLocks noGrp="1"/>
          </p:cNvSpPr>
          <p:nvPr>
            <p:ph type="ctrTitle" idx="7"/>
          </p:nvPr>
        </p:nvSpPr>
        <p:spPr>
          <a:xfrm>
            <a:off x="4155425" y="334142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근거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5" name="Google Shape;355;p12"/>
          <p:cNvSpPr txBox="1">
            <a:spLocks noGrp="1"/>
          </p:cNvSpPr>
          <p:nvPr>
            <p:ph type="title" idx="8"/>
          </p:nvPr>
        </p:nvSpPr>
        <p:spPr>
          <a:xfrm>
            <a:off x="2319727" y="334142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latin typeface="나눔스퀘어" panose="020B0600000101010101" pitchFamily="50" charset="-127"/>
                <a:ea typeface="나눔스퀘어" panose="020B0600000101010101" pitchFamily="50" charset="-127"/>
                <a:cs typeface="Barlow Condensed"/>
                <a:sym typeface="Barlow Condensed"/>
              </a:rPr>
              <a:t>04</a:t>
            </a:r>
            <a:endParaRPr sz="2500" dirty="0">
              <a:latin typeface="나눔스퀘어" panose="020B0600000101010101" pitchFamily="50" charset="-127"/>
              <a:ea typeface="나눔스퀘어" panose="020B0600000101010101" pitchFamily="50" charset="-127"/>
              <a:cs typeface="Barlow Condensed"/>
              <a:sym typeface="Barlow Condensed"/>
            </a:endParaRPr>
          </a:p>
        </p:txBody>
      </p:sp>
      <p:sp>
        <p:nvSpPr>
          <p:cNvPr id="11" name="Google Shape;354;p12">
            <a:extLst>
              <a:ext uri="{FF2B5EF4-FFF2-40B4-BE49-F238E27FC236}">
                <a16:creationId xmlns:a16="http://schemas.microsoft.com/office/drawing/2014/main" id="{A515DCBA-8985-4ED5-A289-4AA1478F8CFF}"/>
              </a:ext>
            </a:extLst>
          </p:cNvPr>
          <p:cNvSpPr txBox="1">
            <a:spLocks/>
          </p:cNvSpPr>
          <p:nvPr/>
        </p:nvSpPr>
        <p:spPr>
          <a:xfrm>
            <a:off x="4155425" y="400667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ko-KR" altLang="en-US" sz="250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Google Shape;355;p12">
            <a:extLst>
              <a:ext uri="{FF2B5EF4-FFF2-40B4-BE49-F238E27FC236}">
                <a16:creationId xmlns:a16="http://schemas.microsoft.com/office/drawing/2014/main" id="{0D1B2BDD-326F-4333-8F60-FC9B0B4FBD14}"/>
              </a:ext>
            </a:extLst>
          </p:cNvPr>
          <p:cNvSpPr txBox="1">
            <a:spLocks/>
          </p:cNvSpPr>
          <p:nvPr/>
        </p:nvSpPr>
        <p:spPr>
          <a:xfrm>
            <a:off x="2319727" y="400667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sz="2500">
                <a:latin typeface="나눔스퀘어" panose="020B0600000101010101" pitchFamily="50" charset="-127"/>
                <a:ea typeface="나눔스퀘어" panose="020B0600000101010101" pitchFamily="50" charset="-127"/>
                <a:cs typeface="Barlow Condensed"/>
                <a:sym typeface="Barlow Condensed"/>
              </a:rPr>
              <a:t>0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  <a:cs typeface="Barlow Condensed"/>
                <a:sym typeface="Barlow Condensed"/>
              </a:rPr>
              <a:t>5</a:t>
            </a:r>
            <a:endParaRPr lang="es" sz="2500" dirty="0">
              <a:latin typeface="나눔스퀘어" panose="020B0600000101010101" pitchFamily="50" charset="-127"/>
              <a:ea typeface="나눔스퀘어" panose="020B0600000101010101" pitchFamily="50" charset="-127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9BE3F6-E292-4AC4-9C25-10EA2D6E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35" y="1052974"/>
            <a:ext cx="6613129" cy="3982998"/>
          </a:xfrm>
          <a:prstGeom prst="rect">
            <a:avLst/>
          </a:prstGeom>
        </p:spPr>
      </p:pic>
      <p:sp>
        <p:nvSpPr>
          <p:cNvPr id="9" name="Google Shape;621;p21">
            <a:extLst>
              <a:ext uri="{FF2B5EF4-FFF2-40B4-BE49-F238E27FC236}">
                <a16:creationId xmlns:a16="http://schemas.microsoft.com/office/drawing/2014/main" id="{8B76698A-7FA5-4D1C-8971-AD9EA2D493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Sensor Component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21177-AEF4-4ED7-91C9-790A3A5C661B}"/>
              </a:ext>
            </a:extLst>
          </p:cNvPr>
          <p:cNvSpPr/>
          <p:nvPr/>
        </p:nvSpPr>
        <p:spPr>
          <a:xfrm>
            <a:off x="4121150" y="895350"/>
            <a:ext cx="3981450" cy="42037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4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209A191-93EB-415D-BAC2-F17A529795AB}"/>
              </a:ext>
            </a:extLst>
          </p:cNvPr>
          <p:cNvCxnSpPr>
            <a:cxnSpLocks/>
            <a:stCxn id="10" idx="3"/>
            <a:endCxn id="106" idx="3"/>
          </p:cNvCxnSpPr>
          <p:nvPr/>
        </p:nvCxnSpPr>
        <p:spPr>
          <a:xfrm flipV="1">
            <a:off x="5174640" y="2475432"/>
            <a:ext cx="1396319" cy="73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Sensor Component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1318E4-D3A1-46ED-89C4-4B7D28D7BC9F}"/>
              </a:ext>
            </a:extLst>
          </p:cNvPr>
          <p:cNvSpPr/>
          <p:nvPr/>
        </p:nvSpPr>
        <p:spPr>
          <a:xfrm>
            <a:off x="711877" y="2056925"/>
            <a:ext cx="1467057" cy="87832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ECU_ABS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C4AA89-52CE-4322-878D-4E387113282B}"/>
              </a:ext>
            </a:extLst>
          </p:cNvPr>
          <p:cNvSpPr/>
          <p:nvPr/>
        </p:nvSpPr>
        <p:spPr>
          <a:xfrm>
            <a:off x="3838471" y="2056925"/>
            <a:ext cx="1467057" cy="87832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1905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7003DD-5DDD-429E-9F28-E8A33C32A916}"/>
              </a:ext>
            </a:extLst>
          </p:cNvPr>
          <p:cNvSpPr/>
          <p:nvPr/>
        </p:nvSpPr>
        <p:spPr>
          <a:xfrm>
            <a:off x="6716440" y="2056925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Application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3A596C-E299-4DA9-95F9-2987B9B670EE}"/>
              </a:ext>
            </a:extLst>
          </p:cNvPr>
          <p:cNvGrpSpPr/>
          <p:nvPr/>
        </p:nvGrpSpPr>
        <p:grpSpPr>
          <a:xfrm rot="10800000">
            <a:off x="5174639" y="2345016"/>
            <a:ext cx="275462" cy="275462"/>
            <a:chOff x="1170562" y="3318472"/>
            <a:chExt cx="275462" cy="2754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4C2AD6C-680E-4372-84C2-98A6BE4EE189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55E70859-D743-49AB-A53D-C1D1081BBF49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31C04F6-1C0B-4F6F-8EB9-554E8CDCBB2F}"/>
              </a:ext>
            </a:extLst>
          </p:cNvPr>
          <p:cNvGrpSpPr/>
          <p:nvPr/>
        </p:nvGrpSpPr>
        <p:grpSpPr>
          <a:xfrm>
            <a:off x="2063016" y="2352332"/>
            <a:ext cx="260831" cy="260830"/>
            <a:chOff x="485453" y="3019553"/>
            <a:chExt cx="382392" cy="38239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3497A2E-8451-44DB-ACA6-CC0DB652B8DE}"/>
                </a:ext>
              </a:extLst>
            </p:cNvPr>
            <p:cNvSpPr/>
            <p:nvPr/>
          </p:nvSpPr>
          <p:spPr>
            <a:xfrm>
              <a:off x="485454" y="3019553"/>
              <a:ext cx="382391" cy="382391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10099CC-B1FB-4EAA-877A-DA1C45CA8B4B}"/>
                </a:ext>
              </a:extLst>
            </p:cNvPr>
            <p:cNvSpPr/>
            <p:nvPr/>
          </p:nvSpPr>
          <p:spPr>
            <a:xfrm>
              <a:off x="485453" y="3019553"/>
              <a:ext cx="382391" cy="3823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86FE5CA-C83A-40E6-A155-394102672F06}"/>
              </a:ext>
            </a:extLst>
          </p:cNvPr>
          <p:cNvSpPr/>
          <p:nvPr/>
        </p:nvSpPr>
        <p:spPr>
          <a:xfrm rot="10800000">
            <a:off x="3700739" y="2356423"/>
            <a:ext cx="275462" cy="27546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7902159-4082-407F-BE86-7E772B77FD84}"/>
              </a:ext>
            </a:extLst>
          </p:cNvPr>
          <p:cNvGrpSpPr/>
          <p:nvPr/>
        </p:nvGrpSpPr>
        <p:grpSpPr>
          <a:xfrm rot="10800000">
            <a:off x="6570958" y="2337700"/>
            <a:ext cx="275462" cy="275462"/>
            <a:chOff x="1170562" y="3318472"/>
            <a:chExt cx="275462" cy="27546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F3F0A9F-94B3-4BA8-BC0A-B107358B2C8A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41DA971E-9F73-49DA-AE69-348409C9D78A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2F6B8F9-2305-43BB-87EF-527CA6BA6931}"/>
              </a:ext>
            </a:extLst>
          </p:cNvPr>
          <p:cNvSpPr txBox="1"/>
          <p:nvPr/>
        </p:nvSpPr>
        <p:spPr>
          <a:xfrm>
            <a:off x="4098152" y="3706606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Timing Event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331312-070B-4FBE-B62F-1379D7EE6276}"/>
              </a:ext>
            </a:extLst>
          </p:cNvPr>
          <p:cNvCxnSpPr>
            <a:cxnSpLocks/>
            <a:stCxn id="50" idx="0"/>
            <a:endCxn id="41" idx="2"/>
          </p:cNvCxnSpPr>
          <p:nvPr/>
        </p:nvCxnSpPr>
        <p:spPr>
          <a:xfrm flipV="1">
            <a:off x="4572000" y="2935251"/>
            <a:ext cx="0" cy="771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C0E0EF-DAB4-4FE6-B3E0-CC5810948B36}"/>
              </a:ext>
            </a:extLst>
          </p:cNvPr>
          <p:cNvSpPr txBox="1"/>
          <p:nvPr/>
        </p:nvSpPr>
        <p:spPr>
          <a:xfrm>
            <a:off x="5433461" y="2040893"/>
            <a:ext cx="1150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Send Point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A45D66-122C-4538-A2F0-134B8EC591DD}"/>
              </a:ext>
            </a:extLst>
          </p:cNvPr>
          <p:cNvCxnSpPr>
            <a:stCxn id="102" idx="6"/>
            <a:endCxn id="103" idx="3"/>
          </p:cNvCxnSpPr>
          <p:nvPr/>
        </p:nvCxnSpPr>
        <p:spPr>
          <a:xfrm>
            <a:off x="2323846" y="2482747"/>
            <a:ext cx="1376893" cy="114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63C732-B622-404E-B5CB-FC4660A156FF}"/>
              </a:ext>
            </a:extLst>
          </p:cNvPr>
          <p:cNvSpPr txBox="1"/>
          <p:nvPr/>
        </p:nvSpPr>
        <p:spPr>
          <a:xfrm>
            <a:off x="2422479" y="1935923"/>
            <a:ext cx="115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Asynchronous</a:t>
            </a:r>
          </a:p>
          <a:p>
            <a:pPr algn="ctr"/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 Call Point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40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9BE3F6-E292-4AC4-9C25-10EA2D6E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35" y="1052974"/>
            <a:ext cx="6613129" cy="3982998"/>
          </a:xfrm>
          <a:prstGeom prst="rect">
            <a:avLst/>
          </a:prstGeom>
        </p:spPr>
      </p:pic>
      <p:sp>
        <p:nvSpPr>
          <p:cNvPr id="7" name="Google Shape;621;p21">
            <a:extLst>
              <a:ext uri="{FF2B5EF4-FFF2-40B4-BE49-F238E27FC236}">
                <a16:creationId xmlns:a16="http://schemas.microsoft.com/office/drawing/2014/main" id="{8B2EDBB3-D719-4D2A-AE07-B0FC127888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Actuator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1E0593-FB0A-49C1-A300-BC75B1E4AE1D}"/>
              </a:ext>
            </a:extLst>
          </p:cNvPr>
          <p:cNvSpPr/>
          <p:nvPr/>
        </p:nvSpPr>
        <p:spPr>
          <a:xfrm>
            <a:off x="1035050" y="977900"/>
            <a:ext cx="3981450" cy="41211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8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ED6CBD-D75C-4DCA-81AB-84E1CFFA074B}"/>
              </a:ext>
            </a:extLst>
          </p:cNvPr>
          <p:cNvSpPr/>
          <p:nvPr/>
        </p:nvSpPr>
        <p:spPr>
          <a:xfrm>
            <a:off x="3796621" y="2043584"/>
            <a:ext cx="1467057" cy="878326"/>
          </a:xfrm>
          <a:prstGeom prst="rect">
            <a:avLst/>
          </a:prstGeom>
          <a:solidFill>
            <a:srgbClr val="E2F0D9"/>
          </a:solidFill>
          <a:ln w="19050" cap="flat" cmpd="sng" algn="ctr">
            <a:solidFill>
              <a:srgbClr val="D0E6C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Actuator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209A191-93EB-415D-BAC2-F17A529795AB}"/>
              </a:ext>
            </a:extLst>
          </p:cNvPr>
          <p:cNvCxnSpPr>
            <a:cxnSpLocks/>
            <a:stCxn id="10" idx="3"/>
            <a:endCxn id="106" idx="3"/>
          </p:cNvCxnSpPr>
          <p:nvPr/>
        </p:nvCxnSpPr>
        <p:spPr>
          <a:xfrm>
            <a:off x="2117017" y="2499230"/>
            <a:ext cx="1541873" cy="32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Actuator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1318E4-D3A1-46ED-89C4-4B7D28D7BC9F}"/>
              </a:ext>
            </a:extLst>
          </p:cNvPr>
          <p:cNvSpPr/>
          <p:nvPr/>
        </p:nvSpPr>
        <p:spPr>
          <a:xfrm>
            <a:off x="6698892" y="2054991"/>
            <a:ext cx="1467057" cy="87832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ECU_ABS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7003DD-5DDD-429E-9F28-E8A33C32A916}"/>
              </a:ext>
            </a:extLst>
          </p:cNvPr>
          <p:cNvSpPr/>
          <p:nvPr/>
        </p:nvSpPr>
        <p:spPr>
          <a:xfrm>
            <a:off x="726374" y="2054991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Application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3A596C-E299-4DA9-95F9-2987B9B670EE}"/>
              </a:ext>
            </a:extLst>
          </p:cNvPr>
          <p:cNvGrpSpPr/>
          <p:nvPr/>
        </p:nvGrpSpPr>
        <p:grpSpPr>
          <a:xfrm rot="10800000">
            <a:off x="2117016" y="2361498"/>
            <a:ext cx="275462" cy="275462"/>
            <a:chOff x="1170562" y="3318472"/>
            <a:chExt cx="275462" cy="2754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4C2AD6C-680E-4372-84C2-98A6BE4EE189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55E70859-D743-49AB-A53D-C1D1081BBF49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31C04F6-1C0B-4F6F-8EB9-554E8CDCBB2F}"/>
              </a:ext>
            </a:extLst>
          </p:cNvPr>
          <p:cNvGrpSpPr/>
          <p:nvPr/>
        </p:nvGrpSpPr>
        <p:grpSpPr>
          <a:xfrm>
            <a:off x="5121922" y="2354321"/>
            <a:ext cx="260831" cy="260830"/>
            <a:chOff x="485453" y="3019553"/>
            <a:chExt cx="382392" cy="382391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3497A2E-8451-44DB-ACA6-CC0DB652B8DE}"/>
                </a:ext>
              </a:extLst>
            </p:cNvPr>
            <p:cNvSpPr/>
            <p:nvPr/>
          </p:nvSpPr>
          <p:spPr>
            <a:xfrm>
              <a:off x="485454" y="3019553"/>
              <a:ext cx="382391" cy="382391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10099CC-B1FB-4EAA-877A-DA1C45CA8B4B}"/>
                </a:ext>
              </a:extLst>
            </p:cNvPr>
            <p:cNvSpPr/>
            <p:nvPr/>
          </p:nvSpPr>
          <p:spPr>
            <a:xfrm>
              <a:off x="485453" y="3019553"/>
              <a:ext cx="382391" cy="3823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86FE5CA-C83A-40E6-A155-394102672F06}"/>
              </a:ext>
            </a:extLst>
          </p:cNvPr>
          <p:cNvSpPr/>
          <p:nvPr/>
        </p:nvSpPr>
        <p:spPr>
          <a:xfrm rot="10800000">
            <a:off x="6579817" y="2345016"/>
            <a:ext cx="275462" cy="27546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7902159-4082-407F-BE86-7E772B77FD84}"/>
              </a:ext>
            </a:extLst>
          </p:cNvPr>
          <p:cNvGrpSpPr/>
          <p:nvPr/>
        </p:nvGrpSpPr>
        <p:grpSpPr>
          <a:xfrm rot="10800000">
            <a:off x="3658889" y="2364779"/>
            <a:ext cx="275462" cy="275462"/>
            <a:chOff x="1170562" y="3318472"/>
            <a:chExt cx="275462" cy="27546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F3F0A9F-94B3-4BA8-BC0A-B107358B2C8A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41DA971E-9F73-49DA-AE69-348409C9D78A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331312-070B-4FBE-B62F-1379D7EE6276}"/>
              </a:ext>
            </a:extLst>
          </p:cNvPr>
          <p:cNvCxnSpPr>
            <a:cxnSpLocks/>
          </p:cNvCxnSpPr>
          <p:nvPr/>
        </p:nvCxnSpPr>
        <p:spPr>
          <a:xfrm flipV="1">
            <a:off x="3790556" y="2721891"/>
            <a:ext cx="0" cy="771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C0E0EF-DAB4-4FE6-B3E0-CC5810948B36}"/>
              </a:ext>
            </a:extLst>
          </p:cNvPr>
          <p:cNvSpPr txBox="1"/>
          <p:nvPr/>
        </p:nvSpPr>
        <p:spPr>
          <a:xfrm>
            <a:off x="2352578" y="2085456"/>
            <a:ext cx="1384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 Received </a:t>
            </a:r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Point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A45D66-122C-4538-A2F0-134B8EC591DD}"/>
              </a:ext>
            </a:extLst>
          </p:cNvPr>
          <p:cNvCxnSpPr>
            <a:cxnSpLocks/>
            <a:stCxn id="102" idx="6"/>
            <a:endCxn id="103" idx="3"/>
          </p:cNvCxnSpPr>
          <p:nvPr/>
        </p:nvCxnSpPr>
        <p:spPr>
          <a:xfrm flipV="1">
            <a:off x="5382752" y="2482747"/>
            <a:ext cx="1197065" cy="19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63C732-B622-404E-B5CB-FC4660A156FF}"/>
              </a:ext>
            </a:extLst>
          </p:cNvPr>
          <p:cNvSpPr txBox="1"/>
          <p:nvPr/>
        </p:nvSpPr>
        <p:spPr>
          <a:xfrm>
            <a:off x="5401409" y="2008511"/>
            <a:ext cx="115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Synchronous</a:t>
            </a:r>
            <a:endParaRPr lang="en-US" altLang="ko-KR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 Call Point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E8D88E-4283-4336-9F97-AAC42E7EC109}"/>
              </a:ext>
            </a:extLst>
          </p:cNvPr>
          <p:cNvSpPr txBox="1"/>
          <p:nvPr/>
        </p:nvSpPr>
        <p:spPr>
          <a:xfrm>
            <a:off x="3046954" y="3533996"/>
            <a:ext cx="1641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Received Event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5480F3-1178-4DBF-BA98-1BD28EC7C09C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5277804" y="2735110"/>
            <a:ext cx="284324" cy="7581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749B24-B96F-40A3-8348-98C7202D219B}"/>
              </a:ext>
            </a:extLst>
          </p:cNvPr>
          <p:cNvSpPr txBox="1"/>
          <p:nvPr/>
        </p:nvSpPr>
        <p:spPr>
          <a:xfrm>
            <a:off x="4741624" y="3493246"/>
            <a:ext cx="1641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Operation Invoked Event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099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9BE3F6-E292-4AC4-9C25-10EA2D6E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35" y="1052974"/>
            <a:ext cx="6613129" cy="3982998"/>
          </a:xfrm>
          <a:prstGeom prst="rect">
            <a:avLst/>
          </a:prstGeom>
        </p:spPr>
      </p:pic>
      <p:sp>
        <p:nvSpPr>
          <p:cNvPr id="7" name="Google Shape;621;p21">
            <a:extLst>
              <a:ext uri="{FF2B5EF4-FFF2-40B4-BE49-F238E27FC236}">
                <a16:creationId xmlns:a16="http://schemas.microsoft.com/office/drawing/2014/main" id="{0A97EF51-F155-4469-86A0-627A379754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650615-9B83-46AD-95C1-666B7422A25A}"/>
              </a:ext>
            </a:extLst>
          </p:cNvPr>
          <p:cNvSpPr/>
          <p:nvPr/>
        </p:nvSpPr>
        <p:spPr>
          <a:xfrm>
            <a:off x="2444750" y="1181100"/>
            <a:ext cx="4432300" cy="23558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7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99E26B-DEEF-44BB-86C7-66C5D639BC15}"/>
              </a:ext>
            </a:extLst>
          </p:cNvPr>
          <p:cNvSpPr/>
          <p:nvPr/>
        </p:nvSpPr>
        <p:spPr>
          <a:xfrm>
            <a:off x="6767969" y="1933103"/>
            <a:ext cx="1467057" cy="87832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1905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ED6CBD-D75C-4DCA-81AB-84E1CFFA074B}"/>
              </a:ext>
            </a:extLst>
          </p:cNvPr>
          <p:cNvSpPr/>
          <p:nvPr/>
        </p:nvSpPr>
        <p:spPr>
          <a:xfrm>
            <a:off x="862733" y="1944569"/>
            <a:ext cx="1467057" cy="878326"/>
          </a:xfrm>
          <a:prstGeom prst="rect">
            <a:avLst/>
          </a:prstGeom>
          <a:solidFill>
            <a:srgbClr val="E2F0D9"/>
          </a:solidFill>
          <a:ln w="19050" cap="flat" cmpd="sng" algn="ctr">
            <a:solidFill>
              <a:srgbClr val="D0E6C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Actuator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209A191-93EB-415D-BAC2-F17A529795AB}"/>
              </a:ext>
            </a:extLst>
          </p:cNvPr>
          <p:cNvCxnSpPr>
            <a:cxnSpLocks/>
            <a:stCxn id="106" idx="0"/>
            <a:endCxn id="10" idx="3"/>
          </p:cNvCxnSpPr>
          <p:nvPr/>
        </p:nvCxnSpPr>
        <p:spPr>
          <a:xfrm flipH="1" flipV="1">
            <a:off x="2392478" y="2438798"/>
            <a:ext cx="1278540" cy="32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7003DD-5DDD-429E-9F28-E8A33C32A916}"/>
              </a:ext>
            </a:extLst>
          </p:cNvPr>
          <p:cNvSpPr/>
          <p:nvPr/>
        </p:nvSpPr>
        <p:spPr>
          <a:xfrm>
            <a:off x="3818032" y="1933103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Application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3A596C-E299-4DA9-95F9-2987B9B670EE}"/>
              </a:ext>
            </a:extLst>
          </p:cNvPr>
          <p:cNvGrpSpPr/>
          <p:nvPr/>
        </p:nvGrpSpPr>
        <p:grpSpPr>
          <a:xfrm>
            <a:off x="2117016" y="2301067"/>
            <a:ext cx="275462" cy="275462"/>
            <a:chOff x="1170562" y="3318472"/>
            <a:chExt cx="275462" cy="2754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4C2AD6C-680E-4372-84C2-98A6BE4EE189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55E70859-D743-49AB-A53D-C1D1081BBF49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7902159-4082-407F-BE86-7E772B77FD84}"/>
              </a:ext>
            </a:extLst>
          </p:cNvPr>
          <p:cNvGrpSpPr/>
          <p:nvPr/>
        </p:nvGrpSpPr>
        <p:grpSpPr>
          <a:xfrm>
            <a:off x="3658889" y="2304348"/>
            <a:ext cx="275462" cy="275462"/>
            <a:chOff x="1170562" y="3318472"/>
            <a:chExt cx="275462" cy="27546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F3F0A9F-94B3-4BA8-BC0A-B107358B2C8A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41DA971E-9F73-49DA-AE69-348409C9D78A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7C0E0EF-DAB4-4FE6-B3E0-CC5810948B36}"/>
              </a:ext>
            </a:extLst>
          </p:cNvPr>
          <p:cNvSpPr txBox="1"/>
          <p:nvPr/>
        </p:nvSpPr>
        <p:spPr>
          <a:xfrm>
            <a:off x="5383464" y="2066166"/>
            <a:ext cx="1384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Received Point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E5480F3-1178-4DBF-BA98-1BD28EC7C09C}"/>
              </a:ext>
            </a:extLst>
          </p:cNvPr>
          <p:cNvCxnSpPr>
            <a:cxnSpLocks/>
          </p:cNvCxnSpPr>
          <p:nvPr/>
        </p:nvCxnSpPr>
        <p:spPr>
          <a:xfrm flipH="1" flipV="1">
            <a:off x="4595168" y="2793645"/>
            <a:ext cx="8791" cy="740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749B24-B96F-40A3-8348-98C7202D219B}"/>
              </a:ext>
            </a:extLst>
          </p:cNvPr>
          <p:cNvSpPr txBox="1"/>
          <p:nvPr/>
        </p:nvSpPr>
        <p:spPr>
          <a:xfrm>
            <a:off x="4131773" y="3548860"/>
            <a:ext cx="1641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Timing Event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9C829A5-0E52-494E-9D3B-CEEAAD4AFDC6}"/>
              </a:ext>
            </a:extLst>
          </p:cNvPr>
          <p:cNvCxnSpPr>
            <a:cxnSpLocks/>
            <a:stCxn id="41" idx="0"/>
            <a:endCxn id="37" idx="3"/>
          </p:cNvCxnSpPr>
          <p:nvPr/>
        </p:nvCxnSpPr>
        <p:spPr>
          <a:xfrm flipH="1" flipV="1">
            <a:off x="5387259" y="2438798"/>
            <a:ext cx="1278540" cy="32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D4FB1C-D18D-4534-9A31-4EB2DE192CE2}"/>
              </a:ext>
            </a:extLst>
          </p:cNvPr>
          <p:cNvGrpSpPr/>
          <p:nvPr/>
        </p:nvGrpSpPr>
        <p:grpSpPr>
          <a:xfrm>
            <a:off x="5111797" y="2301067"/>
            <a:ext cx="275462" cy="275462"/>
            <a:chOff x="1170562" y="3318472"/>
            <a:chExt cx="275462" cy="27546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48DDAEB-5DA1-4DA9-8F62-32B1E37838B0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719646C-59E4-438A-B149-528D3F200B00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7D5F4C2-F569-4A1F-B3F4-C5FFC3396FB1}"/>
              </a:ext>
            </a:extLst>
          </p:cNvPr>
          <p:cNvGrpSpPr/>
          <p:nvPr/>
        </p:nvGrpSpPr>
        <p:grpSpPr>
          <a:xfrm>
            <a:off x="6653670" y="2304348"/>
            <a:ext cx="275462" cy="275462"/>
            <a:chOff x="1170562" y="3318472"/>
            <a:chExt cx="275462" cy="27546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A7A6669-9272-4C2F-B1F0-F0FBE90A868B}"/>
                </a:ext>
              </a:extLst>
            </p:cNvPr>
            <p:cNvSpPr/>
            <p:nvPr/>
          </p:nvSpPr>
          <p:spPr>
            <a:xfrm>
              <a:off x="1170562" y="3318472"/>
              <a:ext cx="275462" cy="2754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2C833649-765F-4C2A-A479-CC40788B3AF2}"/>
                </a:ext>
              </a:extLst>
            </p:cNvPr>
            <p:cNvSpPr/>
            <p:nvPr/>
          </p:nvSpPr>
          <p:spPr>
            <a:xfrm rot="16200000">
              <a:off x="1176626" y="3324536"/>
              <a:ext cx="275462" cy="26333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5C066E-FF15-48BC-A3B6-FD1329513703}"/>
              </a:ext>
            </a:extLst>
          </p:cNvPr>
          <p:cNvSpPr txBox="1"/>
          <p:nvPr/>
        </p:nvSpPr>
        <p:spPr>
          <a:xfrm>
            <a:off x="2476804" y="2040207"/>
            <a:ext cx="114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Send Point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4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EF3310C-739F-4862-B5CE-6AC0197AEE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5499" y="1250949"/>
            <a:ext cx="4739005" cy="3664585"/>
          </a:xfrm>
          <a:prstGeom prst="rect">
            <a:avLst/>
          </a:prstGeom>
        </p:spPr>
      </p:pic>
      <p:sp>
        <p:nvSpPr>
          <p:cNvPr id="55" name="Google Shape;621;p21">
            <a:extLst>
              <a:ext uri="{FF2B5EF4-FFF2-40B4-BE49-F238E27FC236}">
                <a16:creationId xmlns:a16="http://schemas.microsoft.com/office/drawing/2014/main" id="{9F8F61AC-75F6-400D-80AA-97634BADCA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2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3501652" y="2124666"/>
            <a:ext cx="487044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근거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51406-017A-4701-90CF-C9B3362F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44" y="3407459"/>
            <a:ext cx="8544256" cy="367800"/>
          </a:xfrm>
        </p:spPr>
        <p:txBody>
          <a:bodyPr/>
          <a:lstStyle/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설계에는 근거가 있습니다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987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621;p21">
            <a:extLst>
              <a:ext uri="{FF2B5EF4-FFF2-40B4-BE49-F238E27FC236}">
                <a16:creationId xmlns:a16="http://schemas.microsoft.com/office/drawing/2014/main" id="{9F8F61AC-75F6-400D-80AA-97634BADCA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Server-Client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근거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3AB05C-1281-497B-94EA-D3B3E1D99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7" t="15428" r="10306" b="11976"/>
          <a:stretch/>
        </p:blipFill>
        <p:spPr>
          <a:xfrm>
            <a:off x="1003203" y="1039349"/>
            <a:ext cx="7500090" cy="39672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99CF9F-7CE6-44D1-B954-66E1D4825406}"/>
              </a:ext>
            </a:extLst>
          </p:cNvPr>
          <p:cNvSpPr txBox="1"/>
          <p:nvPr/>
        </p:nvSpPr>
        <p:spPr>
          <a:xfrm>
            <a:off x="4719971" y="2310140"/>
            <a:ext cx="116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server</a:t>
            </a:r>
            <a:endParaRPr lang="ko-KR" altLang="en-US" sz="2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59A6A5-C2C0-4AD1-A7BF-B5851F47CF0B}"/>
              </a:ext>
            </a:extLst>
          </p:cNvPr>
          <p:cNvSpPr/>
          <p:nvPr/>
        </p:nvSpPr>
        <p:spPr>
          <a:xfrm>
            <a:off x="917419" y="1556923"/>
            <a:ext cx="2721407" cy="321065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316D46-CB2C-4188-9C28-6203E5D2FA03}"/>
              </a:ext>
            </a:extLst>
          </p:cNvPr>
          <p:cNvSpPr/>
          <p:nvPr/>
        </p:nvSpPr>
        <p:spPr>
          <a:xfrm>
            <a:off x="5929016" y="1015218"/>
            <a:ext cx="2574277" cy="396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1FC54-894D-4948-8CF1-F21127315851}"/>
              </a:ext>
            </a:extLst>
          </p:cNvPr>
          <p:cNvSpPr txBox="1"/>
          <p:nvPr/>
        </p:nvSpPr>
        <p:spPr>
          <a:xfrm>
            <a:off x="3286253" y="201609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Blocking</a:t>
            </a:r>
            <a:endParaRPr lang="ko-KR" altLang="en-US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C0C891-B2EB-4CCB-8E73-15AEC45F3144}"/>
              </a:ext>
            </a:extLst>
          </p:cNvPr>
          <p:cNvSpPr txBox="1"/>
          <p:nvPr/>
        </p:nvSpPr>
        <p:spPr>
          <a:xfrm>
            <a:off x="2670903" y="1049153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client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7C25D-C169-461E-9B0C-506DF69C4FC5}"/>
              </a:ext>
            </a:extLst>
          </p:cNvPr>
          <p:cNvSpPr txBox="1"/>
          <p:nvPr/>
        </p:nvSpPr>
        <p:spPr>
          <a:xfrm>
            <a:off x="4714486" y="2036087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NonBlocking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42D235-CF63-411B-BEB9-FB139E01C29E}"/>
              </a:ext>
            </a:extLst>
          </p:cNvPr>
          <p:cNvSpPr txBox="1"/>
          <p:nvPr/>
        </p:nvSpPr>
        <p:spPr>
          <a:xfrm>
            <a:off x="5872652" y="560815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client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1292FA-CCC3-459E-AA48-731A8F3AD439}"/>
              </a:ext>
            </a:extLst>
          </p:cNvPr>
          <p:cNvSpPr txBox="1"/>
          <p:nvPr/>
        </p:nvSpPr>
        <p:spPr>
          <a:xfrm>
            <a:off x="3308856" y="2310140"/>
            <a:ext cx="116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353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621;p21">
            <a:extLst>
              <a:ext uri="{FF2B5EF4-FFF2-40B4-BE49-F238E27FC236}">
                <a16:creationId xmlns:a16="http://schemas.microsoft.com/office/drawing/2014/main" id="{9F8F61AC-75F6-400D-80AA-97634BADCA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Sender-Receiver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근거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A2A0F0-17C7-4D2A-80DA-13225ABE4037}"/>
              </a:ext>
            </a:extLst>
          </p:cNvPr>
          <p:cNvGrpSpPr/>
          <p:nvPr/>
        </p:nvGrpSpPr>
        <p:grpSpPr>
          <a:xfrm>
            <a:off x="418618" y="1326293"/>
            <a:ext cx="8403649" cy="3040949"/>
            <a:chOff x="418618" y="1349639"/>
            <a:chExt cx="11354764" cy="410884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0EB5986-4094-40FE-97FC-24DE39F49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3" t="36349" r="7783" b="31015"/>
            <a:stretch/>
          </p:blipFill>
          <p:spPr>
            <a:xfrm>
              <a:off x="418618" y="2167359"/>
              <a:ext cx="11354764" cy="2523281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2F4616A-D721-4751-A54D-2B47963EAE59}"/>
                </a:ext>
              </a:extLst>
            </p:cNvPr>
            <p:cNvSpPr/>
            <p:nvPr/>
          </p:nvSpPr>
          <p:spPr>
            <a:xfrm>
              <a:off x="418618" y="2167359"/>
              <a:ext cx="3377878" cy="2523281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5DF7A4-300E-483F-AD73-193968A35D34}"/>
                </a:ext>
              </a:extLst>
            </p:cNvPr>
            <p:cNvSpPr txBox="1"/>
            <p:nvPr/>
          </p:nvSpPr>
          <p:spPr>
            <a:xfrm>
              <a:off x="1469400" y="1644137"/>
              <a:ext cx="1308656" cy="54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sender</a:t>
              </a:r>
              <a:endParaRPr lang="ko-KR" alt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CAB5E6-613C-4720-9A90-DA7D2BFDB758}"/>
                </a:ext>
              </a:extLst>
            </p:cNvPr>
            <p:cNvSpPr txBox="1"/>
            <p:nvPr/>
          </p:nvSpPr>
          <p:spPr>
            <a:xfrm>
              <a:off x="4090326" y="2762155"/>
              <a:ext cx="1481930" cy="54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receiver</a:t>
              </a:r>
              <a:endParaRPr lang="ko-KR" altLang="en-US" sz="2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4E8FE-1B6D-4446-BD27-8B7D61506034}"/>
                </a:ext>
              </a:extLst>
            </p:cNvPr>
            <p:cNvSpPr txBox="1"/>
            <p:nvPr/>
          </p:nvSpPr>
          <p:spPr>
            <a:xfrm>
              <a:off x="6841751" y="2639353"/>
              <a:ext cx="1308656" cy="54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sender</a:t>
              </a:r>
              <a:endParaRPr lang="ko-KR" altLang="en-US" sz="20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5AF56-CDD8-4DCE-992B-C27C03F37CAF}"/>
                </a:ext>
              </a:extLst>
            </p:cNvPr>
            <p:cNvSpPr/>
            <p:nvPr/>
          </p:nvSpPr>
          <p:spPr>
            <a:xfrm>
              <a:off x="8326090" y="2167358"/>
              <a:ext cx="3377878" cy="2523281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1ED85A-7120-46B0-A223-4F7A2C87E0CC}"/>
                </a:ext>
              </a:extLst>
            </p:cNvPr>
            <p:cNvSpPr txBox="1"/>
            <p:nvPr/>
          </p:nvSpPr>
          <p:spPr>
            <a:xfrm>
              <a:off x="9376873" y="1644137"/>
              <a:ext cx="1235015" cy="457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receiver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CEB6A8-C610-4B4B-B5C5-109CE4BFFD05}"/>
                </a:ext>
              </a:extLst>
            </p:cNvPr>
            <p:cNvSpPr txBox="1"/>
            <p:nvPr/>
          </p:nvSpPr>
          <p:spPr>
            <a:xfrm>
              <a:off x="3986450" y="2369045"/>
              <a:ext cx="1713684" cy="54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Blocking</a:t>
              </a:r>
              <a:endParaRPr lang="ko-KR" altLang="en-US" sz="2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E21EBA-0A78-4B05-AA24-9DD60D5133AC}"/>
                </a:ext>
              </a:extLst>
            </p:cNvPr>
            <p:cNvSpPr txBox="1"/>
            <p:nvPr/>
          </p:nvSpPr>
          <p:spPr>
            <a:xfrm>
              <a:off x="9284820" y="1349639"/>
              <a:ext cx="1419118" cy="457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Blocking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BEE4BC-8A2E-4DFA-BF16-738192BB2F4E}"/>
                </a:ext>
              </a:extLst>
            </p:cNvPr>
            <p:cNvSpPr txBox="1"/>
            <p:nvPr/>
          </p:nvSpPr>
          <p:spPr>
            <a:xfrm>
              <a:off x="5053958" y="4801618"/>
              <a:ext cx="1787793" cy="499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OverHead</a:t>
              </a:r>
              <a:endParaRPr lang="ko-KR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7030D607-B32E-459C-89CB-FE5D20AC976A}"/>
                </a:ext>
              </a:extLst>
            </p:cNvPr>
            <p:cNvSpPr/>
            <p:nvPr/>
          </p:nvSpPr>
          <p:spPr>
            <a:xfrm>
              <a:off x="6633087" y="4709018"/>
              <a:ext cx="393540" cy="749462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67318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5014019" y="2162766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소개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51406-017A-4701-90CF-C9B3362F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45" y="3407459"/>
            <a:ext cx="4020300" cy="367800"/>
          </a:xfrm>
        </p:spPr>
        <p:txBody>
          <a:bodyPr/>
          <a:lstStyle/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AFS : Adaptive Front Light System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D5B3925-1983-4F41-B742-9602AEA353A6}"/>
              </a:ext>
            </a:extLst>
          </p:cNvPr>
          <p:cNvSpPr txBox="1">
            <a:spLocks/>
          </p:cNvSpPr>
          <p:nvPr/>
        </p:nvSpPr>
        <p:spPr>
          <a:xfrm>
            <a:off x="180645" y="3803148"/>
            <a:ext cx="5756232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차량의 실제 주행 환경에 따라 운전자에게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최적의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전방시야를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제공한다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621;p21">
            <a:extLst>
              <a:ext uri="{FF2B5EF4-FFF2-40B4-BE49-F238E27FC236}">
                <a16:creationId xmlns:a16="http://schemas.microsoft.com/office/drawing/2014/main" id="{9F8F61AC-75F6-400D-80AA-97634BADCA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근거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B95D50-F033-4148-930B-6A6A9AF9F2F4}"/>
              </a:ext>
            </a:extLst>
          </p:cNvPr>
          <p:cNvGrpSpPr/>
          <p:nvPr/>
        </p:nvGrpSpPr>
        <p:grpSpPr>
          <a:xfrm>
            <a:off x="1356168" y="1315022"/>
            <a:ext cx="7431698" cy="2936914"/>
            <a:chOff x="1356167" y="1315021"/>
            <a:chExt cx="10698611" cy="42279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20156A-9D7B-4486-8CC9-E09EC5E76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3" t="19194" r="6701" b="14277"/>
            <a:stretch/>
          </p:blipFill>
          <p:spPr>
            <a:xfrm>
              <a:off x="1356167" y="1315021"/>
              <a:ext cx="9479666" cy="4227957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0A22EF5-BB7E-4FBE-BC17-5464E1CA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6272" y="2199191"/>
              <a:ext cx="756639" cy="8309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B5927A-88AA-4306-92E1-BA807E73C55A}"/>
                </a:ext>
              </a:extLst>
            </p:cNvPr>
            <p:cNvSpPr txBox="1"/>
            <p:nvPr/>
          </p:nvSpPr>
          <p:spPr>
            <a:xfrm>
              <a:off x="7812912" y="1570491"/>
              <a:ext cx="4241866" cy="84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여러 개의 </a:t>
              </a:r>
              <a:r>
                <a:rPr lang="en-US" altLang="ko-KR" sz="1600" dirty="0"/>
                <a:t>Runnable Entity</a:t>
              </a:r>
              <a:r>
                <a:rPr lang="ko-KR" altLang="en-US" sz="1600" dirty="0"/>
                <a:t>를 </a:t>
              </a:r>
              <a:endParaRPr lang="en-US" altLang="ko-KR" sz="1600" dirty="0"/>
            </a:p>
            <a:p>
              <a:r>
                <a:rPr lang="ko-KR" altLang="en-US" sz="1600" dirty="0"/>
                <a:t>하나의 </a:t>
              </a:r>
              <a:r>
                <a:rPr lang="en-US" altLang="ko-KR" sz="1600" dirty="0"/>
                <a:t>Task</a:t>
              </a:r>
              <a:r>
                <a:rPr lang="ko-KR" altLang="en-US" sz="1600" dirty="0"/>
                <a:t>에 매핑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50FF7A-4369-417A-BC5E-65D53029F7D4}"/>
                </a:ext>
              </a:extLst>
            </p:cNvPr>
            <p:cNvSpPr/>
            <p:nvPr/>
          </p:nvSpPr>
          <p:spPr>
            <a:xfrm>
              <a:off x="4930815" y="3018612"/>
              <a:ext cx="2546430" cy="88417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9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621;p21">
            <a:extLst>
              <a:ext uri="{FF2B5EF4-FFF2-40B4-BE49-F238E27FC236}">
                <a16:creationId xmlns:a16="http://schemas.microsoft.com/office/drawing/2014/main" id="{9F8F61AC-75F6-400D-80AA-97634BADCA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Shared Variable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 근거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4F7948-56F1-417C-B2A0-DE35C449C2E5}"/>
              </a:ext>
            </a:extLst>
          </p:cNvPr>
          <p:cNvGrpSpPr/>
          <p:nvPr/>
        </p:nvGrpSpPr>
        <p:grpSpPr>
          <a:xfrm>
            <a:off x="304596" y="2252822"/>
            <a:ext cx="8534807" cy="882983"/>
            <a:chOff x="416688" y="2558005"/>
            <a:chExt cx="11775312" cy="121823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28CA34D-0A18-4A3C-9D75-4B2F8A35E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3" t="46903" r="8384" b="39815"/>
            <a:stretch/>
          </p:blipFill>
          <p:spPr>
            <a:xfrm>
              <a:off x="416688" y="2699792"/>
              <a:ext cx="7618487" cy="10764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D5E672B-C79E-41BF-897C-705CFA19F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86" t="47020" r="39996" b="41938"/>
            <a:stretch/>
          </p:blipFill>
          <p:spPr>
            <a:xfrm>
              <a:off x="8794465" y="2696898"/>
              <a:ext cx="3397535" cy="1076447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AECB16E-8735-4B13-84E9-54284954D4BC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8035175" y="3235122"/>
              <a:ext cx="759290" cy="2894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AB52623-014C-44E1-81FC-1DA516B53CD7}"/>
                </a:ext>
              </a:extLst>
            </p:cNvPr>
            <p:cNvSpPr/>
            <p:nvPr/>
          </p:nvSpPr>
          <p:spPr>
            <a:xfrm>
              <a:off x="4641448" y="2558005"/>
              <a:ext cx="3393727" cy="121534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474A34-72F8-49F7-804F-AEFBC9507D0E}"/>
              </a:ext>
            </a:extLst>
          </p:cNvPr>
          <p:cNvSpPr txBox="1"/>
          <p:nvPr/>
        </p:nvSpPr>
        <p:spPr>
          <a:xfrm>
            <a:off x="4382055" y="1778719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SharedVariable</a:t>
            </a:r>
            <a:r>
              <a:rPr lang="ko-KR" altLang="en-US" sz="1800" dirty="0"/>
              <a:t>을 통해서</a:t>
            </a:r>
            <a:r>
              <a:rPr lang="en-US" altLang="ko-KR" sz="1800" dirty="0"/>
              <a:t> Sync </a:t>
            </a:r>
            <a:r>
              <a:rPr lang="ko-KR" altLang="en-US" sz="1800" dirty="0"/>
              <a:t>문제를 해결</a:t>
            </a:r>
          </a:p>
        </p:txBody>
      </p:sp>
    </p:spTree>
    <p:extLst>
      <p:ext uri="{BB962C8B-B14F-4D97-AF65-F5344CB8AC3E}">
        <p14:creationId xmlns:p14="http://schemas.microsoft.com/office/powerpoint/2010/main" val="366194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2333252" y="2124666"/>
            <a:ext cx="487044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18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621;p21">
            <a:extLst>
              <a:ext uri="{FF2B5EF4-FFF2-40B4-BE49-F238E27FC236}">
                <a16:creationId xmlns:a16="http://schemas.microsoft.com/office/drawing/2014/main" id="{9F8F61AC-75F6-400D-80AA-97634BADCA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6154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머신 값 설명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056A99-0D5E-46BE-9055-8153A6DB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r="15208" b="4810"/>
          <a:stretch/>
        </p:blipFill>
        <p:spPr>
          <a:xfrm>
            <a:off x="7180471" y="96892"/>
            <a:ext cx="1439279" cy="4949715"/>
          </a:xfrm>
          <a:prstGeom prst="rect">
            <a:avLst/>
          </a:prstGeom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6248785-2CC5-45E3-8893-6B6B8F55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3121"/>
              </p:ext>
            </p:extLst>
          </p:nvPr>
        </p:nvGraphicFramePr>
        <p:xfrm>
          <a:off x="412750" y="1358900"/>
          <a:ext cx="6303380" cy="34053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51690">
                  <a:extLst>
                    <a:ext uri="{9D8B030D-6E8A-4147-A177-3AD203B41FA5}">
                      <a16:colId xmlns:a16="http://schemas.microsoft.com/office/drawing/2014/main" val="2179151595"/>
                    </a:ext>
                  </a:extLst>
                </a:gridCol>
                <a:gridCol w="3151690">
                  <a:extLst>
                    <a:ext uri="{9D8B030D-6E8A-4147-A177-3AD203B41FA5}">
                      <a16:colId xmlns:a16="http://schemas.microsoft.com/office/drawing/2014/main" val="532980637"/>
                    </a:ext>
                  </a:extLst>
                </a:gridCol>
              </a:tblGrid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DataValue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Explaination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3460696462"/>
                  </a:ext>
                </a:extLst>
              </a:tr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distanceSensor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앞에서 오는 차량과의 거리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249413602"/>
                  </a:ext>
                </a:extLst>
              </a:tr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SteeringAngleSensor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차의 회전 방향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3182871973"/>
                  </a:ext>
                </a:extLst>
              </a:tr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SpeedSensor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차의 속도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132487760"/>
                  </a:ext>
                </a:extLst>
              </a:tr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LightSensor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차 조도 센서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1649370478"/>
                  </a:ext>
                </a:extLst>
              </a:tr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LightModeSensor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상향등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하향등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조절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944522282"/>
                  </a:ext>
                </a:extLst>
              </a:tr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UPDOWNMotorActuator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하향등의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업다운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각도 조절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784430771"/>
                  </a:ext>
                </a:extLst>
              </a:tr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LEFTRIGHTMotorActuator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하향등의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좌우 각도 조절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1163283450"/>
                  </a:ext>
                </a:extLst>
              </a:tr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LowBeamActuator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하향등의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불빛 세기 조절 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1262793250"/>
                  </a:ext>
                </a:extLst>
              </a:tr>
              <a:tr h="3405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HighBeamActuator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상향등의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불빛 세기 조절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6273" marR="66273" marT="33137" marB="33137" anchor="ctr"/>
                </a:tc>
                <a:extLst>
                  <a:ext uri="{0D108BD9-81ED-4DB2-BD59-A6C34878D82A}">
                    <a16:rowId xmlns:a16="http://schemas.microsoft.com/office/drawing/2014/main" val="43619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13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하드웨어 구조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9B8713F-E38F-4BBD-9F50-3B04E2D35546}"/>
              </a:ext>
            </a:extLst>
          </p:cNvPr>
          <p:cNvSpPr/>
          <p:nvPr/>
        </p:nvSpPr>
        <p:spPr>
          <a:xfrm>
            <a:off x="6282228" y="1823005"/>
            <a:ext cx="1145916" cy="1756652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9F9BC93-0255-4FF9-AAC2-93C061E74003}"/>
              </a:ext>
            </a:extLst>
          </p:cNvPr>
          <p:cNvSpPr/>
          <p:nvPr/>
        </p:nvSpPr>
        <p:spPr>
          <a:xfrm>
            <a:off x="1779205" y="1752599"/>
            <a:ext cx="654810" cy="65481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44B112A-8371-48A5-A8AB-D495CF8AEF04}"/>
              </a:ext>
            </a:extLst>
          </p:cNvPr>
          <p:cNvSpPr/>
          <p:nvPr/>
        </p:nvSpPr>
        <p:spPr>
          <a:xfrm>
            <a:off x="2847248" y="1745536"/>
            <a:ext cx="654810" cy="65481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587BA61-9334-487E-A09C-EB9197D95ECE}"/>
              </a:ext>
            </a:extLst>
          </p:cNvPr>
          <p:cNvSpPr/>
          <p:nvPr/>
        </p:nvSpPr>
        <p:spPr>
          <a:xfrm>
            <a:off x="3915290" y="1721446"/>
            <a:ext cx="654810" cy="65481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EF639CD-4264-4163-A631-F43A3F5529F2}"/>
              </a:ext>
            </a:extLst>
          </p:cNvPr>
          <p:cNvSpPr/>
          <p:nvPr/>
        </p:nvSpPr>
        <p:spPr>
          <a:xfrm>
            <a:off x="4983330" y="1714418"/>
            <a:ext cx="654810" cy="65481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056C2E9-C659-49D5-AFC7-C305DA90F922}"/>
              </a:ext>
            </a:extLst>
          </p:cNvPr>
          <p:cNvSpPr/>
          <p:nvPr/>
        </p:nvSpPr>
        <p:spPr>
          <a:xfrm>
            <a:off x="1785501" y="3055882"/>
            <a:ext cx="654810" cy="65481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D5D688C-C07E-4372-9778-FF949A03F640}"/>
              </a:ext>
            </a:extLst>
          </p:cNvPr>
          <p:cNvSpPr/>
          <p:nvPr/>
        </p:nvSpPr>
        <p:spPr>
          <a:xfrm>
            <a:off x="2847248" y="3035003"/>
            <a:ext cx="654810" cy="65481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DE75E66-F1D9-46FF-BE48-BEAC4A22E5B8}"/>
              </a:ext>
            </a:extLst>
          </p:cNvPr>
          <p:cNvSpPr/>
          <p:nvPr/>
        </p:nvSpPr>
        <p:spPr>
          <a:xfrm>
            <a:off x="3915290" y="3055882"/>
            <a:ext cx="654810" cy="65481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8808CA-512B-44B8-94B6-DFAF3E2103AB}"/>
              </a:ext>
            </a:extLst>
          </p:cNvPr>
          <p:cNvSpPr/>
          <p:nvPr/>
        </p:nvSpPr>
        <p:spPr>
          <a:xfrm>
            <a:off x="5024340" y="3035003"/>
            <a:ext cx="654810" cy="65481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A89D137-6380-471C-9C1F-38C5B574FD1E}"/>
              </a:ext>
            </a:extLst>
          </p:cNvPr>
          <p:cNvSpPr txBox="1"/>
          <p:nvPr/>
        </p:nvSpPr>
        <p:spPr>
          <a:xfrm>
            <a:off x="1779206" y="1908345"/>
            <a:ext cx="65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Speed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865773-0AEC-411E-9007-399DE9AF19AE}"/>
              </a:ext>
            </a:extLst>
          </p:cNvPr>
          <p:cNvSpPr txBox="1"/>
          <p:nvPr/>
        </p:nvSpPr>
        <p:spPr>
          <a:xfrm>
            <a:off x="2847249" y="1841714"/>
            <a:ext cx="654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Steeri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n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g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Angle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66F5433-B973-45C1-91B8-8E265254C3FE}"/>
              </a:ext>
            </a:extLst>
          </p:cNvPr>
          <p:cNvSpPr txBox="1"/>
          <p:nvPr/>
        </p:nvSpPr>
        <p:spPr>
          <a:xfrm>
            <a:off x="3915291" y="1865112"/>
            <a:ext cx="65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Distance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2AD5A0D-2B1B-42D8-877A-100E49A9D105}"/>
              </a:ext>
            </a:extLst>
          </p:cNvPr>
          <p:cNvSpPr txBox="1"/>
          <p:nvPr/>
        </p:nvSpPr>
        <p:spPr>
          <a:xfrm>
            <a:off x="4983331" y="1865112"/>
            <a:ext cx="65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b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05DEB1-1F78-497C-8EDC-9D77575BAF14}"/>
              </a:ext>
            </a:extLst>
          </p:cNvPr>
          <p:cNvSpPr txBox="1"/>
          <p:nvPr/>
        </p:nvSpPr>
        <p:spPr>
          <a:xfrm>
            <a:off x="1779205" y="3168395"/>
            <a:ext cx="65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Vertical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B5E98A1-0933-480D-8DD3-E206DAA4813F}"/>
              </a:ext>
            </a:extLst>
          </p:cNvPr>
          <p:cNvSpPr txBox="1"/>
          <p:nvPr/>
        </p:nvSpPr>
        <p:spPr>
          <a:xfrm>
            <a:off x="2878319" y="3162213"/>
            <a:ext cx="65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Horizontal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8F4EA-02A9-4154-990D-4B8D0C5A602F}"/>
              </a:ext>
            </a:extLst>
          </p:cNvPr>
          <p:cNvSpPr txBox="1"/>
          <p:nvPr/>
        </p:nvSpPr>
        <p:spPr>
          <a:xfrm>
            <a:off x="3908994" y="3241103"/>
            <a:ext cx="65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LowBeam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D38E89-8362-4BB2-8D18-19EABC4BC266}"/>
              </a:ext>
            </a:extLst>
          </p:cNvPr>
          <p:cNvSpPr txBox="1"/>
          <p:nvPr/>
        </p:nvSpPr>
        <p:spPr>
          <a:xfrm>
            <a:off x="5018044" y="3216156"/>
            <a:ext cx="65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HighBeam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43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BF1EA0C-015C-4632-BC28-2CD61BD6DC8E}"/>
              </a:ext>
            </a:extLst>
          </p:cNvPr>
          <p:cNvSpPr/>
          <p:nvPr/>
        </p:nvSpPr>
        <p:spPr>
          <a:xfrm>
            <a:off x="852990" y="1450794"/>
            <a:ext cx="1256511" cy="3455406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E4A8C58-3740-484A-86E1-BBD7CE2856B2}"/>
              </a:ext>
            </a:extLst>
          </p:cNvPr>
          <p:cNvSpPr/>
          <p:nvPr/>
        </p:nvSpPr>
        <p:spPr>
          <a:xfrm>
            <a:off x="2722975" y="1450794"/>
            <a:ext cx="1256511" cy="3455406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2B7BB6C-909F-477B-9AFE-D37ECF7B20F5}"/>
              </a:ext>
            </a:extLst>
          </p:cNvPr>
          <p:cNvSpPr/>
          <p:nvPr/>
        </p:nvSpPr>
        <p:spPr>
          <a:xfrm>
            <a:off x="4592960" y="1450794"/>
            <a:ext cx="1256511" cy="3455406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5EEE4BB-6CCB-4BC9-838E-4A7D14D997D1}"/>
              </a:ext>
            </a:extLst>
          </p:cNvPr>
          <p:cNvSpPr txBox="1"/>
          <p:nvPr/>
        </p:nvSpPr>
        <p:spPr>
          <a:xfrm>
            <a:off x="768907" y="1160551"/>
            <a:ext cx="65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Sensor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F8F4982-B721-493D-AD78-B3E3FC0C98A7}"/>
              </a:ext>
            </a:extLst>
          </p:cNvPr>
          <p:cNvSpPr txBox="1"/>
          <p:nvPr/>
        </p:nvSpPr>
        <p:spPr>
          <a:xfrm>
            <a:off x="2675678" y="1170219"/>
            <a:ext cx="97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925AB80-6DE0-45E5-9EF8-8079C6665B6F}"/>
              </a:ext>
            </a:extLst>
          </p:cNvPr>
          <p:cNvSpPr txBox="1"/>
          <p:nvPr/>
        </p:nvSpPr>
        <p:spPr>
          <a:xfrm>
            <a:off x="4499131" y="1160551"/>
            <a:ext cx="864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Actuator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9B8713F-E38F-4BBD-9F50-3B04E2D35546}"/>
              </a:ext>
            </a:extLst>
          </p:cNvPr>
          <p:cNvSpPr/>
          <p:nvPr/>
        </p:nvSpPr>
        <p:spPr>
          <a:xfrm>
            <a:off x="2787443" y="2325356"/>
            <a:ext cx="1145916" cy="1756652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9F9BC93-0255-4FF9-AAC2-93C061E74003}"/>
              </a:ext>
            </a:extLst>
          </p:cNvPr>
          <p:cNvSpPr/>
          <p:nvPr/>
        </p:nvSpPr>
        <p:spPr>
          <a:xfrm>
            <a:off x="1153840" y="1626474"/>
            <a:ext cx="654810" cy="65481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44B112A-8371-48A5-A8AB-D495CF8AEF04}"/>
              </a:ext>
            </a:extLst>
          </p:cNvPr>
          <p:cNvSpPr/>
          <p:nvPr/>
        </p:nvSpPr>
        <p:spPr>
          <a:xfrm>
            <a:off x="1153840" y="2425482"/>
            <a:ext cx="654810" cy="65481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587BA61-9334-487E-A09C-EB9197D95ECE}"/>
              </a:ext>
            </a:extLst>
          </p:cNvPr>
          <p:cNvSpPr/>
          <p:nvPr/>
        </p:nvSpPr>
        <p:spPr>
          <a:xfrm>
            <a:off x="1153840" y="3224491"/>
            <a:ext cx="654810" cy="65481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EF639CD-4264-4163-A631-F43A3F5529F2}"/>
              </a:ext>
            </a:extLst>
          </p:cNvPr>
          <p:cNvSpPr/>
          <p:nvPr/>
        </p:nvSpPr>
        <p:spPr>
          <a:xfrm>
            <a:off x="1153840" y="4027567"/>
            <a:ext cx="654810" cy="65481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056C2E9-C659-49D5-AFC7-C305DA90F922}"/>
              </a:ext>
            </a:extLst>
          </p:cNvPr>
          <p:cNvSpPr/>
          <p:nvPr/>
        </p:nvSpPr>
        <p:spPr>
          <a:xfrm>
            <a:off x="4900106" y="1626474"/>
            <a:ext cx="654810" cy="65481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D5D688C-C07E-4372-9778-FF949A03F640}"/>
              </a:ext>
            </a:extLst>
          </p:cNvPr>
          <p:cNvSpPr/>
          <p:nvPr/>
        </p:nvSpPr>
        <p:spPr>
          <a:xfrm>
            <a:off x="4900106" y="2425482"/>
            <a:ext cx="654810" cy="65481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DE75E66-F1D9-46FF-BE48-BEAC4A22E5B8}"/>
              </a:ext>
            </a:extLst>
          </p:cNvPr>
          <p:cNvSpPr/>
          <p:nvPr/>
        </p:nvSpPr>
        <p:spPr>
          <a:xfrm>
            <a:off x="4900106" y="3224491"/>
            <a:ext cx="654810" cy="65481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8808CA-512B-44B8-94B6-DFAF3E2103AB}"/>
              </a:ext>
            </a:extLst>
          </p:cNvPr>
          <p:cNvSpPr/>
          <p:nvPr/>
        </p:nvSpPr>
        <p:spPr>
          <a:xfrm>
            <a:off x="4900106" y="4027567"/>
            <a:ext cx="654810" cy="65481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A89D137-6380-471C-9C1F-38C5B574FD1E}"/>
              </a:ext>
            </a:extLst>
          </p:cNvPr>
          <p:cNvSpPr txBox="1"/>
          <p:nvPr/>
        </p:nvSpPr>
        <p:spPr>
          <a:xfrm>
            <a:off x="1153841" y="1782220"/>
            <a:ext cx="65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Speed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865773-0AEC-411E-9007-399DE9AF19AE}"/>
              </a:ext>
            </a:extLst>
          </p:cNvPr>
          <p:cNvSpPr txBox="1"/>
          <p:nvPr/>
        </p:nvSpPr>
        <p:spPr>
          <a:xfrm>
            <a:off x="1153841" y="2521660"/>
            <a:ext cx="654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Steeri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n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g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Angle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66F5433-B973-45C1-91B8-8E265254C3FE}"/>
              </a:ext>
            </a:extLst>
          </p:cNvPr>
          <p:cNvSpPr txBox="1"/>
          <p:nvPr/>
        </p:nvSpPr>
        <p:spPr>
          <a:xfrm>
            <a:off x="1153841" y="3368157"/>
            <a:ext cx="65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Distance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2AD5A0D-2B1B-42D8-877A-100E49A9D105}"/>
              </a:ext>
            </a:extLst>
          </p:cNvPr>
          <p:cNvSpPr txBox="1"/>
          <p:nvPr/>
        </p:nvSpPr>
        <p:spPr>
          <a:xfrm>
            <a:off x="1153841" y="4178261"/>
            <a:ext cx="65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b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05DEB1-1F78-497C-8EDC-9D77575BAF14}"/>
              </a:ext>
            </a:extLst>
          </p:cNvPr>
          <p:cNvSpPr txBox="1"/>
          <p:nvPr/>
        </p:nvSpPr>
        <p:spPr>
          <a:xfrm>
            <a:off x="4893810" y="1738987"/>
            <a:ext cx="65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Vertical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B5E98A1-0933-480D-8DD3-E206DAA4813F}"/>
              </a:ext>
            </a:extLst>
          </p:cNvPr>
          <p:cNvSpPr txBox="1"/>
          <p:nvPr/>
        </p:nvSpPr>
        <p:spPr>
          <a:xfrm>
            <a:off x="4931177" y="2552692"/>
            <a:ext cx="65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Horizontal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8F4EA-02A9-4154-990D-4B8D0C5A602F}"/>
              </a:ext>
            </a:extLst>
          </p:cNvPr>
          <p:cNvSpPr txBox="1"/>
          <p:nvPr/>
        </p:nvSpPr>
        <p:spPr>
          <a:xfrm>
            <a:off x="4893810" y="3409712"/>
            <a:ext cx="65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LowBeam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D38E89-8362-4BB2-8D18-19EABC4BC266}"/>
              </a:ext>
            </a:extLst>
          </p:cNvPr>
          <p:cNvSpPr txBox="1"/>
          <p:nvPr/>
        </p:nvSpPr>
        <p:spPr>
          <a:xfrm>
            <a:off x="4893810" y="4208720"/>
            <a:ext cx="65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HighBeam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FFB099E-30B2-4BD4-8411-13659F7AB5A2}"/>
              </a:ext>
            </a:extLst>
          </p:cNvPr>
          <p:cNvCxnSpPr>
            <a:cxnSpLocks/>
            <a:stCxn id="129" idx="3"/>
            <a:endCxn id="120" idx="1"/>
          </p:cNvCxnSpPr>
          <p:nvPr/>
        </p:nvCxnSpPr>
        <p:spPr>
          <a:xfrm>
            <a:off x="1808651" y="1966886"/>
            <a:ext cx="978792" cy="1236796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04A91FF-7E5D-4B84-AAEB-58EF421E37A8}"/>
              </a:ext>
            </a:extLst>
          </p:cNvPr>
          <p:cNvCxnSpPr>
            <a:stCxn id="130" idx="3"/>
            <a:endCxn id="120" idx="1"/>
          </p:cNvCxnSpPr>
          <p:nvPr/>
        </p:nvCxnSpPr>
        <p:spPr>
          <a:xfrm>
            <a:off x="1808651" y="2775576"/>
            <a:ext cx="978792" cy="428106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FBCC78-FA92-462A-9F34-320B41F7BA46}"/>
              </a:ext>
            </a:extLst>
          </p:cNvPr>
          <p:cNvCxnSpPr>
            <a:stCxn id="131" idx="3"/>
            <a:endCxn id="120" idx="1"/>
          </p:cNvCxnSpPr>
          <p:nvPr/>
        </p:nvCxnSpPr>
        <p:spPr>
          <a:xfrm flipV="1">
            <a:off x="1808651" y="3203682"/>
            <a:ext cx="978792" cy="349141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14427787-791A-403D-BF66-2E42B912574E}"/>
              </a:ext>
            </a:extLst>
          </p:cNvPr>
          <p:cNvCxnSpPr>
            <a:stCxn id="132" idx="3"/>
            <a:endCxn id="120" idx="1"/>
          </p:cNvCxnSpPr>
          <p:nvPr/>
        </p:nvCxnSpPr>
        <p:spPr>
          <a:xfrm flipV="1">
            <a:off x="1808651" y="3203682"/>
            <a:ext cx="978792" cy="1159245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05FC62D-EB1D-4849-8D73-739B3BE24C57}"/>
              </a:ext>
            </a:extLst>
          </p:cNvPr>
          <p:cNvCxnSpPr>
            <a:cxnSpLocks/>
            <a:stCxn id="133" idx="1"/>
            <a:endCxn id="120" idx="3"/>
          </p:cNvCxnSpPr>
          <p:nvPr/>
        </p:nvCxnSpPr>
        <p:spPr>
          <a:xfrm flipH="1">
            <a:off x="3933359" y="1969820"/>
            <a:ext cx="960451" cy="1233862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915E6149-16B6-418E-8143-77F086A0AA7D}"/>
              </a:ext>
            </a:extLst>
          </p:cNvPr>
          <p:cNvCxnSpPr>
            <a:stCxn id="126" idx="2"/>
            <a:endCxn id="120" idx="3"/>
          </p:cNvCxnSpPr>
          <p:nvPr/>
        </p:nvCxnSpPr>
        <p:spPr>
          <a:xfrm flipH="1">
            <a:off x="3933359" y="2752887"/>
            <a:ext cx="966747" cy="450795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B140818-C572-4E69-B2B9-F5DC3833E965}"/>
              </a:ext>
            </a:extLst>
          </p:cNvPr>
          <p:cNvCxnSpPr>
            <a:cxnSpLocks/>
            <a:stCxn id="135" idx="1"/>
            <a:endCxn id="120" idx="3"/>
          </p:cNvCxnSpPr>
          <p:nvPr/>
        </p:nvCxnSpPr>
        <p:spPr>
          <a:xfrm flipH="1" flipV="1">
            <a:off x="3933359" y="3203682"/>
            <a:ext cx="960451" cy="375307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D794DD3-B394-48E3-B174-5FCA2E2AD9C8}"/>
              </a:ext>
            </a:extLst>
          </p:cNvPr>
          <p:cNvCxnSpPr>
            <a:cxnSpLocks/>
            <a:stCxn id="136" idx="1"/>
            <a:endCxn id="120" idx="3"/>
          </p:cNvCxnSpPr>
          <p:nvPr/>
        </p:nvCxnSpPr>
        <p:spPr>
          <a:xfrm flipH="1" flipV="1">
            <a:off x="3933359" y="3203682"/>
            <a:ext cx="960451" cy="1174315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CD089-E822-4C7D-82D3-5F33B391F127}"/>
              </a:ext>
            </a:extLst>
          </p:cNvPr>
          <p:cNvSpPr txBox="1"/>
          <p:nvPr/>
        </p:nvSpPr>
        <p:spPr>
          <a:xfrm>
            <a:off x="6251437" y="2590085"/>
            <a:ext cx="268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Sensor – Control – Actuator 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Pattern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Google Shape;621;p21">
            <a:extLst>
              <a:ext uri="{FF2B5EF4-FFF2-40B4-BE49-F238E27FC236}">
                <a16:creationId xmlns:a16="http://schemas.microsoft.com/office/drawing/2014/main" id="{2B7E2F3D-1317-45CA-AF62-A98D1991ED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하드웨어 구조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46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4076700" y="2124666"/>
            <a:ext cx="487044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 정의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51406-017A-4701-90CF-C9B3362F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45" y="3407459"/>
            <a:ext cx="4020300" cy="367800"/>
          </a:xfrm>
        </p:spPr>
        <p:txBody>
          <a:bodyPr/>
          <a:lstStyle/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요구사항 및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요구사항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D5B3925-1983-4F41-B742-9602AEA353A6}"/>
              </a:ext>
            </a:extLst>
          </p:cNvPr>
          <p:cNvSpPr txBox="1">
            <a:spLocks/>
          </p:cNvSpPr>
          <p:nvPr/>
        </p:nvSpPr>
        <p:spPr>
          <a:xfrm>
            <a:off x="180645" y="3803148"/>
            <a:ext cx="5756232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94797E2-0173-4120-86FF-EDC2AA4F51CE}"/>
              </a:ext>
            </a:extLst>
          </p:cNvPr>
          <p:cNvCxnSpPr>
            <a:cxnSpLocks/>
          </p:cNvCxnSpPr>
          <p:nvPr/>
        </p:nvCxnSpPr>
        <p:spPr>
          <a:xfrm flipH="1">
            <a:off x="4457700" y="2609850"/>
            <a:ext cx="793750" cy="0"/>
          </a:xfrm>
          <a:prstGeom prst="line">
            <a:avLst/>
          </a:prstGeom>
          <a:ln w="3429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7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요구사항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SR-001 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02B85D3-4A2E-4824-A042-3DA679522B97}"/>
              </a:ext>
            </a:extLst>
          </p:cNvPr>
          <p:cNvSpPr txBox="1">
            <a:spLocks/>
          </p:cNvSpPr>
          <p:nvPr/>
        </p:nvSpPr>
        <p:spPr>
          <a:xfrm>
            <a:off x="524250" y="1778995"/>
            <a:ext cx="743700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1228417-9FE5-4BAB-A0DA-C9A81660293E}"/>
              </a:ext>
            </a:extLst>
          </p:cNvPr>
          <p:cNvSpPr txBox="1">
            <a:spLocks/>
          </p:cNvSpPr>
          <p:nvPr/>
        </p:nvSpPr>
        <p:spPr>
          <a:xfrm>
            <a:off x="524250" y="2745311"/>
            <a:ext cx="743700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2D2CD71-705B-4D2F-8A76-9A14636AB27A}"/>
              </a:ext>
            </a:extLst>
          </p:cNvPr>
          <p:cNvSpPr txBox="1">
            <a:spLocks/>
          </p:cNvSpPr>
          <p:nvPr/>
        </p:nvSpPr>
        <p:spPr>
          <a:xfrm>
            <a:off x="524250" y="3838638"/>
            <a:ext cx="1296083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HW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F0919EF-8624-40B3-9B6D-412A53178ADD}"/>
              </a:ext>
            </a:extLst>
          </p:cNvPr>
          <p:cNvSpPr txBox="1">
            <a:spLocks/>
          </p:cNvSpPr>
          <p:nvPr/>
        </p:nvSpPr>
        <p:spPr>
          <a:xfrm>
            <a:off x="1338415" y="1774269"/>
            <a:ext cx="5104717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스티어링 각도에 따른 전조등 좌우 각도 조절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F7AF22F-F25E-41EC-8509-2841DAA26B99}"/>
              </a:ext>
            </a:extLst>
          </p:cNvPr>
          <p:cNvSpPr txBox="1">
            <a:spLocks/>
          </p:cNvSpPr>
          <p:nvPr/>
        </p:nvSpPr>
        <p:spPr>
          <a:xfrm>
            <a:off x="1338415" y="2744817"/>
            <a:ext cx="6950452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ko-KR" sz="20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시스템은 차량 주행</a:t>
            </a:r>
            <a:r>
              <a:rPr lang="en-US" altLang="ko-KR" sz="20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시 핸들의 </a:t>
            </a:r>
            <a:r>
              <a:rPr lang="ko-KR" altLang="ko-KR" sz="200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조향</a:t>
            </a:r>
            <a:r>
              <a:rPr lang="ko-KR" altLang="ko-KR" sz="20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방향에 맞추어 전조등의 조사 방향을 변경할 수 있어야 한다</a:t>
            </a:r>
            <a:r>
              <a:rPr lang="en-US" altLang="ko-KR" sz="20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87B8D6EB-D8F9-4825-A717-A4E99A343CA3}"/>
              </a:ext>
            </a:extLst>
          </p:cNvPr>
          <p:cNvSpPr txBox="1">
            <a:spLocks/>
          </p:cNvSpPr>
          <p:nvPr/>
        </p:nvSpPr>
        <p:spPr>
          <a:xfrm>
            <a:off x="1820333" y="3838638"/>
            <a:ext cx="5884334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Steering Angle Sensor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Horizontal Stepper Motor</a:t>
            </a:r>
            <a:endParaRPr lang="ko-KR" altLang="en-US" sz="2000" dirty="0">
              <a:solidFill>
                <a:srgbClr val="00B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7B8915-C641-4B72-B837-6EDE9D3E9BBA}"/>
              </a:ext>
            </a:extLst>
          </p:cNvPr>
          <p:cNvSpPr/>
          <p:nvPr/>
        </p:nvSpPr>
        <p:spPr>
          <a:xfrm>
            <a:off x="6577252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72A0DB-F000-42A4-BBDE-14D4299DD16C}"/>
              </a:ext>
            </a:extLst>
          </p:cNvPr>
          <p:cNvSpPr/>
          <p:nvPr/>
        </p:nvSpPr>
        <p:spPr>
          <a:xfrm>
            <a:off x="7435590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28D11C-08A6-4ED3-BAFF-BB5BC9CC34A7}"/>
              </a:ext>
            </a:extLst>
          </p:cNvPr>
          <p:cNvSpPr/>
          <p:nvPr/>
        </p:nvSpPr>
        <p:spPr>
          <a:xfrm>
            <a:off x="8293928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AC945-83FB-44E7-AC84-32CFA54CE382}"/>
              </a:ext>
            </a:extLst>
          </p:cNvPr>
          <p:cNvSpPr txBox="1"/>
          <p:nvPr/>
        </p:nvSpPr>
        <p:spPr>
          <a:xfrm>
            <a:off x="6471586" y="106976"/>
            <a:ext cx="4875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Sensor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024792-6B65-43A1-A5F1-F193F0F0A2EC}"/>
              </a:ext>
            </a:extLst>
          </p:cNvPr>
          <p:cNvSpPr txBox="1"/>
          <p:nvPr/>
        </p:nvSpPr>
        <p:spPr>
          <a:xfrm>
            <a:off x="7330309" y="108823"/>
            <a:ext cx="5596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A370B-5EAF-479F-A86D-FF31F1ACEF4B}"/>
              </a:ext>
            </a:extLst>
          </p:cNvPr>
          <p:cNvSpPr txBox="1"/>
          <p:nvPr/>
        </p:nvSpPr>
        <p:spPr>
          <a:xfrm>
            <a:off x="8194048" y="108824"/>
            <a:ext cx="4817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Actuator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17DF2E-A661-453F-839F-9D288ECBB3D0}"/>
              </a:ext>
            </a:extLst>
          </p:cNvPr>
          <p:cNvSpPr/>
          <p:nvPr/>
        </p:nvSpPr>
        <p:spPr>
          <a:xfrm>
            <a:off x="7465181" y="649535"/>
            <a:ext cx="525985" cy="806317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DF07B4-AD1B-43AB-BBCC-C4F8762AA80C}"/>
              </a:ext>
            </a:extLst>
          </p:cNvPr>
          <p:cNvSpPr/>
          <p:nvPr/>
        </p:nvSpPr>
        <p:spPr>
          <a:xfrm>
            <a:off x="6715344" y="328743"/>
            <a:ext cx="343840" cy="34384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7C3965-E8D7-4B07-AC18-C46864E45CDE}"/>
              </a:ext>
            </a:extLst>
          </p:cNvPr>
          <p:cNvSpPr/>
          <p:nvPr/>
        </p:nvSpPr>
        <p:spPr>
          <a:xfrm>
            <a:off x="4146910" y="987912"/>
            <a:ext cx="637390" cy="637390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F3DC13-8B5D-46DE-87C6-AC8FD8753F5E}"/>
              </a:ext>
            </a:extLst>
          </p:cNvPr>
          <p:cNvSpPr/>
          <p:nvPr/>
        </p:nvSpPr>
        <p:spPr>
          <a:xfrm>
            <a:off x="6715344" y="1062245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8B8B82-6CB7-49B7-AECD-B0253471AD22}"/>
              </a:ext>
            </a:extLst>
          </p:cNvPr>
          <p:cNvSpPr/>
          <p:nvPr/>
        </p:nvSpPr>
        <p:spPr>
          <a:xfrm>
            <a:off x="6715344" y="1430863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2575942-4496-4454-8285-0D4E2C96B25D}"/>
              </a:ext>
            </a:extLst>
          </p:cNvPr>
          <p:cNvSpPr/>
          <p:nvPr/>
        </p:nvSpPr>
        <p:spPr>
          <a:xfrm>
            <a:off x="8434910" y="328743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FB9711-8595-423E-9766-DE6088D590A8}"/>
              </a:ext>
            </a:extLst>
          </p:cNvPr>
          <p:cNvSpPr/>
          <p:nvPr/>
        </p:nvSpPr>
        <p:spPr>
          <a:xfrm>
            <a:off x="4932381" y="987211"/>
            <a:ext cx="637390" cy="637390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5D9052-12F0-41C4-934D-F3DC148D547B}"/>
              </a:ext>
            </a:extLst>
          </p:cNvPr>
          <p:cNvSpPr/>
          <p:nvPr/>
        </p:nvSpPr>
        <p:spPr>
          <a:xfrm>
            <a:off x="8434910" y="1062245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F3A075-3F8B-456D-BDA8-9C0D7AB5D748}"/>
              </a:ext>
            </a:extLst>
          </p:cNvPr>
          <p:cNvSpPr/>
          <p:nvPr/>
        </p:nvSpPr>
        <p:spPr>
          <a:xfrm>
            <a:off x="8434910" y="1430863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E2FC2-F4E5-4CB5-9C7D-DC66FB85EC99}"/>
              </a:ext>
            </a:extLst>
          </p:cNvPr>
          <p:cNvSpPr txBox="1"/>
          <p:nvPr/>
        </p:nvSpPr>
        <p:spPr>
          <a:xfrm>
            <a:off x="6633825" y="359603"/>
            <a:ext cx="487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Speed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CE04C9-2842-437E-8D66-40DC8CCAF496}"/>
              </a:ext>
            </a:extLst>
          </p:cNvPr>
          <p:cNvSpPr txBox="1"/>
          <p:nvPr/>
        </p:nvSpPr>
        <p:spPr>
          <a:xfrm>
            <a:off x="4008891" y="1035653"/>
            <a:ext cx="91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Steeri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n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g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Angle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E4FB2F-A875-4A27-AC56-86A7980983FE}"/>
              </a:ext>
            </a:extLst>
          </p:cNvPr>
          <p:cNvSpPr txBox="1"/>
          <p:nvPr/>
        </p:nvSpPr>
        <p:spPr>
          <a:xfrm>
            <a:off x="6614583" y="1096117"/>
            <a:ext cx="52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Distance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C0F76A-9FDE-4633-96C9-DB5DB29D00E4}"/>
              </a:ext>
            </a:extLst>
          </p:cNvPr>
          <p:cNvSpPr txBox="1"/>
          <p:nvPr/>
        </p:nvSpPr>
        <p:spPr>
          <a:xfrm>
            <a:off x="6599490" y="1458536"/>
            <a:ext cx="54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b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06041D-C09C-4CEB-BF5B-25A157D4F574}"/>
              </a:ext>
            </a:extLst>
          </p:cNvPr>
          <p:cNvSpPr txBox="1"/>
          <p:nvPr/>
        </p:nvSpPr>
        <p:spPr>
          <a:xfrm>
            <a:off x="8321665" y="333502"/>
            <a:ext cx="635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Vertical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1E60EB-58A5-43B8-937C-413D630F8DCF}"/>
              </a:ext>
            </a:extLst>
          </p:cNvPr>
          <p:cNvSpPr txBox="1"/>
          <p:nvPr/>
        </p:nvSpPr>
        <p:spPr>
          <a:xfrm>
            <a:off x="4791738" y="1048248"/>
            <a:ext cx="928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Horizontal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CC4B4-88D0-4FDF-80E3-04FF8DD62F0A}"/>
              </a:ext>
            </a:extLst>
          </p:cNvPr>
          <p:cNvSpPr txBox="1"/>
          <p:nvPr/>
        </p:nvSpPr>
        <p:spPr>
          <a:xfrm>
            <a:off x="8274548" y="1101336"/>
            <a:ext cx="6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LowBeam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6A45E-30D4-432A-A5B3-FE697DEDFFF6}"/>
              </a:ext>
            </a:extLst>
          </p:cNvPr>
          <p:cNvSpPr txBox="1"/>
          <p:nvPr/>
        </p:nvSpPr>
        <p:spPr>
          <a:xfrm>
            <a:off x="8337662" y="1467686"/>
            <a:ext cx="536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HighBeam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4CD8A5D-AB90-4E82-94EA-DE35FA4C2138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>
            <a:off x="7121341" y="482714"/>
            <a:ext cx="343840" cy="569980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96408CD-1AB8-49CD-9FD1-1A13BF8DE215}"/>
              </a:ext>
            </a:extLst>
          </p:cNvPr>
          <p:cNvCxnSpPr>
            <a:cxnSpLocks/>
            <a:stCxn id="29" idx="3"/>
            <a:endCxn id="18" idx="1"/>
          </p:cNvCxnSpPr>
          <p:nvPr/>
        </p:nvCxnSpPr>
        <p:spPr>
          <a:xfrm flipV="1">
            <a:off x="7139520" y="1052694"/>
            <a:ext cx="325661" cy="166534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560BC4-430E-47B0-A56D-BB73EB951371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7139519" y="1052694"/>
            <a:ext cx="325662" cy="528953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D5E836-F7CA-4021-87CE-8A4B659169F0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>
            <a:off x="7991166" y="495085"/>
            <a:ext cx="330499" cy="557609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DE046EA-9B95-48FC-87EC-65C870D42A2F}"/>
              </a:ext>
            </a:extLst>
          </p:cNvPr>
          <p:cNvCxnSpPr>
            <a:cxnSpLocks/>
            <a:stCxn id="33" idx="1"/>
            <a:endCxn id="18" idx="3"/>
          </p:cNvCxnSpPr>
          <p:nvPr/>
        </p:nvCxnSpPr>
        <p:spPr>
          <a:xfrm flipH="1" flipV="1">
            <a:off x="7991166" y="1052694"/>
            <a:ext cx="283382" cy="171753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44D9E7D-2981-478C-AA77-71EF0FF47931}"/>
              </a:ext>
            </a:extLst>
          </p:cNvPr>
          <p:cNvCxnSpPr>
            <a:cxnSpLocks/>
            <a:stCxn id="34" idx="1"/>
            <a:endCxn id="18" idx="3"/>
          </p:cNvCxnSpPr>
          <p:nvPr/>
        </p:nvCxnSpPr>
        <p:spPr>
          <a:xfrm flipH="1" flipV="1">
            <a:off x="7991166" y="1052694"/>
            <a:ext cx="346496" cy="538103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6526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SR-001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요구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05FF30-173A-41D7-800E-96DFF86560BF}"/>
              </a:ext>
            </a:extLst>
          </p:cNvPr>
          <p:cNvSpPr/>
          <p:nvPr/>
        </p:nvSpPr>
        <p:spPr>
          <a:xfrm>
            <a:off x="3909737" y="2865017"/>
            <a:ext cx="1467057" cy="87832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ECU_ABS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4E9805-FE00-4958-99DF-1A39010BA327}"/>
              </a:ext>
            </a:extLst>
          </p:cNvPr>
          <p:cNvSpPr/>
          <p:nvPr/>
        </p:nvSpPr>
        <p:spPr>
          <a:xfrm>
            <a:off x="6356142" y="1284011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Steering Sensor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00AF147-9F34-4DB4-8FDF-F504B8CA4124}"/>
              </a:ext>
            </a:extLst>
          </p:cNvPr>
          <p:cNvGrpSpPr/>
          <p:nvPr/>
        </p:nvGrpSpPr>
        <p:grpSpPr>
          <a:xfrm>
            <a:off x="4315861" y="4350641"/>
            <a:ext cx="654811" cy="654810"/>
            <a:chOff x="1153840" y="2425482"/>
            <a:chExt cx="654811" cy="6548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320182E-29BD-4257-AD26-5F946263CA02}"/>
                </a:ext>
              </a:extLst>
            </p:cNvPr>
            <p:cNvSpPr/>
            <p:nvPr/>
          </p:nvSpPr>
          <p:spPr>
            <a:xfrm>
              <a:off x="1153840" y="2425482"/>
              <a:ext cx="654810" cy="654810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rgbClr val="44546A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AF0E4B-10BD-49FC-AE72-DD3770E14248}"/>
                </a:ext>
              </a:extLst>
            </p:cNvPr>
            <p:cNvSpPr txBox="1"/>
            <p:nvPr/>
          </p:nvSpPr>
          <p:spPr>
            <a:xfrm>
              <a:off x="1153841" y="2521660"/>
              <a:ext cx="65481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Steeri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n</a:t>
              </a: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g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Angle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Sensor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47088F3-4AE6-48E0-81E6-74D1067F0F62}"/>
              </a:ext>
            </a:extLst>
          </p:cNvPr>
          <p:cNvSpPr/>
          <p:nvPr/>
        </p:nvSpPr>
        <p:spPr>
          <a:xfrm>
            <a:off x="3909740" y="1287024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 Application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94BD8F-C744-409D-B633-066D81E1B852}"/>
              </a:ext>
            </a:extLst>
          </p:cNvPr>
          <p:cNvSpPr/>
          <p:nvPr/>
        </p:nvSpPr>
        <p:spPr>
          <a:xfrm>
            <a:off x="1463337" y="1284011"/>
            <a:ext cx="1467057" cy="878326"/>
          </a:xfrm>
          <a:prstGeom prst="rect">
            <a:avLst/>
          </a:prstGeom>
          <a:solidFill>
            <a:srgbClr val="E1CEFC"/>
          </a:solidFill>
          <a:ln w="19050" cap="flat" cmpd="sng" algn="ctr">
            <a:solidFill>
              <a:srgbClr val="CEB0F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Horizontal Motor Actuator Component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25849A4-5E40-443C-9B85-B67E3587B4D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376794" y="3304180"/>
            <a:ext cx="1833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8D94324-70E0-4B67-87AE-475834BBD8D5}"/>
              </a:ext>
            </a:extLst>
          </p:cNvPr>
          <p:cNvCxnSpPr>
            <a:cxnSpLocks/>
          </p:cNvCxnSpPr>
          <p:nvPr/>
        </p:nvCxnSpPr>
        <p:spPr>
          <a:xfrm flipV="1">
            <a:off x="7210321" y="2162337"/>
            <a:ext cx="0" cy="11418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5841EB6-DD5E-4183-880F-E9E590ED839E}"/>
              </a:ext>
            </a:extLst>
          </p:cNvPr>
          <p:cNvCxnSpPr>
            <a:stCxn id="46" idx="1"/>
            <a:endCxn id="52" idx="3"/>
          </p:cNvCxnSpPr>
          <p:nvPr/>
        </p:nvCxnSpPr>
        <p:spPr>
          <a:xfrm flipH="1">
            <a:off x="5376797" y="1723174"/>
            <a:ext cx="979345" cy="3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0221FB3-B0FD-4199-8D23-4CC04E7831C7}"/>
              </a:ext>
            </a:extLst>
          </p:cNvPr>
          <p:cNvGrpSpPr/>
          <p:nvPr/>
        </p:nvGrpSpPr>
        <p:grpSpPr>
          <a:xfrm rot="5400000">
            <a:off x="2419744" y="1808171"/>
            <a:ext cx="1134163" cy="1845806"/>
            <a:chOff x="563494" y="2532817"/>
            <a:chExt cx="1712877" cy="1141843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CA68E03-B695-46B6-AFDB-D2D39BF39780}"/>
                </a:ext>
              </a:extLst>
            </p:cNvPr>
            <p:cNvCxnSpPr>
              <a:cxnSpLocks/>
            </p:cNvCxnSpPr>
            <p:nvPr/>
          </p:nvCxnSpPr>
          <p:spPr>
            <a:xfrm>
              <a:off x="563494" y="3674660"/>
              <a:ext cx="171287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C075419-CA0F-42A6-9BAF-FFBBA054E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371" y="2532817"/>
              <a:ext cx="0" cy="114184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DC9816B-040B-429C-B9E0-10508ED4F4A0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V="1">
            <a:off x="4643266" y="3743343"/>
            <a:ext cx="0" cy="6072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8EFB193-57D5-433D-B349-89ECC10523EC}"/>
              </a:ext>
            </a:extLst>
          </p:cNvPr>
          <p:cNvCxnSpPr/>
          <p:nvPr/>
        </p:nvCxnSpPr>
        <p:spPr>
          <a:xfrm flipH="1">
            <a:off x="2930395" y="1713847"/>
            <a:ext cx="979345" cy="3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11401A3-008B-4AD6-93B1-7D1926C0AF9C}"/>
              </a:ext>
            </a:extLst>
          </p:cNvPr>
          <p:cNvSpPr txBox="1"/>
          <p:nvPr/>
        </p:nvSpPr>
        <p:spPr>
          <a:xfrm>
            <a:off x="4643265" y="391147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전압 변화량 값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205648-EC5E-4A34-A5BE-2CD426493ACE}"/>
              </a:ext>
            </a:extLst>
          </p:cNvPr>
          <p:cNvSpPr txBox="1"/>
          <p:nvPr/>
        </p:nvSpPr>
        <p:spPr>
          <a:xfrm>
            <a:off x="7210321" y="273189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전압 변화량 값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19667C-4E7F-4E4D-9029-79B9D4C1E61C}"/>
              </a:ext>
            </a:extLst>
          </p:cNvPr>
          <p:cNvSpPr txBox="1"/>
          <p:nvPr/>
        </p:nvSpPr>
        <p:spPr>
          <a:xfrm>
            <a:off x="5335400" y="1396660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전압 변화량 값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90299C-1EC5-425F-AA8C-095A8BFC92B5}"/>
              </a:ext>
            </a:extLst>
          </p:cNvPr>
          <p:cNvSpPr txBox="1"/>
          <p:nvPr/>
        </p:nvSpPr>
        <p:spPr>
          <a:xfrm>
            <a:off x="3082474" y="134370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조향각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B8D47D-F2C6-4801-B184-762EEEF15714}"/>
              </a:ext>
            </a:extLst>
          </p:cNvPr>
          <p:cNvSpPr txBox="1"/>
          <p:nvPr/>
        </p:nvSpPr>
        <p:spPr>
          <a:xfrm>
            <a:off x="1388661" y="273189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조향각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6B94426-06BD-497C-B007-9F40073325D8}"/>
              </a:ext>
            </a:extLst>
          </p:cNvPr>
          <p:cNvGrpSpPr/>
          <p:nvPr/>
        </p:nvGrpSpPr>
        <p:grpSpPr>
          <a:xfrm>
            <a:off x="5376794" y="2162337"/>
            <a:ext cx="1639956" cy="980913"/>
            <a:chOff x="5237094" y="2244887"/>
            <a:chExt cx="1639956" cy="980913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B4DCCC5-04C5-470B-8F58-E1CAE0B21E6D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4C34363-B31C-48D3-81C4-A675F2F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B0F1A06-602B-484E-8387-95D2A479BF94}"/>
              </a:ext>
            </a:extLst>
          </p:cNvPr>
          <p:cNvGrpSpPr/>
          <p:nvPr/>
        </p:nvGrpSpPr>
        <p:grpSpPr>
          <a:xfrm>
            <a:off x="5376794" y="2170086"/>
            <a:ext cx="1639956" cy="980913"/>
            <a:chOff x="5237094" y="2244887"/>
            <a:chExt cx="1639956" cy="980913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44EDC85-F06D-45A8-8283-929280D1A91A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484AC78-3091-4B60-98E8-CBBAB2732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BAC458B-F060-4B19-B2F2-DF9B03946BA1}"/>
              </a:ext>
            </a:extLst>
          </p:cNvPr>
          <p:cNvGrpSpPr/>
          <p:nvPr/>
        </p:nvGrpSpPr>
        <p:grpSpPr>
          <a:xfrm rot="5400000">
            <a:off x="2588114" y="1823363"/>
            <a:ext cx="988632" cy="1654595"/>
            <a:chOff x="5237094" y="2244887"/>
            <a:chExt cx="1639956" cy="980913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A2D19B9-74FE-4513-98A3-9FBF747CEBBF}"/>
                </a:ext>
              </a:extLst>
            </p:cNvPr>
            <p:cNvCxnSpPr/>
            <p:nvPr/>
          </p:nvCxnSpPr>
          <p:spPr>
            <a:xfrm>
              <a:off x="6877050" y="2244887"/>
              <a:ext cx="0" cy="98091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F6991AD-D065-40CE-A212-E362F89D7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094" y="3225800"/>
              <a:ext cx="1639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B64F37A-86F7-419C-BAFF-52977D069DD3}"/>
              </a:ext>
            </a:extLst>
          </p:cNvPr>
          <p:cNvSpPr txBox="1"/>
          <p:nvPr/>
        </p:nvSpPr>
        <p:spPr>
          <a:xfrm>
            <a:off x="5833634" y="282772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Call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8FBDAE-EB9F-46AE-A0C5-2DED24EF0CAA}"/>
              </a:ext>
            </a:extLst>
          </p:cNvPr>
          <p:cNvSpPr txBox="1"/>
          <p:nvPr/>
        </p:nvSpPr>
        <p:spPr>
          <a:xfrm>
            <a:off x="2249283" y="279909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Call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81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타원 76">
            <a:extLst>
              <a:ext uri="{FF2B5EF4-FFF2-40B4-BE49-F238E27FC236}">
                <a16:creationId xmlns:a16="http://schemas.microsoft.com/office/drawing/2014/main" id="{9D4F7F65-B9C4-4199-984A-078A5625494B}"/>
              </a:ext>
            </a:extLst>
          </p:cNvPr>
          <p:cNvSpPr/>
          <p:nvPr/>
        </p:nvSpPr>
        <p:spPr>
          <a:xfrm>
            <a:off x="4158490" y="987912"/>
            <a:ext cx="625809" cy="625809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E207DF-B953-45B9-9449-B8E7CB7AD5EB}"/>
              </a:ext>
            </a:extLst>
          </p:cNvPr>
          <p:cNvSpPr/>
          <p:nvPr/>
        </p:nvSpPr>
        <p:spPr>
          <a:xfrm>
            <a:off x="4821631" y="999493"/>
            <a:ext cx="625809" cy="625809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524250" y="47517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요구사항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SR-002 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02B85D3-4A2E-4824-A042-3DA679522B97}"/>
              </a:ext>
            </a:extLst>
          </p:cNvPr>
          <p:cNvSpPr txBox="1">
            <a:spLocks/>
          </p:cNvSpPr>
          <p:nvPr/>
        </p:nvSpPr>
        <p:spPr>
          <a:xfrm>
            <a:off x="524250" y="1778995"/>
            <a:ext cx="743700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1228417-9FE5-4BAB-A0DA-C9A81660293E}"/>
              </a:ext>
            </a:extLst>
          </p:cNvPr>
          <p:cNvSpPr txBox="1">
            <a:spLocks/>
          </p:cNvSpPr>
          <p:nvPr/>
        </p:nvSpPr>
        <p:spPr>
          <a:xfrm>
            <a:off x="524250" y="2745311"/>
            <a:ext cx="743700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2D2CD71-705B-4D2F-8A76-9A14636AB27A}"/>
              </a:ext>
            </a:extLst>
          </p:cNvPr>
          <p:cNvSpPr txBox="1">
            <a:spLocks/>
          </p:cNvSpPr>
          <p:nvPr/>
        </p:nvSpPr>
        <p:spPr>
          <a:xfrm>
            <a:off x="524250" y="3838638"/>
            <a:ext cx="1296083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HW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F0919EF-8624-40B3-9B6D-412A53178ADD}"/>
              </a:ext>
            </a:extLst>
          </p:cNvPr>
          <p:cNvSpPr txBox="1">
            <a:spLocks/>
          </p:cNvSpPr>
          <p:nvPr/>
        </p:nvSpPr>
        <p:spPr>
          <a:xfrm>
            <a:off x="1338415" y="1774269"/>
            <a:ext cx="5104717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운행 속도에 따른 전조등 상하 각도 조절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F7AF22F-F25E-41EC-8509-2841DAA26B99}"/>
              </a:ext>
            </a:extLst>
          </p:cNvPr>
          <p:cNvSpPr txBox="1">
            <a:spLocks/>
          </p:cNvSpPr>
          <p:nvPr/>
        </p:nvSpPr>
        <p:spPr>
          <a:xfrm>
            <a:off x="1338415" y="2744817"/>
            <a:ext cx="6950452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시스템은 차량 주행 속도에 따라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하향등의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조사 각이 상승하여 고속 주행 시 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전방시야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확보에 도움을 줄 수 있어야 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87B8D6EB-D8F9-4825-A717-A4E99A343CA3}"/>
              </a:ext>
            </a:extLst>
          </p:cNvPr>
          <p:cNvSpPr txBox="1">
            <a:spLocks/>
          </p:cNvSpPr>
          <p:nvPr/>
        </p:nvSpPr>
        <p:spPr>
          <a:xfrm>
            <a:off x="1820333" y="3838638"/>
            <a:ext cx="5884334" cy="36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Speed Sensor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Vertical Stepper Motor</a:t>
            </a:r>
            <a:endParaRPr lang="ko-KR" altLang="en-US" sz="2000" dirty="0">
              <a:solidFill>
                <a:srgbClr val="00B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BC1D39-472A-4FBD-8CE5-9919C713FF60}"/>
              </a:ext>
            </a:extLst>
          </p:cNvPr>
          <p:cNvSpPr/>
          <p:nvPr/>
        </p:nvSpPr>
        <p:spPr>
          <a:xfrm>
            <a:off x="6577252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463DA0-A784-4CD1-93B0-11AC821F7C49}"/>
              </a:ext>
            </a:extLst>
          </p:cNvPr>
          <p:cNvSpPr/>
          <p:nvPr/>
        </p:nvSpPr>
        <p:spPr>
          <a:xfrm>
            <a:off x="7435590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3AD876-96FE-4E35-8378-658C94D9893C}"/>
              </a:ext>
            </a:extLst>
          </p:cNvPr>
          <p:cNvSpPr/>
          <p:nvPr/>
        </p:nvSpPr>
        <p:spPr>
          <a:xfrm>
            <a:off x="8293928" y="248104"/>
            <a:ext cx="576748" cy="1586059"/>
          </a:xfrm>
          <a:prstGeom prst="rect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3338A3-801E-4476-813A-47DB25941957}"/>
              </a:ext>
            </a:extLst>
          </p:cNvPr>
          <p:cNvSpPr txBox="1"/>
          <p:nvPr/>
        </p:nvSpPr>
        <p:spPr>
          <a:xfrm>
            <a:off x="6471586" y="106976"/>
            <a:ext cx="4875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Sensor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0F776E-86F2-4AA2-AEAF-466F03A31EB6}"/>
              </a:ext>
            </a:extLst>
          </p:cNvPr>
          <p:cNvSpPr txBox="1"/>
          <p:nvPr/>
        </p:nvSpPr>
        <p:spPr>
          <a:xfrm>
            <a:off x="7330309" y="108823"/>
            <a:ext cx="5596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Controller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09C471-E52B-40ED-B504-A7E6292853BD}"/>
              </a:ext>
            </a:extLst>
          </p:cNvPr>
          <p:cNvSpPr txBox="1"/>
          <p:nvPr/>
        </p:nvSpPr>
        <p:spPr>
          <a:xfrm>
            <a:off x="8194048" y="108824"/>
            <a:ext cx="4817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Actuator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29ACDBC-DC9E-4ED9-9E39-3E48502A0861}"/>
              </a:ext>
            </a:extLst>
          </p:cNvPr>
          <p:cNvSpPr/>
          <p:nvPr/>
        </p:nvSpPr>
        <p:spPr>
          <a:xfrm>
            <a:off x="7465181" y="649535"/>
            <a:ext cx="525985" cy="806317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D85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ECU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F59F31-5BD4-4A51-AFF0-34E546D3DA40}"/>
              </a:ext>
            </a:extLst>
          </p:cNvPr>
          <p:cNvSpPr/>
          <p:nvPr/>
        </p:nvSpPr>
        <p:spPr>
          <a:xfrm>
            <a:off x="6715344" y="695494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96D5FF0-3A07-4B92-9562-95280F153D48}"/>
              </a:ext>
            </a:extLst>
          </p:cNvPr>
          <p:cNvSpPr/>
          <p:nvPr/>
        </p:nvSpPr>
        <p:spPr>
          <a:xfrm>
            <a:off x="6715344" y="1062245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1AFD043-B5BF-4198-A3EE-08FD042EAE58}"/>
              </a:ext>
            </a:extLst>
          </p:cNvPr>
          <p:cNvSpPr/>
          <p:nvPr/>
        </p:nvSpPr>
        <p:spPr>
          <a:xfrm>
            <a:off x="6715344" y="1430863"/>
            <a:ext cx="300563" cy="300563"/>
          </a:xfrm>
          <a:prstGeom prst="ellipse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546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1FDBD46-0205-4D5C-B212-488C2B956356}"/>
              </a:ext>
            </a:extLst>
          </p:cNvPr>
          <p:cNvSpPr/>
          <p:nvPr/>
        </p:nvSpPr>
        <p:spPr>
          <a:xfrm>
            <a:off x="8434910" y="695494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5E1486-F3AE-4C48-964A-44CA28AFFBDB}"/>
              </a:ext>
            </a:extLst>
          </p:cNvPr>
          <p:cNvSpPr/>
          <p:nvPr/>
        </p:nvSpPr>
        <p:spPr>
          <a:xfrm>
            <a:off x="8434910" y="1062245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255D8F4-25CC-4C77-B570-CFC69F15A6E8}"/>
              </a:ext>
            </a:extLst>
          </p:cNvPr>
          <p:cNvSpPr/>
          <p:nvPr/>
        </p:nvSpPr>
        <p:spPr>
          <a:xfrm>
            <a:off x="8434910" y="1430863"/>
            <a:ext cx="300563" cy="300563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8A088F-4B33-4A96-B166-26E5EA13863F}"/>
              </a:ext>
            </a:extLst>
          </p:cNvPr>
          <p:cNvSpPr txBox="1"/>
          <p:nvPr/>
        </p:nvSpPr>
        <p:spPr>
          <a:xfrm>
            <a:off x="4012367" y="1061915"/>
            <a:ext cx="90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Speed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B5AFB3-5174-4699-BC59-C48D587AB403}"/>
              </a:ext>
            </a:extLst>
          </p:cNvPr>
          <p:cNvSpPr txBox="1"/>
          <p:nvPr/>
        </p:nvSpPr>
        <p:spPr>
          <a:xfrm>
            <a:off x="6599490" y="700056"/>
            <a:ext cx="562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Steeri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n</a:t>
            </a: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g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Angle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DBDFA2-FC09-47B6-B3A8-57DB3A94320E}"/>
              </a:ext>
            </a:extLst>
          </p:cNvPr>
          <p:cNvSpPr txBox="1"/>
          <p:nvPr/>
        </p:nvSpPr>
        <p:spPr>
          <a:xfrm>
            <a:off x="6614583" y="1096117"/>
            <a:ext cx="52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Distance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F7B722-13A7-41E2-9C25-B7003D159DC4}"/>
              </a:ext>
            </a:extLst>
          </p:cNvPr>
          <p:cNvSpPr txBox="1"/>
          <p:nvPr/>
        </p:nvSpPr>
        <p:spPr>
          <a:xfrm>
            <a:off x="6599490" y="1458536"/>
            <a:ext cx="54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b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</a:b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Sensor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B230AC-86CE-4206-AEBF-C8A4FDDEFBF3}"/>
              </a:ext>
            </a:extLst>
          </p:cNvPr>
          <p:cNvSpPr txBox="1"/>
          <p:nvPr/>
        </p:nvSpPr>
        <p:spPr>
          <a:xfrm>
            <a:off x="4646133" y="978642"/>
            <a:ext cx="97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Vertical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9BEC73-1ED5-4020-92C4-D4E143AA58D4}"/>
              </a:ext>
            </a:extLst>
          </p:cNvPr>
          <p:cNvSpPr txBox="1"/>
          <p:nvPr/>
        </p:nvSpPr>
        <p:spPr>
          <a:xfrm>
            <a:off x="8321666" y="700056"/>
            <a:ext cx="5402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Horizontal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Stepper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Motor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FCC6D7-A840-4D1A-89C8-5A39A581A91B}"/>
              </a:ext>
            </a:extLst>
          </p:cNvPr>
          <p:cNvSpPr txBox="1"/>
          <p:nvPr/>
        </p:nvSpPr>
        <p:spPr>
          <a:xfrm>
            <a:off x="8274548" y="1101336"/>
            <a:ext cx="612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LowBeam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4A900-CF41-45CD-B354-D7F6F41AA964}"/>
              </a:ext>
            </a:extLst>
          </p:cNvPr>
          <p:cNvSpPr txBox="1"/>
          <p:nvPr/>
        </p:nvSpPr>
        <p:spPr>
          <a:xfrm>
            <a:off x="8337662" y="1467686"/>
            <a:ext cx="536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HighBeam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Light</a:t>
            </a:r>
            <a:endParaRPr kumimoji="0" lang="ko-KR" alt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BD97114-48D3-45F6-8B2B-5D95B075A1BE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>
            <a:off x="7162261" y="861639"/>
            <a:ext cx="302920" cy="191055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A4B8DB7-CCBF-4BDE-B293-C34750D95A48}"/>
              </a:ext>
            </a:extLst>
          </p:cNvPr>
          <p:cNvCxnSpPr>
            <a:cxnSpLocks/>
            <a:stCxn id="60" idx="3"/>
            <a:endCxn id="49" idx="1"/>
          </p:cNvCxnSpPr>
          <p:nvPr/>
        </p:nvCxnSpPr>
        <p:spPr>
          <a:xfrm flipV="1">
            <a:off x="7139520" y="1052694"/>
            <a:ext cx="325661" cy="166534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E638925-6C70-4FE0-A553-35C86276F68C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 flipV="1">
            <a:off x="7139519" y="1052694"/>
            <a:ext cx="325662" cy="528953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AA245A3-61E4-420E-BDEB-4BC5CCD1D179}"/>
              </a:ext>
            </a:extLst>
          </p:cNvPr>
          <p:cNvCxnSpPr>
            <a:cxnSpLocks/>
            <a:stCxn id="63" idx="1"/>
            <a:endCxn id="49" idx="3"/>
          </p:cNvCxnSpPr>
          <p:nvPr/>
        </p:nvCxnSpPr>
        <p:spPr>
          <a:xfrm flipH="1">
            <a:off x="7991166" y="861639"/>
            <a:ext cx="330500" cy="191055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57C9186-E690-4877-AC44-DD72E55721CB}"/>
              </a:ext>
            </a:extLst>
          </p:cNvPr>
          <p:cNvCxnSpPr>
            <a:cxnSpLocks/>
            <a:stCxn id="64" idx="1"/>
            <a:endCxn id="49" idx="3"/>
          </p:cNvCxnSpPr>
          <p:nvPr/>
        </p:nvCxnSpPr>
        <p:spPr>
          <a:xfrm flipH="1" flipV="1">
            <a:off x="7991166" y="1052694"/>
            <a:ext cx="283382" cy="171753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E40B7AE-5536-4CE3-9721-4EC20126F513}"/>
              </a:ext>
            </a:extLst>
          </p:cNvPr>
          <p:cNvCxnSpPr>
            <a:cxnSpLocks/>
            <a:stCxn id="65" idx="1"/>
            <a:endCxn id="49" idx="3"/>
          </p:cNvCxnSpPr>
          <p:nvPr/>
        </p:nvCxnSpPr>
        <p:spPr>
          <a:xfrm flipH="1" flipV="1">
            <a:off x="7991166" y="1052694"/>
            <a:ext cx="346496" cy="538103"/>
          </a:xfrm>
          <a:prstGeom prst="line">
            <a:avLst/>
          </a:prstGeom>
          <a:noFill/>
          <a:ln w="190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56796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1488</Words>
  <Application>Microsoft Office PowerPoint</Application>
  <PresentationFormat>화면 슬라이드 쇼(16:9)</PresentationFormat>
  <Paragraphs>371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Barlow Condensed</vt:lpstr>
      <vt:lpstr>Barlow Condensed SemiBold</vt:lpstr>
      <vt:lpstr>Fira Sans Extra Condensed Medium</vt:lpstr>
      <vt:lpstr>나눔스퀘어</vt:lpstr>
      <vt:lpstr>Arial</vt:lpstr>
      <vt:lpstr>맑은 고딕</vt:lpstr>
      <vt:lpstr>나눔스퀘어 Bold</vt:lpstr>
      <vt:lpstr>Arvo</vt:lpstr>
      <vt:lpstr>Barlow Condensed Medium</vt:lpstr>
      <vt:lpstr>My Creative CV by slidesgo</vt:lpstr>
      <vt:lpstr>AUTOSAR 프로젝트</vt:lpstr>
      <vt:lpstr>TABLE  OF CONTENTS</vt:lpstr>
      <vt:lpstr>1. 주제 소개</vt:lpstr>
      <vt:lpstr>시스템 하드웨어 구조</vt:lpstr>
      <vt:lpstr>시스템 하드웨어 구조</vt:lpstr>
      <vt:lpstr>2. 요구사항 정의</vt:lpstr>
      <vt:lpstr>시스템 요구사항 SR-001 </vt:lpstr>
      <vt:lpstr>SR-001 기능 요구 사항</vt:lpstr>
      <vt:lpstr>시스템 요구사항 SR-002 </vt:lpstr>
      <vt:lpstr>SR-002 기능 요구 사항</vt:lpstr>
      <vt:lpstr>시스템 요구사항 SR-003 </vt:lpstr>
      <vt:lpstr>SR-003 기능 요구 사항</vt:lpstr>
      <vt:lpstr>시스템 요구사항 SR-004 </vt:lpstr>
      <vt:lpstr>SR-004 기능 요구 사항</vt:lpstr>
      <vt:lpstr>3. 모델 구조</vt:lpstr>
      <vt:lpstr>전체 시스템 구조도</vt:lpstr>
      <vt:lpstr>전체 시스템 구조도</vt:lpstr>
      <vt:lpstr>ECU_ABS 구조도</vt:lpstr>
      <vt:lpstr>ECU_ABS 구조도</vt:lpstr>
      <vt:lpstr>Sensor Component 구조도</vt:lpstr>
      <vt:lpstr>Sensor Component 구조도</vt:lpstr>
      <vt:lpstr>Actuator Component 구조도</vt:lpstr>
      <vt:lpstr>Actuator Component 구조도</vt:lpstr>
      <vt:lpstr>Application Component 구조도</vt:lpstr>
      <vt:lpstr>Application Component 구조도</vt:lpstr>
      <vt:lpstr>Application Component 구조도</vt:lpstr>
      <vt:lpstr>4. 설계 근거</vt:lpstr>
      <vt:lpstr>Server-Client 설계 근거</vt:lpstr>
      <vt:lpstr>Sender-Receiver 설계 근거</vt:lpstr>
      <vt:lpstr>Task 설계 근거</vt:lpstr>
      <vt:lpstr>Shared Variable 설계 근거</vt:lpstr>
      <vt:lpstr>5. 시연</vt:lpstr>
      <vt:lpstr>가상 머신 값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PRESENTATION</dc:title>
  <dc:creator>Seungmin Oh</dc:creator>
  <cp:lastModifiedBy>mangusn1</cp:lastModifiedBy>
  <cp:revision>98</cp:revision>
  <dcterms:modified xsi:type="dcterms:W3CDTF">2020-10-26T03:54:45Z</dcterms:modified>
</cp:coreProperties>
</file>