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7" r:id="rId2"/>
    <p:sldId id="261" r:id="rId3"/>
    <p:sldId id="290" r:id="rId4"/>
    <p:sldId id="258" r:id="rId5"/>
    <p:sldId id="291" r:id="rId6"/>
    <p:sldId id="301" r:id="rId7"/>
    <p:sldId id="300" r:id="rId8"/>
    <p:sldId id="294" r:id="rId9"/>
    <p:sldId id="295" r:id="rId10"/>
    <p:sldId id="292" r:id="rId11"/>
    <p:sldId id="293" r:id="rId12"/>
    <p:sldId id="296" r:id="rId13"/>
    <p:sldId id="298" r:id="rId14"/>
    <p:sldId id="297" r:id="rId15"/>
    <p:sldId id="299" r:id="rId16"/>
  </p:sldIdLst>
  <p:sldSz cx="9144000" cy="5143500" type="screen16x9"/>
  <p:notesSz cx="6858000" cy="9144000"/>
  <p:embeddedFontLst>
    <p:embeddedFont>
      <p:font typeface="Cabin" panose="020B0604020202020204" charset="0"/>
      <p:regular r:id="rId18"/>
      <p:bold r:id="rId19"/>
      <p:italic r:id="rId20"/>
      <p:boldItalic r:id="rId21"/>
    </p:embeddedFont>
    <p:embeddedFont>
      <p:font typeface="Palanquin Dark"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0EBCBE-3625-45C8-8A32-D036AA0FA614}">
  <a:tblStyle styleId="{C80EBCBE-3625-45C8-8A32-D036AA0FA6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44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005d698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005d698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810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068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005d698b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005d698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523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005d698b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005d698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085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005d698b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005d698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761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416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5d1c7d3d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5d1c7d3d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268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005d698b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005d698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3024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005d698b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005d698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6194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401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005d698b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005d698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155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005d698b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005d698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661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9801083">
            <a:off x="-2203581" y="-301080"/>
            <a:ext cx="5186694" cy="3745340"/>
          </a:xfrm>
          <a:custGeom>
            <a:avLst/>
            <a:gdLst/>
            <a:ahLst/>
            <a:cxnLst/>
            <a:rect l="l" t="t" r="r" b="b"/>
            <a:pathLst>
              <a:path w="82866" h="59838" extrusionOk="0">
                <a:moveTo>
                  <a:pt x="51210" y="1"/>
                </a:moveTo>
                <a:cubicBezTo>
                  <a:pt x="48271" y="1"/>
                  <a:pt x="45233" y="1001"/>
                  <a:pt x="40973" y="3222"/>
                </a:cubicBezTo>
                <a:cubicBezTo>
                  <a:pt x="32268" y="7742"/>
                  <a:pt x="33816" y="15945"/>
                  <a:pt x="20466" y="21134"/>
                </a:cubicBezTo>
                <a:cubicBezTo>
                  <a:pt x="17327" y="22390"/>
                  <a:pt x="14439" y="24106"/>
                  <a:pt x="11886" y="26282"/>
                </a:cubicBezTo>
                <a:cubicBezTo>
                  <a:pt x="6697" y="30551"/>
                  <a:pt x="2846" y="36243"/>
                  <a:pt x="796" y="42604"/>
                </a:cubicBezTo>
                <a:cubicBezTo>
                  <a:pt x="628" y="43023"/>
                  <a:pt x="670" y="43441"/>
                  <a:pt x="879" y="43776"/>
                </a:cubicBezTo>
                <a:cubicBezTo>
                  <a:pt x="0" y="48087"/>
                  <a:pt x="754" y="52481"/>
                  <a:pt x="4395" y="55704"/>
                </a:cubicBezTo>
                <a:cubicBezTo>
                  <a:pt x="7730" y="58655"/>
                  <a:pt x="12065" y="59838"/>
                  <a:pt x="16415" y="59838"/>
                </a:cubicBezTo>
                <a:cubicBezTo>
                  <a:pt x="18233" y="59838"/>
                  <a:pt x="20053" y="59631"/>
                  <a:pt x="21805" y="59261"/>
                </a:cubicBezTo>
                <a:cubicBezTo>
                  <a:pt x="29171" y="57671"/>
                  <a:pt x="35490" y="53109"/>
                  <a:pt x="41684" y="49007"/>
                </a:cubicBezTo>
                <a:cubicBezTo>
                  <a:pt x="47878" y="44948"/>
                  <a:pt x="54323" y="41139"/>
                  <a:pt x="59973" y="36368"/>
                </a:cubicBezTo>
                <a:cubicBezTo>
                  <a:pt x="67465" y="30091"/>
                  <a:pt x="82866" y="13350"/>
                  <a:pt x="67925" y="6193"/>
                </a:cubicBezTo>
                <a:cubicBezTo>
                  <a:pt x="59938" y="2326"/>
                  <a:pt x="55691" y="1"/>
                  <a:pt x="51210" y="1"/>
                </a:cubicBezTo>
                <a:close/>
              </a:path>
            </a:pathLst>
          </a:custGeom>
          <a:solidFill>
            <a:srgbClr val="F8D6C0">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4221785" y="-1232155"/>
            <a:ext cx="4512818" cy="3732581"/>
          </a:xfrm>
          <a:custGeom>
            <a:avLst/>
            <a:gdLst/>
            <a:ahLst/>
            <a:cxnLst/>
            <a:rect l="l" t="t" r="r" b="b"/>
            <a:pathLst>
              <a:path w="51102" h="42268" extrusionOk="0">
                <a:moveTo>
                  <a:pt x="40229" y="1"/>
                </a:moveTo>
                <a:cubicBezTo>
                  <a:pt x="33182" y="1"/>
                  <a:pt x="26838" y="6532"/>
                  <a:pt x="22600" y="11845"/>
                </a:cubicBezTo>
                <a:cubicBezTo>
                  <a:pt x="20968" y="13938"/>
                  <a:pt x="19210" y="15905"/>
                  <a:pt x="17327" y="17746"/>
                </a:cubicBezTo>
                <a:cubicBezTo>
                  <a:pt x="15235" y="19713"/>
                  <a:pt x="12765" y="21178"/>
                  <a:pt x="10380" y="22768"/>
                </a:cubicBezTo>
                <a:cubicBezTo>
                  <a:pt x="6488" y="25363"/>
                  <a:pt x="2093" y="28586"/>
                  <a:pt x="963" y="33357"/>
                </a:cubicBezTo>
                <a:cubicBezTo>
                  <a:pt x="1" y="37416"/>
                  <a:pt x="2261" y="41643"/>
                  <a:pt x="6530" y="42187"/>
                </a:cubicBezTo>
                <a:cubicBezTo>
                  <a:pt x="6947" y="42242"/>
                  <a:pt x="7362" y="42268"/>
                  <a:pt x="7777" y="42268"/>
                </a:cubicBezTo>
                <a:cubicBezTo>
                  <a:pt x="12101" y="42268"/>
                  <a:pt x="16255" y="39459"/>
                  <a:pt x="19922" y="37626"/>
                </a:cubicBezTo>
                <a:cubicBezTo>
                  <a:pt x="22433" y="36328"/>
                  <a:pt x="24944" y="35407"/>
                  <a:pt x="27790" y="35282"/>
                </a:cubicBezTo>
                <a:cubicBezTo>
                  <a:pt x="30510" y="35156"/>
                  <a:pt x="33272" y="35449"/>
                  <a:pt x="35909" y="34570"/>
                </a:cubicBezTo>
                <a:cubicBezTo>
                  <a:pt x="39969" y="33273"/>
                  <a:pt x="43066" y="30176"/>
                  <a:pt x="45409" y="26744"/>
                </a:cubicBezTo>
                <a:cubicBezTo>
                  <a:pt x="48339" y="22350"/>
                  <a:pt x="51101" y="16658"/>
                  <a:pt x="51101" y="11301"/>
                </a:cubicBezTo>
                <a:cubicBezTo>
                  <a:pt x="51101" y="7869"/>
                  <a:pt x="49594" y="4437"/>
                  <a:pt x="46958" y="2429"/>
                </a:cubicBezTo>
                <a:cubicBezTo>
                  <a:pt x="46832" y="2136"/>
                  <a:pt x="46623" y="1926"/>
                  <a:pt x="46372" y="1759"/>
                </a:cubicBezTo>
                <a:cubicBezTo>
                  <a:pt x="44289" y="528"/>
                  <a:pt x="42231" y="1"/>
                  <a:pt x="40229" y="1"/>
                </a:cubicBezTo>
                <a:close/>
              </a:path>
            </a:pathLst>
          </a:custGeom>
          <a:solidFill>
            <a:srgbClr val="87725D">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443345">
            <a:off x="3777765" y="67687"/>
            <a:ext cx="6807804" cy="5407863"/>
          </a:xfrm>
          <a:custGeom>
            <a:avLst/>
            <a:gdLst/>
            <a:ahLst/>
            <a:cxnLst/>
            <a:rect l="l" t="t" r="r" b="b"/>
            <a:pathLst>
              <a:path w="54951" h="43651" extrusionOk="0">
                <a:moveTo>
                  <a:pt x="41232" y="0"/>
                </a:moveTo>
                <a:cubicBezTo>
                  <a:pt x="38979" y="0"/>
                  <a:pt x="36690" y="517"/>
                  <a:pt x="34527" y="1443"/>
                </a:cubicBezTo>
                <a:cubicBezTo>
                  <a:pt x="32058" y="2573"/>
                  <a:pt x="29756" y="4038"/>
                  <a:pt x="27748" y="5796"/>
                </a:cubicBezTo>
                <a:cubicBezTo>
                  <a:pt x="25069" y="8098"/>
                  <a:pt x="22935" y="10985"/>
                  <a:pt x="20005" y="12952"/>
                </a:cubicBezTo>
                <a:cubicBezTo>
                  <a:pt x="15318" y="16133"/>
                  <a:pt x="9333" y="16803"/>
                  <a:pt x="4939" y="20528"/>
                </a:cubicBezTo>
                <a:cubicBezTo>
                  <a:pt x="1298" y="23583"/>
                  <a:pt x="0" y="28647"/>
                  <a:pt x="1758" y="33041"/>
                </a:cubicBezTo>
                <a:cubicBezTo>
                  <a:pt x="1800" y="34004"/>
                  <a:pt x="2009" y="34924"/>
                  <a:pt x="2260" y="35803"/>
                </a:cubicBezTo>
                <a:cubicBezTo>
                  <a:pt x="3767" y="40574"/>
                  <a:pt x="8078" y="43211"/>
                  <a:pt x="12890" y="43588"/>
                </a:cubicBezTo>
                <a:cubicBezTo>
                  <a:pt x="13416" y="43631"/>
                  <a:pt x="13943" y="43651"/>
                  <a:pt x="14471" y="43651"/>
                </a:cubicBezTo>
                <a:cubicBezTo>
                  <a:pt x="19617" y="43651"/>
                  <a:pt x="24837" y="41715"/>
                  <a:pt x="29505" y="39779"/>
                </a:cubicBezTo>
                <a:cubicBezTo>
                  <a:pt x="34569" y="37687"/>
                  <a:pt x="39591" y="35008"/>
                  <a:pt x="43191" y="30781"/>
                </a:cubicBezTo>
                <a:cubicBezTo>
                  <a:pt x="44865" y="28730"/>
                  <a:pt x="46246" y="26470"/>
                  <a:pt x="47334" y="24085"/>
                </a:cubicBezTo>
                <a:cubicBezTo>
                  <a:pt x="48799" y="21155"/>
                  <a:pt x="51017" y="18686"/>
                  <a:pt x="52524" y="15757"/>
                </a:cubicBezTo>
                <a:cubicBezTo>
                  <a:pt x="54951" y="11153"/>
                  <a:pt x="53486" y="6089"/>
                  <a:pt x="49510" y="2866"/>
                </a:cubicBezTo>
                <a:cubicBezTo>
                  <a:pt x="47048" y="877"/>
                  <a:pt x="44169" y="0"/>
                  <a:pt x="41232" y="0"/>
                </a:cubicBezTo>
                <a:close/>
              </a:path>
            </a:pathLst>
          </a:custGeom>
          <a:solidFill>
            <a:srgbClr val="F7BCAF">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447747">
            <a:off x="7337271" y="2059987"/>
            <a:ext cx="4356918" cy="3900306"/>
          </a:xfrm>
          <a:custGeom>
            <a:avLst/>
            <a:gdLst/>
            <a:ahLst/>
            <a:cxnLst/>
            <a:rect l="l" t="t" r="r" b="b"/>
            <a:pathLst>
              <a:path w="104922" h="93926" extrusionOk="0">
                <a:moveTo>
                  <a:pt x="87299" y="1"/>
                </a:moveTo>
                <a:cubicBezTo>
                  <a:pt x="84060" y="1"/>
                  <a:pt x="80758" y="1074"/>
                  <a:pt x="77928" y="3179"/>
                </a:cubicBezTo>
                <a:cubicBezTo>
                  <a:pt x="69808" y="9248"/>
                  <a:pt x="66418" y="22138"/>
                  <a:pt x="56249" y="25235"/>
                </a:cubicBezTo>
                <a:cubicBezTo>
                  <a:pt x="55265" y="25544"/>
                  <a:pt x="54304" y="25646"/>
                  <a:pt x="53350" y="25646"/>
                </a:cubicBezTo>
                <a:cubicBezTo>
                  <a:pt x="51527" y="25646"/>
                  <a:pt x="49727" y="25276"/>
                  <a:pt x="47827" y="25276"/>
                </a:cubicBezTo>
                <a:cubicBezTo>
                  <a:pt x="47761" y="25276"/>
                  <a:pt x="47694" y="25276"/>
                  <a:pt x="47627" y="25277"/>
                </a:cubicBezTo>
                <a:cubicBezTo>
                  <a:pt x="45242" y="25403"/>
                  <a:pt x="42940" y="26240"/>
                  <a:pt x="41057" y="27746"/>
                </a:cubicBezTo>
                <a:cubicBezTo>
                  <a:pt x="36453" y="31094"/>
                  <a:pt x="32812" y="36116"/>
                  <a:pt x="29799" y="40846"/>
                </a:cubicBezTo>
                <a:cubicBezTo>
                  <a:pt x="29715" y="40929"/>
                  <a:pt x="29673" y="41055"/>
                  <a:pt x="29631" y="41139"/>
                </a:cubicBezTo>
                <a:cubicBezTo>
                  <a:pt x="23395" y="46077"/>
                  <a:pt x="17745" y="51727"/>
                  <a:pt x="12807" y="57963"/>
                </a:cubicBezTo>
                <a:cubicBezTo>
                  <a:pt x="7366" y="64910"/>
                  <a:pt x="1" y="74452"/>
                  <a:pt x="4186" y="83743"/>
                </a:cubicBezTo>
                <a:cubicBezTo>
                  <a:pt x="7489" y="91065"/>
                  <a:pt x="15115" y="93925"/>
                  <a:pt x="22622" y="93925"/>
                </a:cubicBezTo>
                <a:cubicBezTo>
                  <a:pt x="24340" y="93925"/>
                  <a:pt x="26053" y="93775"/>
                  <a:pt x="27706" y="93495"/>
                </a:cubicBezTo>
                <a:cubicBezTo>
                  <a:pt x="38420" y="91695"/>
                  <a:pt x="48004" y="85710"/>
                  <a:pt x="56876" y="79768"/>
                </a:cubicBezTo>
                <a:cubicBezTo>
                  <a:pt x="64912" y="74369"/>
                  <a:pt x="72738" y="68300"/>
                  <a:pt x="78765" y="60641"/>
                </a:cubicBezTo>
                <a:cubicBezTo>
                  <a:pt x="81694" y="56875"/>
                  <a:pt x="84121" y="52732"/>
                  <a:pt x="85921" y="48295"/>
                </a:cubicBezTo>
                <a:cubicBezTo>
                  <a:pt x="88181" y="42855"/>
                  <a:pt x="90023" y="37372"/>
                  <a:pt x="93245" y="32392"/>
                </a:cubicBezTo>
                <a:cubicBezTo>
                  <a:pt x="98058" y="24900"/>
                  <a:pt x="104922" y="14940"/>
                  <a:pt x="98853" y="6109"/>
                </a:cubicBezTo>
                <a:cubicBezTo>
                  <a:pt x="96027" y="2002"/>
                  <a:pt x="91722" y="1"/>
                  <a:pt x="87299" y="1"/>
                </a:cubicBezTo>
                <a:close/>
              </a:path>
            </a:pathLst>
          </a:custGeom>
          <a:solidFill>
            <a:srgbClr val="C4F6FA">
              <a:alpha val="5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956166" y="3949002"/>
            <a:ext cx="2413507" cy="1384738"/>
          </a:xfrm>
          <a:custGeom>
            <a:avLst/>
            <a:gdLst/>
            <a:ahLst/>
            <a:cxnLst/>
            <a:rect l="l" t="t" r="r" b="b"/>
            <a:pathLst>
              <a:path w="77761" h="44615" fill="none" extrusionOk="0">
                <a:moveTo>
                  <a:pt x="0" y="41140"/>
                </a:moveTo>
                <a:cubicBezTo>
                  <a:pt x="0" y="41140"/>
                  <a:pt x="5650" y="28292"/>
                  <a:pt x="14481" y="31598"/>
                </a:cubicBezTo>
                <a:cubicBezTo>
                  <a:pt x="23353" y="34904"/>
                  <a:pt x="33523" y="44614"/>
                  <a:pt x="48213" y="24567"/>
                </a:cubicBezTo>
                <a:cubicBezTo>
                  <a:pt x="62945" y="4562"/>
                  <a:pt x="72361" y="335"/>
                  <a:pt x="77760" y="0"/>
                </a:cubicBezTo>
              </a:path>
            </a:pathLst>
          </a:custGeom>
          <a:noFill/>
          <a:ln w="9525" cap="flat" cmpd="sng">
            <a:solidFill>
              <a:srgbClr val="87725D"/>
            </a:solidFill>
            <a:prstDash val="solid"/>
            <a:miter lim="418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245246" y="-70261"/>
            <a:ext cx="2321264" cy="1990031"/>
          </a:xfrm>
          <a:custGeom>
            <a:avLst/>
            <a:gdLst/>
            <a:ahLst/>
            <a:cxnLst/>
            <a:rect l="l" t="t" r="r" b="b"/>
            <a:pathLst>
              <a:path w="74789" h="64117" fill="none" extrusionOk="0">
                <a:moveTo>
                  <a:pt x="1" y="64117"/>
                </a:moveTo>
                <a:cubicBezTo>
                  <a:pt x="1" y="64117"/>
                  <a:pt x="16867" y="61815"/>
                  <a:pt x="29632" y="51059"/>
                </a:cubicBezTo>
                <a:cubicBezTo>
                  <a:pt x="42396" y="40303"/>
                  <a:pt x="46456" y="16490"/>
                  <a:pt x="55789" y="19377"/>
                </a:cubicBezTo>
                <a:cubicBezTo>
                  <a:pt x="65080" y="22265"/>
                  <a:pt x="67465" y="18331"/>
                  <a:pt x="74789" y="0"/>
                </a:cubicBezTo>
              </a:path>
            </a:pathLst>
          </a:custGeom>
          <a:noFill/>
          <a:ln w="9525" cap="flat" cmpd="sng">
            <a:solidFill>
              <a:srgbClr val="87725D"/>
            </a:solidFill>
            <a:prstDash val="solid"/>
            <a:miter lim="418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rot="-6233296" flipH="1">
            <a:off x="7182910" y="3230297"/>
            <a:ext cx="3423849" cy="2472526"/>
          </a:xfrm>
          <a:custGeom>
            <a:avLst/>
            <a:gdLst/>
            <a:ahLst/>
            <a:cxnLst/>
            <a:rect l="l" t="t" r="r" b="b"/>
            <a:pathLst>
              <a:path w="82866" h="59838" extrusionOk="0">
                <a:moveTo>
                  <a:pt x="51210" y="1"/>
                </a:moveTo>
                <a:cubicBezTo>
                  <a:pt x="48271" y="1"/>
                  <a:pt x="45233" y="1001"/>
                  <a:pt x="40973" y="3222"/>
                </a:cubicBezTo>
                <a:cubicBezTo>
                  <a:pt x="32268" y="7742"/>
                  <a:pt x="33816" y="15945"/>
                  <a:pt x="20466" y="21134"/>
                </a:cubicBezTo>
                <a:cubicBezTo>
                  <a:pt x="17327" y="22390"/>
                  <a:pt x="14439" y="24106"/>
                  <a:pt x="11886" y="26282"/>
                </a:cubicBezTo>
                <a:cubicBezTo>
                  <a:pt x="6697" y="30551"/>
                  <a:pt x="2846" y="36243"/>
                  <a:pt x="796" y="42604"/>
                </a:cubicBezTo>
                <a:cubicBezTo>
                  <a:pt x="628" y="43023"/>
                  <a:pt x="670" y="43441"/>
                  <a:pt x="879" y="43776"/>
                </a:cubicBezTo>
                <a:cubicBezTo>
                  <a:pt x="0" y="48087"/>
                  <a:pt x="754" y="52481"/>
                  <a:pt x="4395" y="55704"/>
                </a:cubicBezTo>
                <a:cubicBezTo>
                  <a:pt x="7730" y="58655"/>
                  <a:pt x="12065" y="59838"/>
                  <a:pt x="16415" y="59838"/>
                </a:cubicBezTo>
                <a:cubicBezTo>
                  <a:pt x="18233" y="59838"/>
                  <a:pt x="20053" y="59631"/>
                  <a:pt x="21805" y="59261"/>
                </a:cubicBezTo>
                <a:cubicBezTo>
                  <a:pt x="29171" y="57671"/>
                  <a:pt x="35490" y="53109"/>
                  <a:pt x="41684" y="49007"/>
                </a:cubicBezTo>
                <a:cubicBezTo>
                  <a:pt x="47878" y="44948"/>
                  <a:pt x="54323" y="41139"/>
                  <a:pt x="59973" y="36368"/>
                </a:cubicBezTo>
                <a:cubicBezTo>
                  <a:pt x="67465" y="30091"/>
                  <a:pt x="82866" y="13350"/>
                  <a:pt x="67925" y="6193"/>
                </a:cubicBezTo>
                <a:cubicBezTo>
                  <a:pt x="59938" y="2326"/>
                  <a:pt x="55691" y="1"/>
                  <a:pt x="51210" y="1"/>
                </a:cubicBezTo>
                <a:close/>
              </a:path>
            </a:pathLst>
          </a:custGeom>
          <a:solidFill>
            <a:srgbClr val="FFCAA8">
              <a:alpha val="6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7026217" flipH="1">
            <a:off x="6146568" y="3796765"/>
            <a:ext cx="2568737" cy="2040507"/>
          </a:xfrm>
          <a:custGeom>
            <a:avLst/>
            <a:gdLst/>
            <a:ahLst/>
            <a:cxnLst/>
            <a:rect l="l" t="t" r="r" b="b"/>
            <a:pathLst>
              <a:path w="54951" h="43651" extrusionOk="0">
                <a:moveTo>
                  <a:pt x="41232" y="0"/>
                </a:moveTo>
                <a:cubicBezTo>
                  <a:pt x="38979" y="0"/>
                  <a:pt x="36690" y="517"/>
                  <a:pt x="34527" y="1443"/>
                </a:cubicBezTo>
                <a:cubicBezTo>
                  <a:pt x="32058" y="2573"/>
                  <a:pt x="29756" y="4038"/>
                  <a:pt x="27748" y="5796"/>
                </a:cubicBezTo>
                <a:cubicBezTo>
                  <a:pt x="25069" y="8098"/>
                  <a:pt x="22935" y="10985"/>
                  <a:pt x="20005" y="12952"/>
                </a:cubicBezTo>
                <a:cubicBezTo>
                  <a:pt x="15318" y="16133"/>
                  <a:pt x="9333" y="16803"/>
                  <a:pt x="4939" y="20528"/>
                </a:cubicBezTo>
                <a:cubicBezTo>
                  <a:pt x="1298" y="23583"/>
                  <a:pt x="0" y="28647"/>
                  <a:pt x="1758" y="33041"/>
                </a:cubicBezTo>
                <a:cubicBezTo>
                  <a:pt x="1800" y="34004"/>
                  <a:pt x="2009" y="34924"/>
                  <a:pt x="2260" y="35803"/>
                </a:cubicBezTo>
                <a:cubicBezTo>
                  <a:pt x="3767" y="40574"/>
                  <a:pt x="8078" y="43211"/>
                  <a:pt x="12890" y="43588"/>
                </a:cubicBezTo>
                <a:cubicBezTo>
                  <a:pt x="13416" y="43631"/>
                  <a:pt x="13943" y="43651"/>
                  <a:pt x="14471" y="43651"/>
                </a:cubicBezTo>
                <a:cubicBezTo>
                  <a:pt x="19617" y="43651"/>
                  <a:pt x="24837" y="41715"/>
                  <a:pt x="29505" y="39779"/>
                </a:cubicBezTo>
                <a:cubicBezTo>
                  <a:pt x="34569" y="37687"/>
                  <a:pt x="39591" y="35008"/>
                  <a:pt x="43191" y="30781"/>
                </a:cubicBezTo>
                <a:cubicBezTo>
                  <a:pt x="44865" y="28730"/>
                  <a:pt x="46246" y="26470"/>
                  <a:pt x="47334" y="24085"/>
                </a:cubicBezTo>
                <a:cubicBezTo>
                  <a:pt x="48799" y="21155"/>
                  <a:pt x="51017" y="18686"/>
                  <a:pt x="52524" y="15757"/>
                </a:cubicBezTo>
                <a:cubicBezTo>
                  <a:pt x="54951" y="11153"/>
                  <a:pt x="53486" y="6089"/>
                  <a:pt x="49510" y="2866"/>
                </a:cubicBezTo>
                <a:cubicBezTo>
                  <a:pt x="47048" y="877"/>
                  <a:pt x="44169" y="0"/>
                  <a:pt x="41232" y="0"/>
                </a:cubicBezTo>
                <a:close/>
              </a:path>
            </a:pathLst>
          </a:custGeom>
          <a:solidFill>
            <a:srgbClr val="F7BCAF">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4529385">
            <a:off x="7997037" y="4004076"/>
            <a:ext cx="1226883" cy="1174312"/>
          </a:xfrm>
          <a:custGeom>
            <a:avLst/>
            <a:gdLst/>
            <a:ahLst/>
            <a:cxnLst/>
            <a:rect l="l" t="t" r="r" b="b"/>
            <a:pathLst>
              <a:path w="25363" h="24275" fill="none" extrusionOk="0">
                <a:moveTo>
                  <a:pt x="25362" y="20968"/>
                </a:moveTo>
                <a:cubicBezTo>
                  <a:pt x="25362" y="20968"/>
                  <a:pt x="25320" y="18122"/>
                  <a:pt x="20466" y="20214"/>
                </a:cubicBezTo>
                <a:cubicBezTo>
                  <a:pt x="14648" y="22684"/>
                  <a:pt x="7659" y="24274"/>
                  <a:pt x="11091" y="17076"/>
                </a:cubicBezTo>
                <a:cubicBezTo>
                  <a:pt x="14565" y="9877"/>
                  <a:pt x="19963" y="0"/>
                  <a:pt x="0" y="11175"/>
                </a:cubicBezTo>
              </a:path>
            </a:pathLst>
          </a:custGeom>
          <a:noFill/>
          <a:ln w="9525" cap="flat" cmpd="sng">
            <a:solidFill>
              <a:srgbClr val="87725D"/>
            </a:solidFill>
            <a:prstDash val="solid"/>
            <a:miter lim="418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rot="4417967" flipH="1">
            <a:off x="-798660" y="-323210"/>
            <a:ext cx="1898924" cy="1699913"/>
          </a:xfrm>
          <a:custGeom>
            <a:avLst/>
            <a:gdLst/>
            <a:ahLst/>
            <a:cxnLst/>
            <a:rect l="l" t="t" r="r" b="b"/>
            <a:pathLst>
              <a:path w="104922" h="93926" extrusionOk="0">
                <a:moveTo>
                  <a:pt x="87299" y="1"/>
                </a:moveTo>
                <a:cubicBezTo>
                  <a:pt x="84060" y="1"/>
                  <a:pt x="80758" y="1074"/>
                  <a:pt x="77928" y="3179"/>
                </a:cubicBezTo>
                <a:cubicBezTo>
                  <a:pt x="69808" y="9248"/>
                  <a:pt x="66418" y="22138"/>
                  <a:pt x="56249" y="25235"/>
                </a:cubicBezTo>
                <a:cubicBezTo>
                  <a:pt x="55265" y="25544"/>
                  <a:pt x="54304" y="25646"/>
                  <a:pt x="53350" y="25646"/>
                </a:cubicBezTo>
                <a:cubicBezTo>
                  <a:pt x="51527" y="25646"/>
                  <a:pt x="49727" y="25276"/>
                  <a:pt x="47827" y="25276"/>
                </a:cubicBezTo>
                <a:cubicBezTo>
                  <a:pt x="47761" y="25276"/>
                  <a:pt x="47694" y="25276"/>
                  <a:pt x="47627" y="25277"/>
                </a:cubicBezTo>
                <a:cubicBezTo>
                  <a:pt x="45242" y="25403"/>
                  <a:pt x="42940" y="26240"/>
                  <a:pt x="41057" y="27746"/>
                </a:cubicBezTo>
                <a:cubicBezTo>
                  <a:pt x="36453" y="31094"/>
                  <a:pt x="32812" y="36116"/>
                  <a:pt x="29799" y="40846"/>
                </a:cubicBezTo>
                <a:cubicBezTo>
                  <a:pt x="29715" y="40929"/>
                  <a:pt x="29673" y="41055"/>
                  <a:pt x="29631" y="41139"/>
                </a:cubicBezTo>
                <a:cubicBezTo>
                  <a:pt x="23395" y="46077"/>
                  <a:pt x="17745" y="51727"/>
                  <a:pt x="12807" y="57963"/>
                </a:cubicBezTo>
                <a:cubicBezTo>
                  <a:pt x="7366" y="64910"/>
                  <a:pt x="1" y="74452"/>
                  <a:pt x="4186" y="83743"/>
                </a:cubicBezTo>
                <a:cubicBezTo>
                  <a:pt x="7489" y="91065"/>
                  <a:pt x="15115" y="93925"/>
                  <a:pt x="22622" y="93925"/>
                </a:cubicBezTo>
                <a:cubicBezTo>
                  <a:pt x="24340" y="93925"/>
                  <a:pt x="26053" y="93775"/>
                  <a:pt x="27706" y="93495"/>
                </a:cubicBezTo>
                <a:cubicBezTo>
                  <a:pt x="38420" y="91695"/>
                  <a:pt x="48004" y="85710"/>
                  <a:pt x="56876" y="79768"/>
                </a:cubicBezTo>
                <a:cubicBezTo>
                  <a:pt x="64912" y="74369"/>
                  <a:pt x="72738" y="68300"/>
                  <a:pt x="78765" y="60641"/>
                </a:cubicBezTo>
                <a:cubicBezTo>
                  <a:pt x="81694" y="56875"/>
                  <a:pt x="84121" y="52732"/>
                  <a:pt x="85921" y="48295"/>
                </a:cubicBezTo>
                <a:cubicBezTo>
                  <a:pt x="88181" y="42855"/>
                  <a:pt x="90023" y="37372"/>
                  <a:pt x="93245" y="32392"/>
                </a:cubicBezTo>
                <a:cubicBezTo>
                  <a:pt x="98058" y="24900"/>
                  <a:pt x="104922" y="14940"/>
                  <a:pt x="98853" y="6109"/>
                </a:cubicBezTo>
                <a:cubicBezTo>
                  <a:pt x="96027" y="2002"/>
                  <a:pt x="91722" y="1"/>
                  <a:pt x="87299" y="1"/>
                </a:cubicBezTo>
                <a:close/>
              </a:path>
            </a:pathLst>
          </a:custGeom>
          <a:solidFill>
            <a:srgbClr val="B9F0F6">
              <a:alpha val="5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27" name="Google Shape;2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28" name="Google Shape;28;p4"/>
          <p:cNvSpPr/>
          <p:nvPr/>
        </p:nvSpPr>
        <p:spPr>
          <a:xfrm rot="-5721944" flipH="1">
            <a:off x="-594331" y="-887952"/>
            <a:ext cx="2321339" cy="1990096"/>
          </a:xfrm>
          <a:custGeom>
            <a:avLst/>
            <a:gdLst/>
            <a:ahLst/>
            <a:cxnLst/>
            <a:rect l="l" t="t" r="r" b="b"/>
            <a:pathLst>
              <a:path w="74789" h="64117" fill="none" extrusionOk="0">
                <a:moveTo>
                  <a:pt x="1" y="64117"/>
                </a:moveTo>
                <a:cubicBezTo>
                  <a:pt x="1" y="64117"/>
                  <a:pt x="16867" y="61815"/>
                  <a:pt x="29632" y="51059"/>
                </a:cubicBezTo>
                <a:cubicBezTo>
                  <a:pt x="42396" y="40303"/>
                  <a:pt x="46456" y="16490"/>
                  <a:pt x="55789" y="19377"/>
                </a:cubicBezTo>
                <a:cubicBezTo>
                  <a:pt x="65080" y="22265"/>
                  <a:pt x="67465" y="18331"/>
                  <a:pt x="74789" y="0"/>
                </a:cubicBezTo>
              </a:path>
            </a:pathLst>
          </a:custGeom>
          <a:noFill/>
          <a:ln w="9525" cap="flat" cmpd="sng">
            <a:solidFill>
              <a:srgbClr val="87725D"/>
            </a:solidFill>
            <a:prstDash val="solid"/>
            <a:miter lim="418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31" name="Google Shape;31;p5"/>
          <p:cNvSpPr txBox="1">
            <a:spLocks noGrp="1"/>
          </p:cNvSpPr>
          <p:nvPr>
            <p:ph type="body" idx="1"/>
          </p:nvPr>
        </p:nvSpPr>
        <p:spPr>
          <a:xfrm>
            <a:off x="720000" y="1152475"/>
            <a:ext cx="3616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body" idx="2"/>
          </p:nvPr>
        </p:nvSpPr>
        <p:spPr>
          <a:xfrm>
            <a:off x="4807444" y="1152475"/>
            <a:ext cx="3616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
        <p:nvSpPr>
          <p:cNvPr id="52" name="Google Shape;5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3"/>
              </a:buClr>
              <a:buSzPts val="3100"/>
              <a:buFont typeface="Palanquin Dark"/>
              <a:buNone/>
              <a:defRPr sz="3100">
                <a:solidFill>
                  <a:schemeClr val="accent3"/>
                </a:solidFill>
                <a:latin typeface="Palanquin Dark"/>
                <a:ea typeface="Palanquin Dark"/>
                <a:cs typeface="Palanquin Dark"/>
                <a:sym typeface="Palanquin Dark"/>
              </a:defRPr>
            </a:lvl1pPr>
            <a:lvl2pPr lvl="1" algn="ctr">
              <a:spcBef>
                <a:spcPts val="0"/>
              </a:spcBef>
              <a:spcAft>
                <a:spcPts val="0"/>
              </a:spcAft>
              <a:buClr>
                <a:schemeClr val="accent3"/>
              </a:buClr>
              <a:buSzPts val="3100"/>
              <a:buFont typeface="Palanquin Dark"/>
              <a:buNone/>
              <a:defRPr sz="3100">
                <a:solidFill>
                  <a:schemeClr val="accent3"/>
                </a:solidFill>
                <a:latin typeface="Palanquin Dark"/>
                <a:ea typeface="Palanquin Dark"/>
                <a:cs typeface="Palanquin Dark"/>
                <a:sym typeface="Palanquin Dark"/>
              </a:defRPr>
            </a:lvl2pPr>
            <a:lvl3pPr lvl="2" algn="ctr">
              <a:spcBef>
                <a:spcPts val="0"/>
              </a:spcBef>
              <a:spcAft>
                <a:spcPts val="0"/>
              </a:spcAft>
              <a:buClr>
                <a:schemeClr val="accent3"/>
              </a:buClr>
              <a:buSzPts val="3100"/>
              <a:buFont typeface="Palanquin Dark"/>
              <a:buNone/>
              <a:defRPr sz="3100">
                <a:solidFill>
                  <a:schemeClr val="accent3"/>
                </a:solidFill>
                <a:latin typeface="Palanquin Dark"/>
                <a:ea typeface="Palanquin Dark"/>
                <a:cs typeface="Palanquin Dark"/>
                <a:sym typeface="Palanquin Dark"/>
              </a:defRPr>
            </a:lvl3pPr>
            <a:lvl4pPr lvl="3" algn="ctr">
              <a:spcBef>
                <a:spcPts val="0"/>
              </a:spcBef>
              <a:spcAft>
                <a:spcPts val="0"/>
              </a:spcAft>
              <a:buClr>
                <a:schemeClr val="accent3"/>
              </a:buClr>
              <a:buSzPts val="3100"/>
              <a:buFont typeface="Palanquin Dark"/>
              <a:buNone/>
              <a:defRPr sz="3100">
                <a:solidFill>
                  <a:schemeClr val="accent3"/>
                </a:solidFill>
                <a:latin typeface="Palanquin Dark"/>
                <a:ea typeface="Palanquin Dark"/>
                <a:cs typeface="Palanquin Dark"/>
                <a:sym typeface="Palanquin Dark"/>
              </a:defRPr>
            </a:lvl4pPr>
            <a:lvl5pPr lvl="4" algn="ctr">
              <a:spcBef>
                <a:spcPts val="0"/>
              </a:spcBef>
              <a:spcAft>
                <a:spcPts val="0"/>
              </a:spcAft>
              <a:buClr>
                <a:schemeClr val="accent3"/>
              </a:buClr>
              <a:buSzPts val="3100"/>
              <a:buFont typeface="Palanquin Dark"/>
              <a:buNone/>
              <a:defRPr sz="3100">
                <a:solidFill>
                  <a:schemeClr val="accent3"/>
                </a:solidFill>
                <a:latin typeface="Palanquin Dark"/>
                <a:ea typeface="Palanquin Dark"/>
                <a:cs typeface="Palanquin Dark"/>
                <a:sym typeface="Palanquin Dark"/>
              </a:defRPr>
            </a:lvl5pPr>
            <a:lvl6pPr lvl="5" algn="ctr">
              <a:spcBef>
                <a:spcPts val="0"/>
              </a:spcBef>
              <a:spcAft>
                <a:spcPts val="0"/>
              </a:spcAft>
              <a:buClr>
                <a:schemeClr val="accent3"/>
              </a:buClr>
              <a:buSzPts val="3100"/>
              <a:buFont typeface="Palanquin Dark"/>
              <a:buNone/>
              <a:defRPr sz="3100">
                <a:solidFill>
                  <a:schemeClr val="accent3"/>
                </a:solidFill>
                <a:latin typeface="Palanquin Dark"/>
                <a:ea typeface="Palanquin Dark"/>
                <a:cs typeface="Palanquin Dark"/>
                <a:sym typeface="Palanquin Dark"/>
              </a:defRPr>
            </a:lvl6pPr>
            <a:lvl7pPr lvl="6" algn="ctr">
              <a:spcBef>
                <a:spcPts val="0"/>
              </a:spcBef>
              <a:spcAft>
                <a:spcPts val="0"/>
              </a:spcAft>
              <a:buClr>
                <a:schemeClr val="accent3"/>
              </a:buClr>
              <a:buSzPts val="3100"/>
              <a:buFont typeface="Palanquin Dark"/>
              <a:buNone/>
              <a:defRPr sz="3100">
                <a:solidFill>
                  <a:schemeClr val="accent3"/>
                </a:solidFill>
                <a:latin typeface="Palanquin Dark"/>
                <a:ea typeface="Palanquin Dark"/>
                <a:cs typeface="Palanquin Dark"/>
                <a:sym typeface="Palanquin Dark"/>
              </a:defRPr>
            </a:lvl7pPr>
            <a:lvl8pPr lvl="7" algn="ctr">
              <a:spcBef>
                <a:spcPts val="0"/>
              </a:spcBef>
              <a:spcAft>
                <a:spcPts val="0"/>
              </a:spcAft>
              <a:buClr>
                <a:schemeClr val="accent3"/>
              </a:buClr>
              <a:buSzPts val="3100"/>
              <a:buFont typeface="Palanquin Dark"/>
              <a:buNone/>
              <a:defRPr sz="3100">
                <a:solidFill>
                  <a:schemeClr val="accent3"/>
                </a:solidFill>
                <a:latin typeface="Palanquin Dark"/>
                <a:ea typeface="Palanquin Dark"/>
                <a:cs typeface="Palanquin Dark"/>
                <a:sym typeface="Palanquin Dark"/>
              </a:defRPr>
            </a:lvl8pPr>
            <a:lvl9pPr lvl="8" algn="ctr">
              <a:spcBef>
                <a:spcPts val="0"/>
              </a:spcBef>
              <a:spcAft>
                <a:spcPts val="0"/>
              </a:spcAft>
              <a:buClr>
                <a:schemeClr val="accent3"/>
              </a:buClr>
              <a:buSzPts val="3100"/>
              <a:buFont typeface="Palanquin Dark"/>
              <a:buNone/>
              <a:defRPr sz="3100">
                <a:solidFill>
                  <a:schemeClr val="accent3"/>
                </a:solidFill>
                <a:latin typeface="Palanquin Dark"/>
                <a:ea typeface="Palanquin Dark"/>
                <a:cs typeface="Palanquin Dark"/>
                <a:sym typeface="Palanquin Dark"/>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accent3"/>
              </a:buClr>
              <a:buSzPts val="1600"/>
              <a:buFont typeface="Cabin"/>
              <a:buChar char="●"/>
              <a:defRPr sz="1600">
                <a:solidFill>
                  <a:schemeClr val="accent3"/>
                </a:solidFill>
                <a:latin typeface="Cabin"/>
                <a:ea typeface="Cabin"/>
                <a:cs typeface="Cabin"/>
                <a:sym typeface="Cabin"/>
              </a:defRPr>
            </a:lvl1pPr>
            <a:lvl2pPr marL="914400" lvl="1" indent="-330200">
              <a:lnSpc>
                <a:spcPct val="100000"/>
              </a:lnSpc>
              <a:spcBef>
                <a:spcPts val="0"/>
              </a:spcBef>
              <a:spcAft>
                <a:spcPts val="0"/>
              </a:spcAft>
              <a:buClr>
                <a:schemeClr val="accent3"/>
              </a:buClr>
              <a:buSzPts val="1600"/>
              <a:buFont typeface="Cabin"/>
              <a:buChar char="○"/>
              <a:defRPr sz="1600">
                <a:solidFill>
                  <a:schemeClr val="accent3"/>
                </a:solidFill>
                <a:latin typeface="Cabin"/>
                <a:ea typeface="Cabin"/>
                <a:cs typeface="Cabin"/>
                <a:sym typeface="Cabin"/>
              </a:defRPr>
            </a:lvl2pPr>
            <a:lvl3pPr marL="1371600" lvl="2" indent="-330200">
              <a:lnSpc>
                <a:spcPct val="100000"/>
              </a:lnSpc>
              <a:spcBef>
                <a:spcPts val="0"/>
              </a:spcBef>
              <a:spcAft>
                <a:spcPts val="0"/>
              </a:spcAft>
              <a:buClr>
                <a:schemeClr val="accent3"/>
              </a:buClr>
              <a:buSzPts val="1600"/>
              <a:buFont typeface="Cabin"/>
              <a:buChar char="■"/>
              <a:defRPr sz="1600">
                <a:solidFill>
                  <a:schemeClr val="accent3"/>
                </a:solidFill>
                <a:latin typeface="Cabin"/>
                <a:ea typeface="Cabin"/>
                <a:cs typeface="Cabin"/>
                <a:sym typeface="Cabin"/>
              </a:defRPr>
            </a:lvl3pPr>
            <a:lvl4pPr marL="1828800" lvl="3" indent="-330200">
              <a:lnSpc>
                <a:spcPct val="100000"/>
              </a:lnSpc>
              <a:spcBef>
                <a:spcPts val="0"/>
              </a:spcBef>
              <a:spcAft>
                <a:spcPts val="0"/>
              </a:spcAft>
              <a:buClr>
                <a:schemeClr val="accent3"/>
              </a:buClr>
              <a:buSzPts val="1600"/>
              <a:buFont typeface="Cabin"/>
              <a:buChar char="●"/>
              <a:defRPr sz="1600">
                <a:solidFill>
                  <a:schemeClr val="accent3"/>
                </a:solidFill>
                <a:latin typeface="Cabin"/>
                <a:ea typeface="Cabin"/>
                <a:cs typeface="Cabin"/>
                <a:sym typeface="Cabin"/>
              </a:defRPr>
            </a:lvl4pPr>
            <a:lvl5pPr marL="2286000" lvl="4" indent="-330200">
              <a:lnSpc>
                <a:spcPct val="100000"/>
              </a:lnSpc>
              <a:spcBef>
                <a:spcPts val="0"/>
              </a:spcBef>
              <a:spcAft>
                <a:spcPts val="0"/>
              </a:spcAft>
              <a:buClr>
                <a:schemeClr val="accent3"/>
              </a:buClr>
              <a:buSzPts val="1600"/>
              <a:buFont typeface="Cabin"/>
              <a:buChar char="○"/>
              <a:defRPr sz="1600">
                <a:solidFill>
                  <a:schemeClr val="accent3"/>
                </a:solidFill>
                <a:latin typeface="Cabin"/>
                <a:ea typeface="Cabin"/>
                <a:cs typeface="Cabin"/>
                <a:sym typeface="Cabin"/>
              </a:defRPr>
            </a:lvl5pPr>
            <a:lvl6pPr marL="2743200" lvl="5" indent="-330200">
              <a:lnSpc>
                <a:spcPct val="100000"/>
              </a:lnSpc>
              <a:spcBef>
                <a:spcPts val="0"/>
              </a:spcBef>
              <a:spcAft>
                <a:spcPts val="0"/>
              </a:spcAft>
              <a:buClr>
                <a:schemeClr val="accent3"/>
              </a:buClr>
              <a:buSzPts val="1600"/>
              <a:buFont typeface="Cabin"/>
              <a:buChar char="■"/>
              <a:defRPr sz="1600">
                <a:solidFill>
                  <a:schemeClr val="accent3"/>
                </a:solidFill>
                <a:latin typeface="Cabin"/>
                <a:ea typeface="Cabin"/>
                <a:cs typeface="Cabin"/>
                <a:sym typeface="Cabin"/>
              </a:defRPr>
            </a:lvl6pPr>
            <a:lvl7pPr marL="3200400" lvl="6" indent="-330200">
              <a:lnSpc>
                <a:spcPct val="100000"/>
              </a:lnSpc>
              <a:spcBef>
                <a:spcPts val="0"/>
              </a:spcBef>
              <a:spcAft>
                <a:spcPts val="0"/>
              </a:spcAft>
              <a:buClr>
                <a:schemeClr val="accent3"/>
              </a:buClr>
              <a:buSzPts val="1600"/>
              <a:buFont typeface="Cabin"/>
              <a:buChar char="●"/>
              <a:defRPr sz="1600">
                <a:solidFill>
                  <a:schemeClr val="accent3"/>
                </a:solidFill>
                <a:latin typeface="Cabin"/>
                <a:ea typeface="Cabin"/>
                <a:cs typeface="Cabin"/>
                <a:sym typeface="Cabin"/>
              </a:defRPr>
            </a:lvl7pPr>
            <a:lvl8pPr marL="3657600" lvl="7" indent="-330200">
              <a:lnSpc>
                <a:spcPct val="100000"/>
              </a:lnSpc>
              <a:spcBef>
                <a:spcPts val="0"/>
              </a:spcBef>
              <a:spcAft>
                <a:spcPts val="0"/>
              </a:spcAft>
              <a:buClr>
                <a:schemeClr val="accent3"/>
              </a:buClr>
              <a:buSzPts val="1600"/>
              <a:buFont typeface="Cabin"/>
              <a:buChar char="○"/>
              <a:defRPr sz="1600">
                <a:solidFill>
                  <a:schemeClr val="accent3"/>
                </a:solidFill>
                <a:latin typeface="Cabin"/>
                <a:ea typeface="Cabin"/>
                <a:cs typeface="Cabin"/>
                <a:sym typeface="Cabin"/>
              </a:defRPr>
            </a:lvl8pPr>
            <a:lvl9pPr marL="4114800" lvl="8" indent="-330200">
              <a:lnSpc>
                <a:spcPct val="100000"/>
              </a:lnSpc>
              <a:spcBef>
                <a:spcPts val="0"/>
              </a:spcBef>
              <a:spcAft>
                <a:spcPts val="0"/>
              </a:spcAft>
              <a:buClr>
                <a:schemeClr val="accent3"/>
              </a:buClr>
              <a:buSzPts val="1600"/>
              <a:buFont typeface="Cabin"/>
              <a:buChar char="■"/>
              <a:defRPr sz="1600">
                <a:solidFill>
                  <a:schemeClr val="accent3"/>
                </a:solidFill>
                <a:latin typeface="Cabin"/>
                <a:ea typeface="Cabin"/>
                <a:cs typeface="Cabin"/>
                <a:sym typeface="Cabin"/>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6" name="Picture 5">
            <a:extLst>
              <a:ext uri="{FF2B5EF4-FFF2-40B4-BE49-F238E27FC236}">
                <a16:creationId xmlns:a16="http://schemas.microsoft.com/office/drawing/2014/main" id="{E70E67EC-E8F2-4E69-7EDE-423E13634306}"/>
              </a:ext>
            </a:extLst>
          </p:cNvPr>
          <p:cNvPicPr>
            <a:picLocks noChangeAspect="1"/>
          </p:cNvPicPr>
          <p:nvPr/>
        </p:nvPicPr>
        <p:blipFill>
          <a:blip r:embed="rId3"/>
          <a:stretch>
            <a:fillRect/>
          </a:stretch>
        </p:blipFill>
        <p:spPr>
          <a:xfrm>
            <a:off x="4163079" y="804156"/>
            <a:ext cx="838313" cy="821028"/>
          </a:xfrm>
          <a:prstGeom prst="rect">
            <a:avLst/>
          </a:prstGeom>
        </p:spPr>
      </p:pic>
      <p:sp>
        <p:nvSpPr>
          <p:cNvPr id="7" name="TextBox 6">
            <a:extLst>
              <a:ext uri="{FF2B5EF4-FFF2-40B4-BE49-F238E27FC236}">
                <a16:creationId xmlns:a16="http://schemas.microsoft.com/office/drawing/2014/main" id="{8BF57D57-3D9D-A821-B5C5-D03EDCAF9DC5}"/>
              </a:ext>
            </a:extLst>
          </p:cNvPr>
          <p:cNvSpPr txBox="1"/>
          <p:nvPr/>
        </p:nvSpPr>
        <p:spPr>
          <a:xfrm>
            <a:off x="5384042" y="3608681"/>
            <a:ext cx="2710785" cy="815608"/>
          </a:xfrm>
          <a:prstGeom prst="rect">
            <a:avLst/>
          </a:prstGeom>
          <a:noFill/>
        </p:spPr>
        <p:txBody>
          <a:bodyPr wrap="square">
            <a:spAutoFit/>
          </a:bodyPr>
          <a:lstStyle/>
          <a:p>
            <a:pPr>
              <a:spcBef>
                <a:spcPts val="300"/>
              </a:spcBef>
            </a:pPr>
            <a:r>
              <a:rPr lang="en-US" sz="1400" i="1" dirty="0">
                <a:effectLst/>
                <a:latin typeface="+mn-lt"/>
                <a:ea typeface="Times New Roman" panose="02020603050405020304" pitchFamily="18" charset="0"/>
              </a:rPr>
              <a:t>Sinh </a:t>
            </a:r>
            <a:r>
              <a:rPr lang="en-US" sz="1400" i="1" dirty="0" err="1">
                <a:effectLst/>
                <a:latin typeface="+mn-lt"/>
                <a:ea typeface="Times New Roman" panose="02020603050405020304" pitchFamily="18" charset="0"/>
              </a:rPr>
              <a:t>viên</a:t>
            </a:r>
            <a:r>
              <a:rPr lang="en-US" sz="1400" i="1" dirty="0">
                <a:effectLst/>
                <a:latin typeface="+mn-lt"/>
                <a:ea typeface="Times New Roman" panose="02020603050405020304" pitchFamily="18" charset="0"/>
              </a:rPr>
              <a:t> </a:t>
            </a:r>
            <a:r>
              <a:rPr lang="en-US" sz="1400" i="1" dirty="0" err="1">
                <a:effectLst/>
                <a:latin typeface="+mn-lt"/>
                <a:ea typeface="Times New Roman" panose="02020603050405020304" pitchFamily="18" charset="0"/>
              </a:rPr>
              <a:t>thực</a:t>
            </a:r>
            <a:r>
              <a:rPr lang="en-US" sz="1400" i="1" dirty="0">
                <a:effectLst/>
                <a:latin typeface="+mn-lt"/>
                <a:ea typeface="Times New Roman" panose="02020603050405020304" pitchFamily="18" charset="0"/>
              </a:rPr>
              <a:t> </a:t>
            </a:r>
            <a:r>
              <a:rPr lang="en-US" sz="1400" i="1" dirty="0" err="1">
                <a:effectLst/>
                <a:latin typeface="+mn-lt"/>
                <a:ea typeface="Times New Roman" panose="02020603050405020304" pitchFamily="18" charset="0"/>
              </a:rPr>
              <a:t>hiện</a:t>
            </a:r>
            <a:r>
              <a:rPr lang="en-US" sz="1400" i="1" dirty="0">
                <a:effectLst/>
                <a:latin typeface="+mn-lt"/>
                <a:ea typeface="Times New Roman" panose="02020603050405020304" pitchFamily="18" charset="0"/>
              </a:rPr>
              <a:t>:</a:t>
            </a:r>
            <a:endParaRPr lang="en-US" sz="1400" dirty="0">
              <a:effectLst/>
              <a:latin typeface="+mn-lt"/>
              <a:ea typeface="Times New Roman" panose="02020603050405020304" pitchFamily="18" charset="0"/>
            </a:endParaRPr>
          </a:p>
          <a:p>
            <a:pPr>
              <a:spcBef>
                <a:spcPts val="300"/>
              </a:spcBef>
            </a:pPr>
            <a:r>
              <a:rPr lang="vi-VN" sz="1400" dirty="0">
                <a:effectLst/>
                <a:latin typeface="+mn-lt"/>
                <a:ea typeface="Times New Roman" panose="02020603050405020304" pitchFamily="18" charset="0"/>
              </a:rPr>
              <a:t>Lâm Ngọc Hân – 110120026</a:t>
            </a:r>
            <a:endParaRPr lang="en-US" sz="1400" dirty="0">
              <a:effectLst/>
              <a:latin typeface="+mn-lt"/>
              <a:ea typeface="Times New Roman" panose="02020603050405020304" pitchFamily="18" charset="0"/>
            </a:endParaRPr>
          </a:p>
          <a:p>
            <a:pPr>
              <a:spcBef>
                <a:spcPts val="300"/>
              </a:spcBef>
            </a:pPr>
            <a:r>
              <a:rPr lang="en-US" sz="1400" dirty="0" err="1">
                <a:effectLst/>
                <a:latin typeface="+mn-lt"/>
                <a:ea typeface="Times New Roman" panose="02020603050405020304" pitchFamily="18" charset="0"/>
              </a:rPr>
              <a:t>Lớp</a:t>
            </a:r>
            <a:r>
              <a:rPr lang="en-US" sz="1400" dirty="0">
                <a:effectLst/>
                <a:latin typeface="+mn-lt"/>
                <a:ea typeface="Times New Roman" panose="02020603050405020304" pitchFamily="18" charset="0"/>
              </a:rPr>
              <a:t>: </a:t>
            </a:r>
            <a:r>
              <a:rPr lang="vi-VN" sz="1400" dirty="0">
                <a:effectLst/>
                <a:latin typeface="+mn-lt"/>
                <a:ea typeface="Times New Roman" panose="02020603050405020304" pitchFamily="18" charset="0"/>
              </a:rPr>
              <a:t>DA20TTA</a:t>
            </a:r>
            <a:endParaRPr lang="en-US" sz="1400" dirty="0">
              <a:effectLst/>
              <a:latin typeface="+mn-lt"/>
              <a:ea typeface="Times New Roman" panose="02020603050405020304" pitchFamily="18" charset="0"/>
            </a:endParaRPr>
          </a:p>
        </p:txBody>
      </p:sp>
      <p:sp>
        <p:nvSpPr>
          <p:cNvPr id="8" name="TextBox 7">
            <a:extLst>
              <a:ext uri="{FF2B5EF4-FFF2-40B4-BE49-F238E27FC236}">
                <a16:creationId xmlns:a16="http://schemas.microsoft.com/office/drawing/2014/main" id="{F1B3282A-4525-C990-0B76-5020A076591A}"/>
              </a:ext>
            </a:extLst>
          </p:cNvPr>
          <p:cNvSpPr txBox="1"/>
          <p:nvPr/>
        </p:nvSpPr>
        <p:spPr>
          <a:xfrm>
            <a:off x="837674" y="3608681"/>
            <a:ext cx="3031465" cy="623248"/>
          </a:xfrm>
          <a:prstGeom prst="rect">
            <a:avLst/>
          </a:prstGeom>
          <a:noFill/>
        </p:spPr>
        <p:txBody>
          <a:bodyPr wrap="square">
            <a:spAutoFit/>
          </a:bodyPr>
          <a:lstStyle/>
          <a:p>
            <a:pPr>
              <a:spcBef>
                <a:spcPts val="300"/>
              </a:spcBef>
            </a:pPr>
            <a:r>
              <a:rPr lang="en-US" sz="1600" i="1" dirty="0" err="1">
                <a:effectLst/>
                <a:latin typeface="+mn-lt"/>
                <a:ea typeface="Times New Roman" panose="02020603050405020304" pitchFamily="18" charset="0"/>
              </a:rPr>
              <a:t>Gi</a:t>
            </a:r>
            <a:r>
              <a:rPr lang="en-US" sz="1600" i="1" dirty="0" err="1">
                <a:latin typeface="+mn-lt"/>
                <a:ea typeface="Times New Roman" panose="02020603050405020304" pitchFamily="18" charset="0"/>
              </a:rPr>
              <a:t>ảng</a:t>
            </a:r>
            <a:r>
              <a:rPr lang="en-US" sz="1600" i="1" dirty="0">
                <a:effectLst/>
                <a:latin typeface="+mn-lt"/>
                <a:ea typeface="Times New Roman" panose="02020603050405020304" pitchFamily="18" charset="0"/>
              </a:rPr>
              <a:t> </a:t>
            </a:r>
            <a:r>
              <a:rPr lang="en-US" sz="1600" i="1" dirty="0" err="1">
                <a:effectLst/>
                <a:latin typeface="+mn-lt"/>
                <a:ea typeface="Times New Roman" panose="02020603050405020304" pitchFamily="18" charset="0"/>
              </a:rPr>
              <a:t>viên</a:t>
            </a:r>
            <a:r>
              <a:rPr lang="en-US" sz="1600" i="1" dirty="0">
                <a:effectLst/>
                <a:latin typeface="+mn-lt"/>
                <a:ea typeface="Times New Roman" panose="02020603050405020304" pitchFamily="18" charset="0"/>
              </a:rPr>
              <a:t> </a:t>
            </a:r>
            <a:r>
              <a:rPr lang="en-US" sz="1600" i="1" dirty="0" err="1">
                <a:latin typeface="+mn-lt"/>
                <a:ea typeface="Times New Roman" panose="02020603050405020304" pitchFamily="18" charset="0"/>
              </a:rPr>
              <a:t>hướng</a:t>
            </a:r>
            <a:r>
              <a:rPr lang="en-US" sz="1600" i="1" dirty="0">
                <a:latin typeface="+mn-lt"/>
                <a:ea typeface="Times New Roman" panose="02020603050405020304" pitchFamily="18" charset="0"/>
              </a:rPr>
              <a:t> </a:t>
            </a:r>
            <a:r>
              <a:rPr lang="en-US" sz="1600" i="1" dirty="0" err="1">
                <a:latin typeface="+mn-lt"/>
                <a:ea typeface="Times New Roman" panose="02020603050405020304" pitchFamily="18" charset="0"/>
              </a:rPr>
              <a:t>dẫn</a:t>
            </a:r>
            <a:r>
              <a:rPr lang="en-US" sz="1600" i="1" dirty="0">
                <a:effectLst/>
                <a:latin typeface="+mn-lt"/>
                <a:ea typeface="Times New Roman" panose="02020603050405020304" pitchFamily="18" charset="0"/>
              </a:rPr>
              <a:t>:</a:t>
            </a:r>
          </a:p>
          <a:p>
            <a:pPr>
              <a:spcBef>
                <a:spcPts val="300"/>
              </a:spcBef>
            </a:pPr>
            <a:r>
              <a:rPr lang="en-US" sz="1600" dirty="0" err="1">
                <a:latin typeface="+mn-lt"/>
                <a:ea typeface="Times New Roman" panose="02020603050405020304" pitchFamily="18" charset="0"/>
              </a:rPr>
              <a:t>ThS</a:t>
            </a:r>
            <a:r>
              <a:rPr lang="en-US" sz="1600" dirty="0">
                <a:latin typeface="+mn-lt"/>
                <a:ea typeface="Times New Roman" panose="02020603050405020304" pitchFamily="18" charset="0"/>
              </a:rPr>
              <a:t>. </a:t>
            </a:r>
            <a:r>
              <a:rPr lang="en-US" sz="1600" dirty="0" err="1">
                <a:latin typeface="+mn-lt"/>
                <a:ea typeface="Times New Roman" panose="02020603050405020304" pitchFamily="18" charset="0"/>
              </a:rPr>
              <a:t>Nguyễn</a:t>
            </a:r>
            <a:r>
              <a:rPr lang="en-US" sz="1600" dirty="0">
                <a:latin typeface="+mn-lt"/>
                <a:ea typeface="Times New Roman" panose="02020603050405020304" pitchFamily="18" charset="0"/>
              </a:rPr>
              <a:t> </a:t>
            </a:r>
            <a:r>
              <a:rPr lang="en-US" sz="1600" dirty="0" err="1">
                <a:latin typeface="+mn-lt"/>
                <a:ea typeface="Times New Roman" panose="02020603050405020304" pitchFamily="18" charset="0"/>
              </a:rPr>
              <a:t>Ngọc</a:t>
            </a:r>
            <a:r>
              <a:rPr lang="en-US" sz="1600" dirty="0">
                <a:latin typeface="+mn-lt"/>
                <a:ea typeface="Times New Roman" panose="02020603050405020304" pitchFamily="18" charset="0"/>
              </a:rPr>
              <a:t> </a:t>
            </a:r>
            <a:r>
              <a:rPr lang="en-US" sz="1600" dirty="0" err="1">
                <a:latin typeface="+mn-lt"/>
                <a:ea typeface="Times New Roman" panose="02020603050405020304" pitchFamily="18" charset="0"/>
              </a:rPr>
              <a:t>Đan</a:t>
            </a:r>
            <a:r>
              <a:rPr lang="en-US" sz="1600" dirty="0">
                <a:latin typeface="+mn-lt"/>
                <a:ea typeface="Times New Roman" panose="02020603050405020304" pitchFamily="18" charset="0"/>
              </a:rPr>
              <a:t> Thanh</a:t>
            </a:r>
            <a:endParaRPr lang="en-US" sz="1600" dirty="0">
              <a:effectLst/>
              <a:latin typeface="+mn-lt"/>
              <a:ea typeface="Times New Roman" panose="02020603050405020304" pitchFamily="18" charset="0"/>
            </a:endParaRPr>
          </a:p>
        </p:txBody>
      </p:sp>
      <p:sp>
        <p:nvSpPr>
          <p:cNvPr id="9" name="TextBox 8">
            <a:extLst>
              <a:ext uri="{FF2B5EF4-FFF2-40B4-BE49-F238E27FC236}">
                <a16:creationId xmlns:a16="http://schemas.microsoft.com/office/drawing/2014/main" id="{1CB906F3-7FE0-19F1-A5DB-C624B7E71FED}"/>
              </a:ext>
            </a:extLst>
          </p:cNvPr>
          <p:cNvSpPr txBox="1"/>
          <p:nvPr/>
        </p:nvSpPr>
        <p:spPr>
          <a:xfrm>
            <a:off x="0" y="161133"/>
            <a:ext cx="9144000" cy="584775"/>
          </a:xfrm>
          <a:prstGeom prst="rect">
            <a:avLst/>
          </a:prstGeom>
          <a:noFill/>
        </p:spPr>
        <p:txBody>
          <a:bodyPr wrap="square">
            <a:spAutoFit/>
          </a:bodyPr>
          <a:lstStyle/>
          <a:p>
            <a:pPr algn="ctr"/>
            <a:r>
              <a:rPr lang="en-US" sz="1600" dirty="0">
                <a:effectLst/>
                <a:latin typeface="+mn-lt"/>
                <a:ea typeface="Times New Roman" panose="02020603050405020304" pitchFamily="18" charset="0"/>
              </a:rPr>
              <a:t>KHOA KỸ THUẬT VÀ CÔNG NGHỆ</a:t>
            </a:r>
          </a:p>
          <a:p>
            <a:pPr algn="ctr"/>
            <a:r>
              <a:rPr lang="en-US" sz="1600" b="1" dirty="0">
                <a:effectLst/>
                <a:latin typeface="+mn-lt"/>
                <a:ea typeface="Times New Roman" panose="02020603050405020304" pitchFamily="18" charset="0"/>
              </a:rPr>
              <a:t>BỘ MÔN CÔNG NGHỆ THÔNG TIN</a:t>
            </a:r>
            <a:endParaRPr lang="en-US" sz="1600" dirty="0">
              <a:effectLst/>
              <a:latin typeface="+mn-lt"/>
              <a:ea typeface="Times New Roman" panose="02020603050405020304" pitchFamily="18" charset="0"/>
            </a:endParaRPr>
          </a:p>
        </p:txBody>
      </p:sp>
      <p:sp>
        <p:nvSpPr>
          <p:cNvPr id="10" name="TextBox 9">
            <a:extLst>
              <a:ext uri="{FF2B5EF4-FFF2-40B4-BE49-F238E27FC236}">
                <a16:creationId xmlns:a16="http://schemas.microsoft.com/office/drawing/2014/main" id="{6498AF0E-7025-FB23-DB6B-33CD0A22716B}"/>
              </a:ext>
            </a:extLst>
          </p:cNvPr>
          <p:cNvSpPr txBox="1"/>
          <p:nvPr/>
        </p:nvSpPr>
        <p:spPr>
          <a:xfrm>
            <a:off x="0" y="1712839"/>
            <a:ext cx="9144000" cy="2215991"/>
          </a:xfrm>
          <a:prstGeom prst="rect">
            <a:avLst/>
          </a:prstGeom>
          <a:noFill/>
        </p:spPr>
        <p:txBody>
          <a:bodyPr wrap="square">
            <a:spAutoFit/>
          </a:bodyPr>
          <a:lstStyle/>
          <a:p>
            <a:pPr algn="ctr"/>
            <a:r>
              <a:rPr lang="en-US" sz="1600" b="1" dirty="0">
                <a:solidFill>
                  <a:schemeClr val="bg1">
                    <a:lumMod val="10000"/>
                  </a:schemeClr>
                </a:solidFill>
                <a:effectLst/>
                <a:latin typeface="+mn-lt"/>
                <a:ea typeface="Times New Roman" panose="02020603050405020304" pitchFamily="18" charset="0"/>
              </a:rPr>
              <a:t>BÁO </a:t>
            </a:r>
            <a:r>
              <a:rPr lang="vi-VN" sz="1600" b="1" dirty="0">
                <a:solidFill>
                  <a:schemeClr val="bg1">
                    <a:lumMod val="10000"/>
                  </a:schemeClr>
                </a:solidFill>
                <a:effectLst/>
                <a:latin typeface="+mn-lt"/>
                <a:ea typeface="Times New Roman" panose="02020603050405020304" pitchFamily="18" charset="0"/>
              </a:rPr>
              <a:t>CÁO </a:t>
            </a:r>
            <a:r>
              <a:rPr lang="en-US" sz="1600" b="1" dirty="0">
                <a:solidFill>
                  <a:schemeClr val="bg1">
                    <a:lumMod val="10000"/>
                  </a:schemeClr>
                </a:solidFill>
                <a:effectLst/>
                <a:latin typeface="+mn-lt"/>
                <a:ea typeface="Times New Roman" panose="02020603050405020304" pitchFamily="18" charset="0"/>
              </a:rPr>
              <a:t>ĐỒ ÁN CHUYÊN NGÀNH</a:t>
            </a:r>
            <a:br>
              <a:rPr lang="en-US" sz="1600" dirty="0">
                <a:effectLst/>
                <a:latin typeface="+mn-lt"/>
                <a:ea typeface="Times New Roman" panose="02020603050405020304" pitchFamily="18" charset="0"/>
              </a:rPr>
            </a:br>
            <a:r>
              <a:rPr lang="en-US" sz="1600" b="1" dirty="0">
                <a:solidFill>
                  <a:srgbClr val="000000"/>
                </a:solidFill>
                <a:effectLst/>
                <a:latin typeface="+mn-lt"/>
              </a:rPr>
              <a:t>HỌC KỲ I, NĂM HỌC 2023-2024</a:t>
            </a:r>
          </a:p>
          <a:p>
            <a:pPr algn="ctr"/>
            <a:br>
              <a:rPr lang="en-US" sz="1000" dirty="0">
                <a:effectLst/>
                <a:latin typeface="+mn-lt"/>
              </a:rPr>
            </a:br>
            <a:r>
              <a:rPr lang="en-US" sz="2400" b="1" dirty="0">
                <a:effectLst/>
                <a:latin typeface="Times New Roman" panose="02020603050405020304" pitchFamily="18" charset="0"/>
              </a:rPr>
              <a:t>XÂY DỰNG WEBSITE KINH DOANH SẢN PHẨM THỜI TRANG KẾT HỢP GỢI Ý SẢN PHẨM TRÊN NỀN TẢNG LARAVEL</a:t>
            </a:r>
            <a:endParaRPr lang="en-US" sz="2400" dirty="0">
              <a:effectLst/>
              <a:latin typeface="Times New Roman" panose="02020603050405020304" pitchFamily="18" charset="0"/>
            </a:endParaRPr>
          </a:p>
          <a:p>
            <a:pPr algn="ctr"/>
            <a:endParaRPr lang="en-US" sz="2400"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3" name="Google Shape;73;p15"/>
          <p:cNvSpPr/>
          <p:nvPr/>
        </p:nvSpPr>
        <p:spPr>
          <a:xfrm rot="2468536">
            <a:off x="994592" y="3823882"/>
            <a:ext cx="1452770" cy="1100443"/>
          </a:xfrm>
          <a:custGeom>
            <a:avLst/>
            <a:gdLst/>
            <a:ahLst/>
            <a:cxnLst/>
            <a:rect l="l" t="t" r="r" b="b"/>
            <a:pathLst>
              <a:path w="33148" h="31997" extrusionOk="0">
                <a:moveTo>
                  <a:pt x="21103" y="1"/>
                </a:moveTo>
                <a:cubicBezTo>
                  <a:pt x="16934" y="1"/>
                  <a:pt x="13364" y="2166"/>
                  <a:pt x="10589" y="5187"/>
                </a:cubicBezTo>
                <a:cubicBezTo>
                  <a:pt x="5525" y="9372"/>
                  <a:pt x="1" y="16780"/>
                  <a:pt x="1675" y="23601"/>
                </a:cubicBezTo>
                <a:cubicBezTo>
                  <a:pt x="2921" y="28856"/>
                  <a:pt x="7583" y="31996"/>
                  <a:pt x="12607" y="31996"/>
                </a:cubicBezTo>
                <a:cubicBezTo>
                  <a:pt x="13825" y="31996"/>
                  <a:pt x="15064" y="31812"/>
                  <a:pt x="16281" y="31428"/>
                </a:cubicBezTo>
                <a:cubicBezTo>
                  <a:pt x="23145" y="29335"/>
                  <a:pt x="29087" y="21593"/>
                  <a:pt x="31180" y="14896"/>
                </a:cubicBezTo>
                <a:cubicBezTo>
                  <a:pt x="33147" y="8577"/>
                  <a:pt x="30469" y="1629"/>
                  <a:pt x="23563" y="248"/>
                </a:cubicBezTo>
                <a:cubicBezTo>
                  <a:pt x="22722" y="80"/>
                  <a:pt x="21901" y="1"/>
                  <a:pt x="21103" y="1"/>
                </a:cubicBezTo>
                <a:close/>
              </a:path>
            </a:pathLst>
          </a:custGeom>
          <a:solidFill>
            <a:srgbClr val="F7BCAF">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p:nvPr/>
        </p:nvSpPr>
        <p:spPr>
          <a:xfrm rot="-9150580">
            <a:off x="1193839" y="3491914"/>
            <a:ext cx="1499427" cy="935240"/>
          </a:xfrm>
          <a:custGeom>
            <a:avLst/>
            <a:gdLst/>
            <a:ahLst/>
            <a:cxnLst/>
            <a:rect l="l" t="t" r="r" b="b"/>
            <a:pathLst>
              <a:path w="34486" h="21510" extrusionOk="0">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w="9525" cap="flat" cmpd="sng">
            <a:solidFill>
              <a:srgbClr val="87725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3;p15">
            <a:extLst>
              <a:ext uri="{FF2B5EF4-FFF2-40B4-BE49-F238E27FC236}">
                <a16:creationId xmlns:a16="http://schemas.microsoft.com/office/drawing/2014/main" id="{9E182B7B-B5A7-8236-C268-B644584FB2E2}"/>
              </a:ext>
            </a:extLst>
          </p:cNvPr>
          <p:cNvSpPr/>
          <p:nvPr/>
        </p:nvSpPr>
        <p:spPr>
          <a:xfrm rot="2468536">
            <a:off x="6401380" y="381291"/>
            <a:ext cx="1452770" cy="1100443"/>
          </a:xfrm>
          <a:custGeom>
            <a:avLst/>
            <a:gdLst/>
            <a:ahLst/>
            <a:cxnLst/>
            <a:rect l="l" t="t" r="r" b="b"/>
            <a:pathLst>
              <a:path w="33148" h="31997" extrusionOk="0">
                <a:moveTo>
                  <a:pt x="21103" y="1"/>
                </a:moveTo>
                <a:cubicBezTo>
                  <a:pt x="16934" y="1"/>
                  <a:pt x="13364" y="2166"/>
                  <a:pt x="10589" y="5187"/>
                </a:cubicBezTo>
                <a:cubicBezTo>
                  <a:pt x="5525" y="9372"/>
                  <a:pt x="1" y="16780"/>
                  <a:pt x="1675" y="23601"/>
                </a:cubicBezTo>
                <a:cubicBezTo>
                  <a:pt x="2921" y="28856"/>
                  <a:pt x="7583" y="31996"/>
                  <a:pt x="12607" y="31996"/>
                </a:cubicBezTo>
                <a:cubicBezTo>
                  <a:pt x="13825" y="31996"/>
                  <a:pt x="15064" y="31812"/>
                  <a:pt x="16281" y="31428"/>
                </a:cubicBezTo>
                <a:cubicBezTo>
                  <a:pt x="23145" y="29335"/>
                  <a:pt x="29087" y="21593"/>
                  <a:pt x="31180" y="14896"/>
                </a:cubicBezTo>
                <a:cubicBezTo>
                  <a:pt x="33147" y="8577"/>
                  <a:pt x="30469" y="1629"/>
                  <a:pt x="23563" y="248"/>
                </a:cubicBezTo>
                <a:cubicBezTo>
                  <a:pt x="22722" y="80"/>
                  <a:pt x="21901" y="1"/>
                  <a:pt x="21103" y="1"/>
                </a:cubicBezTo>
                <a:close/>
              </a:path>
            </a:pathLst>
          </a:custGeom>
          <a:solidFill>
            <a:schemeClr val="bg2">
              <a:alpha val="575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74;p15">
            <a:extLst>
              <a:ext uri="{FF2B5EF4-FFF2-40B4-BE49-F238E27FC236}">
                <a16:creationId xmlns:a16="http://schemas.microsoft.com/office/drawing/2014/main" id="{55A26B31-E82B-A797-3B9D-C2844FFEFC03}"/>
              </a:ext>
            </a:extLst>
          </p:cNvPr>
          <p:cNvSpPr/>
          <p:nvPr/>
        </p:nvSpPr>
        <p:spPr>
          <a:xfrm rot="12449420">
            <a:off x="6003749" y="812404"/>
            <a:ext cx="1499427" cy="935240"/>
          </a:xfrm>
          <a:custGeom>
            <a:avLst/>
            <a:gdLst/>
            <a:ahLst/>
            <a:cxnLst/>
            <a:rect l="l" t="t" r="r" b="b"/>
            <a:pathLst>
              <a:path w="34486" h="21510" extrusionOk="0">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w="9525" cap="flat" cmpd="sng">
            <a:solidFill>
              <a:srgbClr val="87725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5;p20">
            <a:extLst>
              <a:ext uri="{FF2B5EF4-FFF2-40B4-BE49-F238E27FC236}">
                <a16:creationId xmlns:a16="http://schemas.microsoft.com/office/drawing/2014/main" id="{9A32335A-8697-BC47-9082-67953F684036}"/>
              </a:ext>
            </a:extLst>
          </p:cNvPr>
          <p:cNvSpPr txBox="1">
            <a:spLocks/>
          </p:cNvSpPr>
          <p:nvPr/>
        </p:nvSpPr>
        <p:spPr>
          <a:xfrm>
            <a:off x="1720977" y="1080832"/>
            <a:ext cx="5472752" cy="9340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9pPr>
          </a:lstStyle>
          <a:p>
            <a:r>
              <a:rPr lang="en-US" sz="6000" b="1" dirty="0">
                <a:solidFill>
                  <a:schemeClr val="bg1">
                    <a:lumMod val="10000"/>
                  </a:schemeClr>
                </a:solidFill>
                <a:latin typeface="+mn-lt"/>
                <a:cs typeface="Palanquin Dark" panose="020B0604020202020204" charset="0"/>
              </a:rPr>
              <a:t>03 </a:t>
            </a:r>
          </a:p>
          <a:p>
            <a:endParaRPr lang="en-US" sz="3200" b="1" dirty="0">
              <a:solidFill>
                <a:schemeClr val="bg1">
                  <a:lumMod val="10000"/>
                </a:schemeClr>
              </a:solidFill>
              <a:latin typeface="+mn-lt"/>
              <a:cs typeface="Palanquin Dark" panose="020B0604020202020204" charset="0"/>
            </a:endParaRPr>
          </a:p>
        </p:txBody>
      </p:sp>
      <p:sp>
        <p:nvSpPr>
          <p:cNvPr id="9" name="Google Shape;195;p20">
            <a:extLst>
              <a:ext uri="{FF2B5EF4-FFF2-40B4-BE49-F238E27FC236}">
                <a16:creationId xmlns:a16="http://schemas.microsoft.com/office/drawing/2014/main" id="{77D1EC8D-31F8-1E5A-391A-A324CE4102E8}"/>
              </a:ext>
            </a:extLst>
          </p:cNvPr>
          <p:cNvSpPr txBox="1">
            <a:spLocks/>
          </p:cNvSpPr>
          <p:nvPr/>
        </p:nvSpPr>
        <p:spPr>
          <a:xfrm>
            <a:off x="1835624" y="2192893"/>
            <a:ext cx="5472752" cy="18715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9pPr>
          </a:lstStyle>
          <a:p>
            <a:r>
              <a:rPr lang="en-US" sz="6000" b="1" dirty="0">
                <a:solidFill>
                  <a:schemeClr val="bg1">
                    <a:lumMod val="10000"/>
                  </a:schemeClr>
                </a:solidFill>
                <a:latin typeface="+mn-lt"/>
                <a:cs typeface="Palanquin Dark" panose="020B0604020202020204" charset="0"/>
              </a:rPr>
              <a:t>KẾT QUẢ NGHIÊN CỨU</a:t>
            </a:r>
          </a:p>
          <a:p>
            <a:endParaRPr lang="en-US" sz="3200" b="1" dirty="0">
              <a:solidFill>
                <a:schemeClr val="bg1">
                  <a:lumMod val="10000"/>
                </a:schemeClr>
              </a:solidFill>
              <a:latin typeface="+mn-lt"/>
              <a:cs typeface="Palanquin Dark" panose="020B0604020202020204" charset="0"/>
            </a:endParaRPr>
          </a:p>
        </p:txBody>
      </p:sp>
    </p:spTree>
    <p:extLst>
      <p:ext uri="{BB962C8B-B14F-4D97-AF65-F5344CB8AC3E}">
        <p14:creationId xmlns:p14="http://schemas.microsoft.com/office/powerpoint/2010/main" val="82208655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3" name="Google Shape;73;p15"/>
          <p:cNvSpPr/>
          <p:nvPr/>
        </p:nvSpPr>
        <p:spPr>
          <a:xfrm rot="2468536">
            <a:off x="182647" y="4135714"/>
            <a:ext cx="1452770" cy="1100443"/>
          </a:xfrm>
          <a:custGeom>
            <a:avLst/>
            <a:gdLst/>
            <a:ahLst/>
            <a:cxnLst/>
            <a:rect l="l" t="t" r="r" b="b"/>
            <a:pathLst>
              <a:path w="33148" h="31997" extrusionOk="0">
                <a:moveTo>
                  <a:pt x="21103" y="1"/>
                </a:moveTo>
                <a:cubicBezTo>
                  <a:pt x="16934" y="1"/>
                  <a:pt x="13364" y="2166"/>
                  <a:pt x="10589" y="5187"/>
                </a:cubicBezTo>
                <a:cubicBezTo>
                  <a:pt x="5525" y="9372"/>
                  <a:pt x="1" y="16780"/>
                  <a:pt x="1675" y="23601"/>
                </a:cubicBezTo>
                <a:cubicBezTo>
                  <a:pt x="2921" y="28856"/>
                  <a:pt x="7583" y="31996"/>
                  <a:pt x="12607" y="31996"/>
                </a:cubicBezTo>
                <a:cubicBezTo>
                  <a:pt x="13825" y="31996"/>
                  <a:pt x="15064" y="31812"/>
                  <a:pt x="16281" y="31428"/>
                </a:cubicBezTo>
                <a:cubicBezTo>
                  <a:pt x="23145" y="29335"/>
                  <a:pt x="29087" y="21593"/>
                  <a:pt x="31180" y="14896"/>
                </a:cubicBezTo>
                <a:cubicBezTo>
                  <a:pt x="33147" y="8577"/>
                  <a:pt x="30469" y="1629"/>
                  <a:pt x="23563" y="248"/>
                </a:cubicBezTo>
                <a:cubicBezTo>
                  <a:pt x="22722" y="80"/>
                  <a:pt x="21901" y="1"/>
                  <a:pt x="21103" y="1"/>
                </a:cubicBezTo>
                <a:close/>
              </a:path>
            </a:pathLst>
          </a:custGeom>
          <a:solidFill>
            <a:srgbClr val="F7BCAF">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p:nvPr/>
        </p:nvSpPr>
        <p:spPr>
          <a:xfrm rot="-9150580">
            <a:off x="368753" y="3945965"/>
            <a:ext cx="1499427" cy="935240"/>
          </a:xfrm>
          <a:custGeom>
            <a:avLst/>
            <a:gdLst/>
            <a:ahLst/>
            <a:cxnLst/>
            <a:rect l="l" t="t" r="r" b="b"/>
            <a:pathLst>
              <a:path w="34486" h="21510" extrusionOk="0">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w="9525" cap="flat" cmpd="sng">
            <a:solidFill>
              <a:srgbClr val="87725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3;p15">
            <a:extLst>
              <a:ext uri="{FF2B5EF4-FFF2-40B4-BE49-F238E27FC236}">
                <a16:creationId xmlns:a16="http://schemas.microsoft.com/office/drawing/2014/main" id="{9E182B7B-B5A7-8236-C268-B644584FB2E2}"/>
              </a:ext>
            </a:extLst>
          </p:cNvPr>
          <p:cNvSpPr/>
          <p:nvPr/>
        </p:nvSpPr>
        <p:spPr>
          <a:xfrm rot="2468536">
            <a:off x="6401380" y="381291"/>
            <a:ext cx="1452770" cy="1100443"/>
          </a:xfrm>
          <a:custGeom>
            <a:avLst/>
            <a:gdLst/>
            <a:ahLst/>
            <a:cxnLst/>
            <a:rect l="l" t="t" r="r" b="b"/>
            <a:pathLst>
              <a:path w="33148" h="31997" extrusionOk="0">
                <a:moveTo>
                  <a:pt x="21103" y="1"/>
                </a:moveTo>
                <a:cubicBezTo>
                  <a:pt x="16934" y="1"/>
                  <a:pt x="13364" y="2166"/>
                  <a:pt x="10589" y="5187"/>
                </a:cubicBezTo>
                <a:cubicBezTo>
                  <a:pt x="5525" y="9372"/>
                  <a:pt x="1" y="16780"/>
                  <a:pt x="1675" y="23601"/>
                </a:cubicBezTo>
                <a:cubicBezTo>
                  <a:pt x="2921" y="28856"/>
                  <a:pt x="7583" y="31996"/>
                  <a:pt x="12607" y="31996"/>
                </a:cubicBezTo>
                <a:cubicBezTo>
                  <a:pt x="13825" y="31996"/>
                  <a:pt x="15064" y="31812"/>
                  <a:pt x="16281" y="31428"/>
                </a:cubicBezTo>
                <a:cubicBezTo>
                  <a:pt x="23145" y="29335"/>
                  <a:pt x="29087" y="21593"/>
                  <a:pt x="31180" y="14896"/>
                </a:cubicBezTo>
                <a:cubicBezTo>
                  <a:pt x="33147" y="8577"/>
                  <a:pt x="30469" y="1629"/>
                  <a:pt x="23563" y="248"/>
                </a:cubicBezTo>
                <a:cubicBezTo>
                  <a:pt x="22722" y="80"/>
                  <a:pt x="21901" y="1"/>
                  <a:pt x="21103" y="1"/>
                </a:cubicBezTo>
                <a:close/>
              </a:path>
            </a:pathLst>
          </a:custGeom>
          <a:solidFill>
            <a:schemeClr val="bg2">
              <a:alpha val="575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74;p15">
            <a:extLst>
              <a:ext uri="{FF2B5EF4-FFF2-40B4-BE49-F238E27FC236}">
                <a16:creationId xmlns:a16="http://schemas.microsoft.com/office/drawing/2014/main" id="{55A26B31-E82B-A797-3B9D-C2844FFEFC03}"/>
              </a:ext>
            </a:extLst>
          </p:cNvPr>
          <p:cNvSpPr/>
          <p:nvPr/>
        </p:nvSpPr>
        <p:spPr>
          <a:xfrm rot="12449420">
            <a:off x="6003749" y="812404"/>
            <a:ext cx="1499427" cy="935240"/>
          </a:xfrm>
          <a:custGeom>
            <a:avLst/>
            <a:gdLst/>
            <a:ahLst/>
            <a:cxnLst/>
            <a:rect l="l" t="t" r="r" b="b"/>
            <a:pathLst>
              <a:path w="34486" h="21510" extrusionOk="0">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w="9525" cap="flat" cmpd="sng">
            <a:solidFill>
              <a:srgbClr val="87725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5;p20">
            <a:extLst>
              <a:ext uri="{FF2B5EF4-FFF2-40B4-BE49-F238E27FC236}">
                <a16:creationId xmlns:a16="http://schemas.microsoft.com/office/drawing/2014/main" id="{9A32335A-8697-BC47-9082-67953F684036}"/>
              </a:ext>
            </a:extLst>
          </p:cNvPr>
          <p:cNvSpPr txBox="1">
            <a:spLocks/>
          </p:cNvSpPr>
          <p:nvPr/>
        </p:nvSpPr>
        <p:spPr>
          <a:xfrm>
            <a:off x="1835624" y="1073298"/>
            <a:ext cx="547275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9pPr>
          </a:lstStyle>
          <a:p>
            <a:r>
              <a:rPr lang="en-US" sz="6000" b="1" dirty="0">
                <a:solidFill>
                  <a:schemeClr val="bg1">
                    <a:lumMod val="10000"/>
                  </a:schemeClr>
                </a:solidFill>
                <a:latin typeface="+mn-lt"/>
                <a:cs typeface="Palanquin Dark" panose="020B0604020202020204" charset="0"/>
              </a:rPr>
              <a:t>04 </a:t>
            </a:r>
          </a:p>
          <a:p>
            <a:endParaRPr lang="en-US" sz="3200" b="1" dirty="0">
              <a:solidFill>
                <a:schemeClr val="bg1">
                  <a:lumMod val="10000"/>
                </a:schemeClr>
              </a:solidFill>
              <a:latin typeface="+mn-lt"/>
              <a:cs typeface="Palanquin Dark" panose="020B0604020202020204" charset="0"/>
            </a:endParaRPr>
          </a:p>
        </p:txBody>
      </p:sp>
      <p:sp>
        <p:nvSpPr>
          <p:cNvPr id="9" name="Google Shape;195;p20">
            <a:extLst>
              <a:ext uri="{FF2B5EF4-FFF2-40B4-BE49-F238E27FC236}">
                <a16:creationId xmlns:a16="http://schemas.microsoft.com/office/drawing/2014/main" id="{77D1EC8D-31F8-1E5A-391A-A324CE4102E8}"/>
              </a:ext>
            </a:extLst>
          </p:cNvPr>
          <p:cNvSpPr txBox="1">
            <a:spLocks/>
          </p:cNvSpPr>
          <p:nvPr/>
        </p:nvSpPr>
        <p:spPr>
          <a:xfrm>
            <a:off x="392843" y="2303679"/>
            <a:ext cx="8076063" cy="20004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9pPr>
          </a:lstStyle>
          <a:p>
            <a:r>
              <a:rPr lang="en-US" sz="6000" b="1" dirty="0">
                <a:solidFill>
                  <a:schemeClr val="bg1">
                    <a:lumMod val="10000"/>
                  </a:schemeClr>
                </a:solidFill>
                <a:latin typeface="+mn-lt"/>
                <a:cs typeface="Palanquin Dark" panose="020B0604020202020204" charset="0"/>
              </a:rPr>
              <a:t>KẾT LUẬN VÀ HƯỚNG PHÁT TRIỂN</a:t>
            </a:r>
          </a:p>
          <a:p>
            <a:endParaRPr lang="en-US" sz="3200" b="1" dirty="0">
              <a:solidFill>
                <a:schemeClr val="bg1">
                  <a:lumMod val="10000"/>
                </a:schemeClr>
              </a:solidFill>
              <a:latin typeface="+mn-lt"/>
              <a:cs typeface="Palanquin Dark" panose="020B0604020202020204" charset="0"/>
            </a:endParaRPr>
          </a:p>
        </p:txBody>
      </p:sp>
    </p:spTree>
    <p:extLst>
      <p:ext uri="{BB962C8B-B14F-4D97-AF65-F5344CB8AC3E}">
        <p14:creationId xmlns:p14="http://schemas.microsoft.com/office/powerpoint/2010/main" val="369434006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94" name="Google Shape;94;p17"/>
          <p:cNvSpPr txBox="1">
            <a:spLocks noGrp="1"/>
          </p:cNvSpPr>
          <p:nvPr>
            <p:ph type="title"/>
          </p:nvPr>
        </p:nvSpPr>
        <p:spPr>
          <a:xfrm>
            <a:off x="0" y="137222"/>
            <a:ext cx="72085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chemeClr val="bg1">
                    <a:lumMod val="10000"/>
                  </a:schemeClr>
                </a:solidFill>
                <a:latin typeface="+mn-lt"/>
              </a:rPr>
              <a:t>4. KẾT LUẬN VÀ HƯỚNG PHÁT TRIỂN</a:t>
            </a:r>
            <a:endParaRPr sz="2800" b="1" dirty="0">
              <a:solidFill>
                <a:schemeClr val="bg1">
                  <a:lumMod val="10000"/>
                </a:schemeClr>
              </a:solidFill>
              <a:latin typeface="+mn-lt"/>
            </a:endParaRPr>
          </a:p>
        </p:txBody>
      </p:sp>
      <p:sp>
        <p:nvSpPr>
          <p:cNvPr id="2" name="Google Shape;94;p17">
            <a:extLst>
              <a:ext uri="{FF2B5EF4-FFF2-40B4-BE49-F238E27FC236}">
                <a16:creationId xmlns:a16="http://schemas.microsoft.com/office/drawing/2014/main" id="{C9C765DE-05D9-BAD8-2AA5-E804C032C573}"/>
              </a:ext>
            </a:extLst>
          </p:cNvPr>
          <p:cNvSpPr txBox="1">
            <a:spLocks/>
          </p:cNvSpPr>
          <p:nvPr/>
        </p:nvSpPr>
        <p:spPr>
          <a:xfrm>
            <a:off x="821634" y="709922"/>
            <a:ext cx="182250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9pPr>
          </a:lstStyle>
          <a:p>
            <a:r>
              <a:rPr lang="en-US" sz="2800" b="1" dirty="0" err="1">
                <a:solidFill>
                  <a:schemeClr val="bg1">
                    <a:lumMod val="10000"/>
                  </a:schemeClr>
                </a:solidFill>
                <a:latin typeface="+mn-lt"/>
              </a:rPr>
              <a:t>Kết</a:t>
            </a:r>
            <a:r>
              <a:rPr lang="en-US" sz="2800" b="1" dirty="0">
                <a:solidFill>
                  <a:schemeClr val="bg1">
                    <a:lumMod val="10000"/>
                  </a:schemeClr>
                </a:solidFill>
                <a:latin typeface="+mn-lt"/>
              </a:rPr>
              <a:t> </a:t>
            </a:r>
            <a:r>
              <a:rPr lang="en-US" sz="2800" b="1" dirty="0" err="1">
                <a:solidFill>
                  <a:schemeClr val="bg1">
                    <a:lumMod val="10000"/>
                  </a:schemeClr>
                </a:solidFill>
                <a:latin typeface="+mn-lt"/>
              </a:rPr>
              <a:t>luận</a:t>
            </a:r>
            <a:endParaRPr lang="en-US" sz="2800" b="1" dirty="0">
              <a:solidFill>
                <a:schemeClr val="bg1">
                  <a:lumMod val="10000"/>
                </a:schemeClr>
              </a:solidFill>
              <a:latin typeface="+mn-lt"/>
            </a:endParaRPr>
          </a:p>
        </p:txBody>
      </p:sp>
      <p:sp>
        <p:nvSpPr>
          <p:cNvPr id="4" name="TextBox 3">
            <a:extLst>
              <a:ext uri="{FF2B5EF4-FFF2-40B4-BE49-F238E27FC236}">
                <a16:creationId xmlns:a16="http://schemas.microsoft.com/office/drawing/2014/main" id="{7F9BC9B6-C310-1E88-6A1F-C5FA5C21C75B}"/>
              </a:ext>
            </a:extLst>
          </p:cNvPr>
          <p:cNvSpPr txBox="1"/>
          <p:nvPr/>
        </p:nvSpPr>
        <p:spPr>
          <a:xfrm>
            <a:off x="914400" y="1282622"/>
            <a:ext cx="7940040" cy="1856919"/>
          </a:xfrm>
          <a:prstGeom prst="rect">
            <a:avLst/>
          </a:prstGeom>
          <a:noFill/>
        </p:spPr>
        <p:txBody>
          <a:bodyPr wrap="square">
            <a:spAutoFit/>
          </a:bodyPr>
          <a:lstStyle/>
          <a:p>
            <a:pPr indent="457200" algn="just">
              <a:lnSpc>
                <a:spcPct val="150000"/>
              </a:lnSpc>
              <a:spcBef>
                <a:spcPts val="600"/>
              </a:spcBef>
              <a:spcAft>
                <a:spcPts val="600"/>
              </a:spcAft>
            </a:pPr>
            <a:r>
              <a:rPr lang="vi-VN" sz="1800" b="1" dirty="0">
                <a:effectLst/>
                <a:latin typeface="+mn-lt"/>
                <a:ea typeface="Times New Roman" panose="02020603050405020304" pitchFamily="18" charset="0"/>
              </a:rPr>
              <a:t>Kết quả đạt được</a:t>
            </a:r>
            <a:r>
              <a:rPr lang="en-US" sz="1800" b="1" dirty="0">
                <a:effectLst/>
                <a:latin typeface="+mn-lt"/>
                <a:ea typeface="Times New Roman" panose="02020603050405020304" pitchFamily="18" charset="0"/>
              </a:rPr>
              <a:t>:</a:t>
            </a:r>
            <a:endParaRPr lang="en-US" sz="1800" b="1" dirty="0">
              <a:latin typeface="+mn-lt"/>
              <a:ea typeface="Times New Roman" panose="02020603050405020304" pitchFamily="18" charset="0"/>
            </a:endParaRPr>
          </a:p>
          <a:p>
            <a:pPr indent="457200" algn="just">
              <a:lnSpc>
                <a:spcPct val="150000"/>
              </a:lnSpc>
              <a:spcBef>
                <a:spcPts val="600"/>
              </a:spcBef>
              <a:spcAft>
                <a:spcPts val="600"/>
              </a:spcAft>
            </a:pPr>
            <a:r>
              <a:rPr lang="vi-VN" sz="1800" dirty="0">
                <a:effectLst/>
                <a:latin typeface="+mn-lt"/>
                <a:ea typeface="Times New Roman" panose="02020603050405020304" pitchFamily="18" charset="0"/>
              </a:rPr>
              <a:t>Xây dựng </a:t>
            </a:r>
            <a:r>
              <a:rPr lang="vi-VN" sz="1800" dirty="0" err="1">
                <a:effectLst/>
                <a:latin typeface="+mn-lt"/>
                <a:ea typeface="Times New Roman" panose="02020603050405020304" pitchFamily="18" charset="0"/>
              </a:rPr>
              <a:t>website</a:t>
            </a:r>
            <a:r>
              <a:rPr lang="vi-VN" sz="1800" dirty="0">
                <a:effectLst/>
                <a:latin typeface="+mn-lt"/>
                <a:ea typeface="Times New Roman" panose="02020603050405020304" pitchFamily="18" charset="0"/>
              </a:rPr>
              <a:t> đầy đủ các chức năng cơ bản. Khách hàng có thể kiếm sản phẩm, thêm sản phẩm vào giỏ hàng, đặt hàng và theo dõi được trạng thái đơn hàng, gợi ý sản phẩm theo lịch sử mua hàng của khách hàng.</a:t>
            </a:r>
            <a:endParaRPr lang="en-US" sz="1800" dirty="0">
              <a:effectLst/>
              <a:latin typeface="+mn-lt"/>
              <a:ea typeface="Times New Roman" panose="02020603050405020304" pitchFamily="18" charset="0"/>
            </a:endParaRPr>
          </a:p>
        </p:txBody>
      </p:sp>
    </p:spTree>
    <p:extLst>
      <p:ext uri="{BB962C8B-B14F-4D97-AF65-F5344CB8AC3E}">
        <p14:creationId xmlns:p14="http://schemas.microsoft.com/office/powerpoint/2010/main" val="25347321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Vertic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94" name="Google Shape;94;p17"/>
          <p:cNvSpPr txBox="1">
            <a:spLocks noGrp="1"/>
          </p:cNvSpPr>
          <p:nvPr>
            <p:ph type="title"/>
          </p:nvPr>
        </p:nvSpPr>
        <p:spPr>
          <a:xfrm>
            <a:off x="0" y="137222"/>
            <a:ext cx="72085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chemeClr val="bg1">
                    <a:lumMod val="10000"/>
                  </a:schemeClr>
                </a:solidFill>
                <a:latin typeface="+mn-lt"/>
              </a:rPr>
              <a:t>4. KẾT LUẬN VÀ HƯỚNG PHÁT TRIỂN</a:t>
            </a:r>
            <a:endParaRPr sz="2800" b="1" dirty="0">
              <a:solidFill>
                <a:schemeClr val="bg1">
                  <a:lumMod val="10000"/>
                </a:schemeClr>
              </a:solidFill>
              <a:latin typeface="+mn-lt"/>
            </a:endParaRPr>
          </a:p>
        </p:txBody>
      </p:sp>
      <p:sp>
        <p:nvSpPr>
          <p:cNvPr id="2" name="Google Shape;94;p17">
            <a:extLst>
              <a:ext uri="{FF2B5EF4-FFF2-40B4-BE49-F238E27FC236}">
                <a16:creationId xmlns:a16="http://schemas.microsoft.com/office/drawing/2014/main" id="{C9C765DE-05D9-BAD8-2AA5-E804C032C573}"/>
              </a:ext>
            </a:extLst>
          </p:cNvPr>
          <p:cNvSpPr txBox="1">
            <a:spLocks/>
          </p:cNvSpPr>
          <p:nvPr/>
        </p:nvSpPr>
        <p:spPr>
          <a:xfrm>
            <a:off x="821634" y="709922"/>
            <a:ext cx="182250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9pPr>
          </a:lstStyle>
          <a:p>
            <a:r>
              <a:rPr lang="en-US" sz="2800" b="1" dirty="0" err="1">
                <a:solidFill>
                  <a:schemeClr val="bg1">
                    <a:lumMod val="10000"/>
                  </a:schemeClr>
                </a:solidFill>
                <a:latin typeface="+mn-lt"/>
              </a:rPr>
              <a:t>Kết</a:t>
            </a:r>
            <a:r>
              <a:rPr lang="en-US" sz="2800" b="1" dirty="0">
                <a:solidFill>
                  <a:schemeClr val="bg1">
                    <a:lumMod val="10000"/>
                  </a:schemeClr>
                </a:solidFill>
                <a:latin typeface="+mn-lt"/>
              </a:rPr>
              <a:t> </a:t>
            </a:r>
            <a:r>
              <a:rPr lang="en-US" sz="2800" b="1" dirty="0" err="1">
                <a:solidFill>
                  <a:schemeClr val="bg1">
                    <a:lumMod val="10000"/>
                  </a:schemeClr>
                </a:solidFill>
                <a:latin typeface="+mn-lt"/>
              </a:rPr>
              <a:t>luận</a:t>
            </a:r>
            <a:endParaRPr lang="en-US" sz="2800" b="1" dirty="0">
              <a:solidFill>
                <a:schemeClr val="bg1">
                  <a:lumMod val="10000"/>
                </a:schemeClr>
              </a:solidFill>
              <a:latin typeface="+mn-lt"/>
            </a:endParaRPr>
          </a:p>
        </p:txBody>
      </p:sp>
      <p:sp>
        <p:nvSpPr>
          <p:cNvPr id="4" name="TextBox 3">
            <a:extLst>
              <a:ext uri="{FF2B5EF4-FFF2-40B4-BE49-F238E27FC236}">
                <a16:creationId xmlns:a16="http://schemas.microsoft.com/office/drawing/2014/main" id="{7F9BC9B6-C310-1E88-6A1F-C5FA5C21C75B}"/>
              </a:ext>
            </a:extLst>
          </p:cNvPr>
          <p:cNvSpPr txBox="1"/>
          <p:nvPr/>
        </p:nvSpPr>
        <p:spPr>
          <a:xfrm>
            <a:off x="914400" y="1282622"/>
            <a:ext cx="7940040" cy="2426305"/>
          </a:xfrm>
          <a:prstGeom prst="rect">
            <a:avLst/>
          </a:prstGeom>
          <a:noFill/>
        </p:spPr>
        <p:txBody>
          <a:bodyPr wrap="square">
            <a:spAutoFit/>
          </a:bodyPr>
          <a:lstStyle/>
          <a:p>
            <a:pPr indent="457200" algn="just">
              <a:lnSpc>
                <a:spcPct val="150000"/>
              </a:lnSpc>
              <a:spcBef>
                <a:spcPts val="600"/>
              </a:spcBef>
              <a:spcAft>
                <a:spcPts val="600"/>
              </a:spcAft>
            </a:pPr>
            <a:r>
              <a:rPr lang="vi-VN" sz="1800" b="1" dirty="0">
                <a:effectLst/>
                <a:latin typeface="+mn-lt"/>
                <a:ea typeface="Times New Roman" panose="02020603050405020304" pitchFamily="18" charset="0"/>
              </a:rPr>
              <a:t>Ưu điểm: </a:t>
            </a:r>
            <a:endParaRPr lang="en-US" sz="1800" dirty="0">
              <a:effectLst/>
              <a:latin typeface="+mn-lt"/>
              <a:ea typeface="Times New Roman" panose="02020603050405020304" pitchFamily="18" charset="0"/>
            </a:endParaRPr>
          </a:p>
          <a:p>
            <a:pPr indent="457200" algn="just">
              <a:lnSpc>
                <a:spcPct val="150000"/>
              </a:lnSpc>
              <a:spcBef>
                <a:spcPts val="600"/>
              </a:spcBef>
              <a:spcAft>
                <a:spcPts val="600"/>
              </a:spcAft>
            </a:pPr>
            <a:r>
              <a:rPr lang="vi-VN" sz="1800" dirty="0">
                <a:effectLst/>
                <a:latin typeface="+mn-lt"/>
                <a:ea typeface="Times New Roman" panose="02020603050405020304" pitchFamily="18" charset="0"/>
              </a:rPr>
              <a:t>Tính năng gợi ý sản phẩm giúp khách hàng dễ dàng tiếp cận với các sản phẩm. </a:t>
            </a:r>
            <a:endParaRPr lang="en-US" sz="1800" dirty="0">
              <a:effectLst/>
              <a:latin typeface="+mn-lt"/>
              <a:ea typeface="Times New Roman" panose="02020603050405020304" pitchFamily="18" charset="0"/>
            </a:endParaRPr>
          </a:p>
          <a:p>
            <a:pPr indent="457200" algn="just">
              <a:lnSpc>
                <a:spcPct val="150000"/>
              </a:lnSpc>
              <a:spcBef>
                <a:spcPts val="600"/>
              </a:spcBef>
              <a:spcAft>
                <a:spcPts val="600"/>
              </a:spcAft>
            </a:pPr>
            <a:r>
              <a:rPr lang="vi-VN" sz="1800" dirty="0">
                <a:effectLst/>
                <a:latin typeface="+mn-lt"/>
                <a:ea typeface="Times New Roman" panose="02020603050405020304" pitchFamily="18" charset="0"/>
              </a:rPr>
              <a:t>Tích hợp thanh toán điện tử giúp khách hàng có nhiều lựa chọn thanh toán linh hoạt và tiện lợi.</a:t>
            </a:r>
            <a:endParaRPr lang="en-US" sz="1800" dirty="0">
              <a:effectLst/>
              <a:latin typeface="+mn-lt"/>
              <a:ea typeface="Times New Roman" panose="02020603050405020304" pitchFamily="18" charset="0"/>
            </a:endParaRPr>
          </a:p>
        </p:txBody>
      </p:sp>
    </p:spTree>
    <p:extLst>
      <p:ext uri="{BB962C8B-B14F-4D97-AF65-F5344CB8AC3E}">
        <p14:creationId xmlns:p14="http://schemas.microsoft.com/office/powerpoint/2010/main" val="2828959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Vertic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94" name="Google Shape;94;p17"/>
          <p:cNvSpPr txBox="1">
            <a:spLocks noGrp="1"/>
          </p:cNvSpPr>
          <p:nvPr>
            <p:ph type="title"/>
          </p:nvPr>
        </p:nvSpPr>
        <p:spPr>
          <a:xfrm>
            <a:off x="0" y="137222"/>
            <a:ext cx="72085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chemeClr val="bg1">
                    <a:lumMod val="10000"/>
                  </a:schemeClr>
                </a:solidFill>
                <a:latin typeface="+mn-lt"/>
              </a:rPr>
              <a:t>4. KẾT LUẬN VÀ HƯỚNG PHÁT TRIỂN</a:t>
            </a:r>
            <a:endParaRPr sz="2800" b="1" dirty="0">
              <a:solidFill>
                <a:schemeClr val="bg1">
                  <a:lumMod val="10000"/>
                </a:schemeClr>
              </a:solidFill>
              <a:latin typeface="+mn-lt"/>
            </a:endParaRPr>
          </a:p>
        </p:txBody>
      </p:sp>
      <p:sp>
        <p:nvSpPr>
          <p:cNvPr id="2" name="Google Shape;94;p17">
            <a:extLst>
              <a:ext uri="{FF2B5EF4-FFF2-40B4-BE49-F238E27FC236}">
                <a16:creationId xmlns:a16="http://schemas.microsoft.com/office/drawing/2014/main" id="{C9C765DE-05D9-BAD8-2AA5-E804C032C573}"/>
              </a:ext>
            </a:extLst>
          </p:cNvPr>
          <p:cNvSpPr txBox="1">
            <a:spLocks/>
          </p:cNvSpPr>
          <p:nvPr/>
        </p:nvSpPr>
        <p:spPr>
          <a:xfrm>
            <a:off x="570174" y="709922"/>
            <a:ext cx="332364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9pPr>
          </a:lstStyle>
          <a:p>
            <a:r>
              <a:rPr lang="en-US" sz="2800" b="1" dirty="0" err="1">
                <a:solidFill>
                  <a:schemeClr val="bg1">
                    <a:lumMod val="10000"/>
                  </a:schemeClr>
                </a:solidFill>
                <a:latin typeface="+mn-lt"/>
              </a:rPr>
              <a:t>Hướng</a:t>
            </a:r>
            <a:r>
              <a:rPr lang="en-US" sz="2800" b="1" dirty="0">
                <a:solidFill>
                  <a:schemeClr val="bg1">
                    <a:lumMod val="10000"/>
                  </a:schemeClr>
                </a:solidFill>
                <a:latin typeface="+mn-lt"/>
              </a:rPr>
              <a:t> </a:t>
            </a:r>
            <a:r>
              <a:rPr lang="en-US" sz="2800" b="1" dirty="0" err="1">
                <a:solidFill>
                  <a:schemeClr val="bg1">
                    <a:lumMod val="10000"/>
                  </a:schemeClr>
                </a:solidFill>
                <a:latin typeface="+mn-lt"/>
              </a:rPr>
              <a:t>phát</a:t>
            </a:r>
            <a:r>
              <a:rPr lang="en-US" sz="2800" b="1" dirty="0">
                <a:solidFill>
                  <a:schemeClr val="bg1">
                    <a:lumMod val="10000"/>
                  </a:schemeClr>
                </a:solidFill>
                <a:latin typeface="+mn-lt"/>
              </a:rPr>
              <a:t> </a:t>
            </a:r>
            <a:r>
              <a:rPr lang="en-US" sz="2800" b="1" dirty="0" err="1">
                <a:solidFill>
                  <a:schemeClr val="bg1">
                    <a:lumMod val="10000"/>
                  </a:schemeClr>
                </a:solidFill>
                <a:latin typeface="+mn-lt"/>
              </a:rPr>
              <a:t>triển</a:t>
            </a:r>
            <a:endParaRPr lang="en-US" sz="2800" b="1" dirty="0">
              <a:solidFill>
                <a:schemeClr val="bg1">
                  <a:lumMod val="10000"/>
                </a:schemeClr>
              </a:solidFill>
              <a:latin typeface="+mn-lt"/>
            </a:endParaRPr>
          </a:p>
        </p:txBody>
      </p:sp>
      <p:sp>
        <p:nvSpPr>
          <p:cNvPr id="4" name="TextBox 3">
            <a:extLst>
              <a:ext uri="{FF2B5EF4-FFF2-40B4-BE49-F238E27FC236}">
                <a16:creationId xmlns:a16="http://schemas.microsoft.com/office/drawing/2014/main" id="{085A7D02-8CD8-EF67-78E9-A1A4C91525CD}"/>
              </a:ext>
            </a:extLst>
          </p:cNvPr>
          <p:cNvSpPr txBox="1"/>
          <p:nvPr/>
        </p:nvSpPr>
        <p:spPr>
          <a:xfrm>
            <a:off x="922020" y="1518842"/>
            <a:ext cx="8221980" cy="2164695"/>
          </a:xfrm>
          <a:prstGeom prst="rect">
            <a:avLst/>
          </a:prstGeom>
          <a:noFill/>
        </p:spPr>
        <p:txBody>
          <a:bodyPr wrap="square">
            <a:spAutoFit/>
          </a:bodyPr>
          <a:lstStyle/>
          <a:p>
            <a:pPr indent="457200" algn="just">
              <a:lnSpc>
                <a:spcPct val="150000"/>
              </a:lnSpc>
              <a:spcBef>
                <a:spcPts val="600"/>
              </a:spcBef>
              <a:spcAft>
                <a:spcPts val="600"/>
              </a:spcAft>
            </a:pPr>
            <a:r>
              <a:rPr lang="en-US" sz="1800" dirty="0" err="1">
                <a:effectLst/>
                <a:latin typeface="+mn-lt"/>
                <a:ea typeface="Times New Roman" panose="02020603050405020304" pitchFamily="18" charset="0"/>
              </a:rPr>
              <a:t>Tiếp</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tục</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cải</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tiến</a:t>
            </a:r>
            <a:r>
              <a:rPr lang="en-US" sz="1800" dirty="0">
                <a:effectLst/>
                <a:latin typeface="+mn-lt"/>
                <a:ea typeface="Times New Roman" panose="02020603050405020304" pitchFamily="18" charset="0"/>
              </a:rPr>
              <a:t> website, </a:t>
            </a:r>
            <a:r>
              <a:rPr lang="en-US" sz="1800" dirty="0" err="1">
                <a:effectLst/>
                <a:latin typeface="+mn-lt"/>
                <a:ea typeface="Times New Roman" panose="02020603050405020304" pitchFamily="18" charset="0"/>
              </a:rPr>
              <a:t>nghiên</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cứu</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và</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thêm</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các</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chức</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năng</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còn</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hạn</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chế</a:t>
            </a:r>
            <a:r>
              <a:rPr lang="en-US" sz="1800" dirty="0">
                <a:effectLst/>
                <a:latin typeface="+mn-lt"/>
                <a:ea typeface="Times New Roman" panose="02020603050405020304" pitchFamily="18" charset="0"/>
              </a:rPr>
              <a:t>.</a:t>
            </a:r>
          </a:p>
          <a:p>
            <a:pPr indent="457200" algn="just">
              <a:lnSpc>
                <a:spcPct val="150000"/>
              </a:lnSpc>
              <a:spcBef>
                <a:spcPts val="600"/>
              </a:spcBef>
              <a:spcAft>
                <a:spcPts val="600"/>
              </a:spcAft>
            </a:pPr>
            <a:r>
              <a:rPr lang="en-US" sz="1800" dirty="0" err="1">
                <a:effectLst/>
                <a:latin typeface="+mn-lt"/>
                <a:ea typeface="Times New Roman" panose="02020603050405020304" pitchFamily="18" charset="0"/>
              </a:rPr>
              <a:t>Nghiên</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cứu</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và</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áp</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dụng</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các</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công</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cụ</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mới</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vào</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trang</a:t>
            </a:r>
            <a:r>
              <a:rPr lang="en-US" sz="1800" dirty="0">
                <a:effectLst/>
                <a:latin typeface="+mn-lt"/>
                <a:ea typeface="Times New Roman" panose="02020603050405020304" pitchFamily="18" charset="0"/>
              </a:rPr>
              <a:t> web.</a:t>
            </a:r>
          </a:p>
          <a:p>
            <a:pPr indent="457200" algn="just">
              <a:lnSpc>
                <a:spcPct val="150000"/>
              </a:lnSpc>
              <a:spcBef>
                <a:spcPts val="600"/>
              </a:spcBef>
              <a:spcAft>
                <a:spcPts val="600"/>
              </a:spcAft>
            </a:pPr>
            <a:r>
              <a:rPr lang="en-US" sz="1800" dirty="0" err="1">
                <a:effectLst/>
                <a:latin typeface="+mn-lt"/>
                <a:ea typeface="Times New Roman" panose="02020603050405020304" pitchFamily="18" charset="0"/>
              </a:rPr>
              <a:t>Mở</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rộng</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tích</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hợp</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nhiều</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cổng</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thanh</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toán</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điện</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tử</a:t>
            </a:r>
            <a:r>
              <a:rPr lang="en-US" sz="1800" dirty="0">
                <a:latin typeface="+mn-lt"/>
                <a:ea typeface="Times New Roman" panose="02020603050405020304" pitchFamily="18" charset="0"/>
              </a:rPr>
              <a:t>: </a:t>
            </a:r>
            <a:r>
              <a:rPr lang="en-US" sz="1800" dirty="0">
                <a:effectLst/>
                <a:latin typeface="+mn-lt"/>
                <a:ea typeface="Times New Roman" panose="02020603050405020304" pitchFamily="18" charset="0"/>
              </a:rPr>
              <a:t>PayPal, Mono, </a:t>
            </a:r>
            <a:r>
              <a:rPr lang="en-US" sz="1800" dirty="0" err="1">
                <a:effectLst/>
                <a:latin typeface="+mn-lt"/>
                <a:ea typeface="Times New Roman" panose="02020603050405020304" pitchFamily="18" charset="0"/>
              </a:rPr>
              <a:t>ZaloPay</a:t>
            </a:r>
            <a:r>
              <a:rPr lang="en-US" sz="1800" dirty="0">
                <a:effectLst/>
                <a:latin typeface="+mn-lt"/>
                <a:ea typeface="Times New Roman" panose="02020603050405020304" pitchFamily="18" charset="0"/>
              </a:rPr>
              <a:t>,..</a:t>
            </a:r>
          </a:p>
          <a:p>
            <a:pPr indent="457200" algn="just">
              <a:lnSpc>
                <a:spcPct val="150000"/>
              </a:lnSpc>
              <a:spcBef>
                <a:spcPts val="600"/>
              </a:spcBef>
              <a:spcAft>
                <a:spcPts val="600"/>
              </a:spcAft>
            </a:pPr>
            <a:r>
              <a:rPr lang="en-US" sz="1800" dirty="0" err="1">
                <a:effectLst/>
                <a:latin typeface="+mn-lt"/>
                <a:ea typeface="Times New Roman" panose="02020603050405020304" pitchFamily="18" charset="0"/>
              </a:rPr>
              <a:t>Phát</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triển</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thành</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ứng</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dụng</a:t>
            </a:r>
            <a:r>
              <a:rPr lang="en-US" sz="1800" dirty="0">
                <a:effectLst/>
                <a:latin typeface="+mn-lt"/>
                <a:ea typeface="Times New Roman" panose="02020603050405020304" pitchFamily="18" charset="0"/>
              </a:rPr>
              <a:t> di </a:t>
            </a:r>
            <a:r>
              <a:rPr lang="en-US" sz="1800" dirty="0" err="1">
                <a:effectLst/>
                <a:latin typeface="+mn-lt"/>
                <a:ea typeface="Times New Roman" panose="02020603050405020304" pitchFamily="18" charset="0"/>
              </a:rPr>
              <a:t>động</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trên</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nền</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tảng</a:t>
            </a:r>
            <a:r>
              <a:rPr lang="en-US" sz="1800" dirty="0">
                <a:effectLst/>
                <a:latin typeface="+mn-lt"/>
                <a:ea typeface="Times New Roman" panose="02020603050405020304" pitchFamily="18" charset="0"/>
              </a:rPr>
              <a:t> iOS </a:t>
            </a:r>
            <a:r>
              <a:rPr lang="en-US" sz="1800" dirty="0" err="1">
                <a:effectLst/>
                <a:latin typeface="+mn-lt"/>
                <a:ea typeface="Times New Roman" panose="02020603050405020304" pitchFamily="18" charset="0"/>
              </a:rPr>
              <a:t>và</a:t>
            </a:r>
            <a:r>
              <a:rPr lang="en-US" sz="1800" dirty="0">
                <a:effectLst/>
                <a:latin typeface="+mn-lt"/>
                <a:ea typeface="Times New Roman" panose="02020603050405020304" pitchFamily="18" charset="0"/>
              </a:rPr>
              <a:t> </a:t>
            </a:r>
            <a:r>
              <a:rPr lang="en-US" sz="1800" dirty="0" err="1">
                <a:effectLst/>
                <a:latin typeface="+mn-lt"/>
                <a:ea typeface="Times New Roman" panose="02020603050405020304" pitchFamily="18" charset="0"/>
              </a:rPr>
              <a:t>Androi</a:t>
            </a:r>
            <a:r>
              <a:rPr lang="en-US" sz="1800" dirty="0">
                <a:effectLst/>
                <a:latin typeface="+mn-lt"/>
                <a:ea typeface="Times New Roman" panose="02020603050405020304" pitchFamily="18" charset="0"/>
              </a:rPr>
              <a:t>.</a:t>
            </a:r>
          </a:p>
        </p:txBody>
      </p:sp>
    </p:spTree>
    <p:extLst>
      <p:ext uri="{BB962C8B-B14F-4D97-AF65-F5344CB8AC3E}">
        <p14:creationId xmlns:p14="http://schemas.microsoft.com/office/powerpoint/2010/main" val="30383793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3" name="Google Shape;73;p15"/>
          <p:cNvSpPr/>
          <p:nvPr/>
        </p:nvSpPr>
        <p:spPr>
          <a:xfrm rot="2468536">
            <a:off x="182647" y="4135714"/>
            <a:ext cx="1452770" cy="1100443"/>
          </a:xfrm>
          <a:custGeom>
            <a:avLst/>
            <a:gdLst/>
            <a:ahLst/>
            <a:cxnLst/>
            <a:rect l="l" t="t" r="r" b="b"/>
            <a:pathLst>
              <a:path w="33148" h="31997" extrusionOk="0">
                <a:moveTo>
                  <a:pt x="21103" y="1"/>
                </a:moveTo>
                <a:cubicBezTo>
                  <a:pt x="16934" y="1"/>
                  <a:pt x="13364" y="2166"/>
                  <a:pt x="10589" y="5187"/>
                </a:cubicBezTo>
                <a:cubicBezTo>
                  <a:pt x="5525" y="9372"/>
                  <a:pt x="1" y="16780"/>
                  <a:pt x="1675" y="23601"/>
                </a:cubicBezTo>
                <a:cubicBezTo>
                  <a:pt x="2921" y="28856"/>
                  <a:pt x="7583" y="31996"/>
                  <a:pt x="12607" y="31996"/>
                </a:cubicBezTo>
                <a:cubicBezTo>
                  <a:pt x="13825" y="31996"/>
                  <a:pt x="15064" y="31812"/>
                  <a:pt x="16281" y="31428"/>
                </a:cubicBezTo>
                <a:cubicBezTo>
                  <a:pt x="23145" y="29335"/>
                  <a:pt x="29087" y="21593"/>
                  <a:pt x="31180" y="14896"/>
                </a:cubicBezTo>
                <a:cubicBezTo>
                  <a:pt x="33147" y="8577"/>
                  <a:pt x="30469" y="1629"/>
                  <a:pt x="23563" y="248"/>
                </a:cubicBezTo>
                <a:cubicBezTo>
                  <a:pt x="22722" y="80"/>
                  <a:pt x="21901" y="1"/>
                  <a:pt x="21103" y="1"/>
                </a:cubicBezTo>
                <a:close/>
              </a:path>
            </a:pathLst>
          </a:custGeom>
          <a:solidFill>
            <a:srgbClr val="F7BCAF">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p:nvPr/>
        </p:nvSpPr>
        <p:spPr>
          <a:xfrm rot="-9150580">
            <a:off x="368753" y="3945965"/>
            <a:ext cx="1499427" cy="935240"/>
          </a:xfrm>
          <a:custGeom>
            <a:avLst/>
            <a:gdLst/>
            <a:ahLst/>
            <a:cxnLst/>
            <a:rect l="l" t="t" r="r" b="b"/>
            <a:pathLst>
              <a:path w="34486" h="21510" extrusionOk="0">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w="9525" cap="flat" cmpd="sng">
            <a:solidFill>
              <a:srgbClr val="87725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3;p15">
            <a:extLst>
              <a:ext uri="{FF2B5EF4-FFF2-40B4-BE49-F238E27FC236}">
                <a16:creationId xmlns:a16="http://schemas.microsoft.com/office/drawing/2014/main" id="{9E182B7B-B5A7-8236-C268-B644584FB2E2}"/>
              </a:ext>
            </a:extLst>
          </p:cNvPr>
          <p:cNvSpPr/>
          <p:nvPr/>
        </p:nvSpPr>
        <p:spPr>
          <a:xfrm rot="2468536">
            <a:off x="6401380" y="381291"/>
            <a:ext cx="1452770" cy="1100443"/>
          </a:xfrm>
          <a:custGeom>
            <a:avLst/>
            <a:gdLst/>
            <a:ahLst/>
            <a:cxnLst/>
            <a:rect l="l" t="t" r="r" b="b"/>
            <a:pathLst>
              <a:path w="33148" h="31997" extrusionOk="0">
                <a:moveTo>
                  <a:pt x="21103" y="1"/>
                </a:moveTo>
                <a:cubicBezTo>
                  <a:pt x="16934" y="1"/>
                  <a:pt x="13364" y="2166"/>
                  <a:pt x="10589" y="5187"/>
                </a:cubicBezTo>
                <a:cubicBezTo>
                  <a:pt x="5525" y="9372"/>
                  <a:pt x="1" y="16780"/>
                  <a:pt x="1675" y="23601"/>
                </a:cubicBezTo>
                <a:cubicBezTo>
                  <a:pt x="2921" y="28856"/>
                  <a:pt x="7583" y="31996"/>
                  <a:pt x="12607" y="31996"/>
                </a:cubicBezTo>
                <a:cubicBezTo>
                  <a:pt x="13825" y="31996"/>
                  <a:pt x="15064" y="31812"/>
                  <a:pt x="16281" y="31428"/>
                </a:cubicBezTo>
                <a:cubicBezTo>
                  <a:pt x="23145" y="29335"/>
                  <a:pt x="29087" y="21593"/>
                  <a:pt x="31180" y="14896"/>
                </a:cubicBezTo>
                <a:cubicBezTo>
                  <a:pt x="33147" y="8577"/>
                  <a:pt x="30469" y="1629"/>
                  <a:pt x="23563" y="248"/>
                </a:cubicBezTo>
                <a:cubicBezTo>
                  <a:pt x="22722" y="80"/>
                  <a:pt x="21901" y="1"/>
                  <a:pt x="21103" y="1"/>
                </a:cubicBezTo>
                <a:close/>
              </a:path>
            </a:pathLst>
          </a:custGeom>
          <a:solidFill>
            <a:schemeClr val="bg2">
              <a:alpha val="575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74;p15">
            <a:extLst>
              <a:ext uri="{FF2B5EF4-FFF2-40B4-BE49-F238E27FC236}">
                <a16:creationId xmlns:a16="http://schemas.microsoft.com/office/drawing/2014/main" id="{55A26B31-E82B-A797-3B9D-C2844FFEFC03}"/>
              </a:ext>
            </a:extLst>
          </p:cNvPr>
          <p:cNvSpPr/>
          <p:nvPr/>
        </p:nvSpPr>
        <p:spPr>
          <a:xfrm rot="12449420">
            <a:off x="6003749" y="812404"/>
            <a:ext cx="1499427" cy="935240"/>
          </a:xfrm>
          <a:custGeom>
            <a:avLst/>
            <a:gdLst/>
            <a:ahLst/>
            <a:cxnLst/>
            <a:rect l="l" t="t" r="r" b="b"/>
            <a:pathLst>
              <a:path w="34486" h="21510" extrusionOk="0">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w="9525" cap="flat" cmpd="sng">
            <a:solidFill>
              <a:srgbClr val="87725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370;p55">
            <a:extLst>
              <a:ext uri="{FF2B5EF4-FFF2-40B4-BE49-F238E27FC236}">
                <a16:creationId xmlns:a16="http://schemas.microsoft.com/office/drawing/2014/main" id="{79FC12E4-2C46-2F17-63EE-30AEF9CB42F8}"/>
              </a:ext>
            </a:extLst>
          </p:cNvPr>
          <p:cNvSpPr txBox="1">
            <a:spLocks/>
          </p:cNvSpPr>
          <p:nvPr/>
        </p:nvSpPr>
        <p:spPr>
          <a:xfrm>
            <a:off x="1313460" y="1405364"/>
            <a:ext cx="5877000" cy="238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9pPr>
          </a:lstStyle>
          <a:p>
            <a:r>
              <a:rPr lang="vi-VN" sz="6000" b="1" dirty="0">
                <a:solidFill>
                  <a:schemeClr val="bg1">
                    <a:lumMod val="10000"/>
                  </a:schemeClr>
                </a:solidFill>
                <a:latin typeface="+mn-lt"/>
              </a:rPr>
              <a:t>XIN CẢM ƠN THẦY / CÔ ĐÃ THEO DÕI</a:t>
            </a:r>
            <a:endParaRPr lang="vi-VN" sz="6000" dirty="0">
              <a:solidFill>
                <a:schemeClr val="bg1">
                  <a:lumMod val="10000"/>
                </a:schemeClr>
              </a:solidFill>
              <a:latin typeface="+mn-lt"/>
            </a:endParaRPr>
          </a:p>
        </p:txBody>
      </p:sp>
    </p:spTree>
    <p:extLst>
      <p:ext uri="{BB962C8B-B14F-4D97-AF65-F5344CB8AC3E}">
        <p14:creationId xmlns:p14="http://schemas.microsoft.com/office/powerpoint/2010/main" val="237649512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5" name="Google Shape;195;p20"/>
          <p:cNvSpPr txBox="1">
            <a:spLocks noGrp="1"/>
          </p:cNvSpPr>
          <p:nvPr>
            <p:ph type="title"/>
          </p:nvPr>
        </p:nvSpPr>
        <p:spPr>
          <a:xfrm>
            <a:off x="0" y="15572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solidFill>
                  <a:schemeClr val="bg1">
                    <a:lumMod val="10000"/>
                  </a:schemeClr>
                </a:solidFill>
                <a:latin typeface="+mn-lt"/>
                <a:cs typeface="Palanquin Dark" panose="020B0604020202020204" charset="0"/>
              </a:rPr>
              <a:t>NỘI DUNG CHÍNH</a:t>
            </a:r>
            <a:endParaRPr sz="3200" b="1" dirty="0">
              <a:solidFill>
                <a:schemeClr val="bg1">
                  <a:lumMod val="10000"/>
                </a:schemeClr>
              </a:solidFill>
              <a:latin typeface="+mn-lt"/>
              <a:cs typeface="Palanquin Dark" panose="020B0604020202020204" charset="0"/>
            </a:endParaRPr>
          </a:p>
        </p:txBody>
      </p:sp>
      <p:sp>
        <p:nvSpPr>
          <p:cNvPr id="196" name="Google Shape;196;p20"/>
          <p:cNvSpPr/>
          <p:nvPr/>
        </p:nvSpPr>
        <p:spPr>
          <a:xfrm rot="-10523593" flipH="1">
            <a:off x="67194" y="826855"/>
            <a:ext cx="2901199" cy="1789942"/>
          </a:xfrm>
          <a:custGeom>
            <a:avLst/>
            <a:gdLst/>
            <a:ahLst/>
            <a:cxnLst/>
            <a:rect l="l" t="t" r="r" b="b"/>
            <a:pathLst>
              <a:path w="82071" h="72795" extrusionOk="0">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10000"/>
                </a:schemeClr>
              </a:solidFill>
            </a:endParaRPr>
          </a:p>
        </p:txBody>
      </p:sp>
      <p:sp>
        <p:nvSpPr>
          <p:cNvPr id="199" name="Google Shape;199;p20"/>
          <p:cNvSpPr/>
          <p:nvPr/>
        </p:nvSpPr>
        <p:spPr>
          <a:xfrm rot="-5400000">
            <a:off x="898285" y="157194"/>
            <a:ext cx="593485" cy="1868466"/>
          </a:xfrm>
          <a:custGeom>
            <a:avLst/>
            <a:gdLst/>
            <a:ahLst/>
            <a:cxnLst/>
            <a:rect l="l" t="t" r="r" b="b"/>
            <a:pathLst>
              <a:path w="89313" h="119985" extrusionOk="0">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txBody>
          <a:bodyPr/>
          <a:lstStyle/>
          <a:p>
            <a:endParaRPr lang="en-US" dirty="0">
              <a:solidFill>
                <a:schemeClr val="bg1">
                  <a:lumMod val="10000"/>
                </a:schemeClr>
              </a:solidFill>
              <a:latin typeface="+mn-lt"/>
            </a:endParaRPr>
          </a:p>
        </p:txBody>
      </p:sp>
      <p:sp>
        <p:nvSpPr>
          <p:cNvPr id="212" name="Google Shape;212;p20"/>
          <p:cNvSpPr txBox="1"/>
          <p:nvPr/>
        </p:nvSpPr>
        <p:spPr>
          <a:xfrm>
            <a:off x="130711" y="1386570"/>
            <a:ext cx="2758433" cy="80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err="1">
                <a:solidFill>
                  <a:schemeClr val="bg1">
                    <a:lumMod val="10000"/>
                  </a:schemeClr>
                </a:solidFill>
                <a:latin typeface="+mn-lt"/>
                <a:ea typeface="Cabin"/>
                <a:cs typeface="Cabin"/>
                <a:sym typeface="Cabin"/>
              </a:rPr>
              <a:t>Tổng</a:t>
            </a:r>
            <a:r>
              <a:rPr lang="en-US" sz="2600" dirty="0">
                <a:solidFill>
                  <a:schemeClr val="bg1">
                    <a:lumMod val="10000"/>
                  </a:schemeClr>
                </a:solidFill>
                <a:latin typeface="+mn-lt"/>
                <a:ea typeface="Cabin"/>
                <a:cs typeface="Cabin"/>
                <a:sym typeface="Cabin"/>
              </a:rPr>
              <a:t> </a:t>
            </a:r>
            <a:r>
              <a:rPr lang="en-US" sz="2600" dirty="0" err="1">
                <a:solidFill>
                  <a:schemeClr val="bg1">
                    <a:lumMod val="10000"/>
                  </a:schemeClr>
                </a:solidFill>
                <a:latin typeface="+mn-lt"/>
                <a:ea typeface="Cabin"/>
                <a:cs typeface="Cabin"/>
                <a:sym typeface="Cabin"/>
              </a:rPr>
              <a:t>quan</a:t>
            </a:r>
            <a:endParaRPr sz="2600" dirty="0">
              <a:solidFill>
                <a:schemeClr val="bg1">
                  <a:lumMod val="10000"/>
                </a:schemeClr>
              </a:solidFill>
              <a:latin typeface="+mn-lt"/>
              <a:ea typeface="Cabin"/>
              <a:cs typeface="Cabin"/>
              <a:sym typeface="Cabin"/>
            </a:endParaRPr>
          </a:p>
        </p:txBody>
      </p:sp>
      <p:sp>
        <p:nvSpPr>
          <p:cNvPr id="19" name="Google Shape;104;p17">
            <a:extLst>
              <a:ext uri="{FF2B5EF4-FFF2-40B4-BE49-F238E27FC236}">
                <a16:creationId xmlns:a16="http://schemas.microsoft.com/office/drawing/2014/main" id="{D91F8087-0ABC-C5B8-4B95-20B6A1623FED}"/>
              </a:ext>
            </a:extLst>
          </p:cNvPr>
          <p:cNvSpPr txBox="1"/>
          <p:nvPr/>
        </p:nvSpPr>
        <p:spPr>
          <a:xfrm>
            <a:off x="755977" y="776441"/>
            <a:ext cx="878100" cy="58425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bg1">
                    <a:lumMod val="10000"/>
                  </a:schemeClr>
                </a:solidFill>
                <a:latin typeface="+mn-lt"/>
                <a:ea typeface="Palanquin Dark"/>
                <a:cs typeface="Palanquin Dark"/>
                <a:sym typeface="Palanquin Dark"/>
              </a:rPr>
              <a:t>01</a:t>
            </a:r>
            <a:endParaRPr sz="3200" dirty="0">
              <a:solidFill>
                <a:schemeClr val="bg1">
                  <a:lumMod val="10000"/>
                </a:schemeClr>
              </a:solidFill>
              <a:latin typeface="+mn-lt"/>
              <a:ea typeface="Palanquin Dark"/>
              <a:cs typeface="Palanquin Dark"/>
              <a:sym typeface="Palanquin Dark"/>
            </a:endParaRPr>
          </a:p>
        </p:txBody>
      </p:sp>
      <p:sp>
        <p:nvSpPr>
          <p:cNvPr id="23" name="Google Shape;196;p20">
            <a:extLst>
              <a:ext uri="{FF2B5EF4-FFF2-40B4-BE49-F238E27FC236}">
                <a16:creationId xmlns:a16="http://schemas.microsoft.com/office/drawing/2014/main" id="{FBFC4348-CB41-E41C-391E-A32B42632D7E}"/>
              </a:ext>
            </a:extLst>
          </p:cNvPr>
          <p:cNvSpPr/>
          <p:nvPr/>
        </p:nvSpPr>
        <p:spPr>
          <a:xfrm rot="11076407" flipH="1">
            <a:off x="6074014" y="3084221"/>
            <a:ext cx="2901199" cy="1789942"/>
          </a:xfrm>
          <a:custGeom>
            <a:avLst/>
            <a:gdLst/>
            <a:ahLst/>
            <a:cxnLst/>
            <a:rect l="l" t="t" r="r" b="b"/>
            <a:pathLst>
              <a:path w="82071" h="72795" extrusionOk="0">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10000"/>
                </a:schemeClr>
              </a:solidFill>
            </a:endParaRPr>
          </a:p>
        </p:txBody>
      </p:sp>
      <p:sp>
        <p:nvSpPr>
          <p:cNvPr id="24" name="Google Shape;199;p20">
            <a:extLst>
              <a:ext uri="{FF2B5EF4-FFF2-40B4-BE49-F238E27FC236}">
                <a16:creationId xmlns:a16="http://schemas.microsoft.com/office/drawing/2014/main" id="{7A056C21-F90B-45BB-9D38-6821E4703B4A}"/>
              </a:ext>
            </a:extLst>
          </p:cNvPr>
          <p:cNvSpPr/>
          <p:nvPr/>
        </p:nvSpPr>
        <p:spPr>
          <a:xfrm rot="16200000">
            <a:off x="6905105" y="2414560"/>
            <a:ext cx="593485" cy="1868466"/>
          </a:xfrm>
          <a:custGeom>
            <a:avLst/>
            <a:gdLst/>
            <a:ahLst/>
            <a:cxnLst/>
            <a:rect l="l" t="t" r="r" b="b"/>
            <a:pathLst>
              <a:path w="89313" h="119985" extrusionOk="0">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txBody>
          <a:bodyPr/>
          <a:lstStyle/>
          <a:p>
            <a:endParaRPr lang="en-US" dirty="0">
              <a:solidFill>
                <a:schemeClr val="bg1">
                  <a:lumMod val="10000"/>
                </a:schemeClr>
              </a:solidFill>
              <a:latin typeface="+mn-lt"/>
            </a:endParaRPr>
          </a:p>
        </p:txBody>
      </p:sp>
      <p:sp>
        <p:nvSpPr>
          <p:cNvPr id="26" name="Google Shape;212;p20">
            <a:extLst>
              <a:ext uri="{FF2B5EF4-FFF2-40B4-BE49-F238E27FC236}">
                <a16:creationId xmlns:a16="http://schemas.microsoft.com/office/drawing/2014/main" id="{F00FA951-DDCE-256D-4892-FB2C3C0F4DBE}"/>
              </a:ext>
            </a:extLst>
          </p:cNvPr>
          <p:cNvSpPr txBox="1"/>
          <p:nvPr/>
        </p:nvSpPr>
        <p:spPr>
          <a:xfrm>
            <a:off x="6070553" y="3679993"/>
            <a:ext cx="2696645" cy="96323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err="1">
                <a:solidFill>
                  <a:schemeClr val="bg1">
                    <a:lumMod val="10000"/>
                  </a:schemeClr>
                </a:solidFill>
                <a:latin typeface="+mn-lt"/>
                <a:ea typeface="Cabin"/>
                <a:cs typeface="Cabin"/>
                <a:sym typeface="Cabin"/>
              </a:rPr>
              <a:t>Kết</a:t>
            </a:r>
            <a:r>
              <a:rPr lang="en-US" sz="2600" dirty="0">
                <a:solidFill>
                  <a:schemeClr val="bg1">
                    <a:lumMod val="10000"/>
                  </a:schemeClr>
                </a:solidFill>
                <a:latin typeface="+mn-lt"/>
                <a:ea typeface="Cabin"/>
                <a:cs typeface="Cabin"/>
                <a:sym typeface="Cabin"/>
              </a:rPr>
              <a:t> </a:t>
            </a:r>
            <a:r>
              <a:rPr lang="en-US" sz="2600" dirty="0" err="1">
                <a:solidFill>
                  <a:schemeClr val="bg1">
                    <a:lumMod val="10000"/>
                  </a:schemeClr>
                </a:solidFill>
                <a:latin typeface="+mn-lt"/>
                <a:ea typeface="Cabin"/>
                <a:cs typeface="Cabin"/>
                <a:sym typeface="Cabin"/>
              </a:rPr>
              <a:t>luận</a:t>
            </a:r>
            <a:r>
              <a:rPr lang="en-US" sz="2600" dirty="0">
                <a:solidFill>
                  <a:schemeClr val="bg1">
                    <a:lumMod val="10000"/>
                  </a:schemeClr>
                </a:solidFill>
                <a:latin typeface="+mn-lt"/>
                <a:ea typeface="Cabin"/>
                <a:cs typeface="Cabin"/>
                <a:sym typeface="Cabin"/>
              </a:rPr>
              <a:t> </a:t>
            </a:r>
            <a:r>
              <a:rPr lang="en-US" sz="2600" dirty="0" err="1">
                <a:solidFill>
                  <a:schemeClr val="bg1">
                    <a:lumMod val="10000"/>
                  </a:schemeClr>
                </a:solidFill>
                <a:latin typeface="+mn-lt"/>
                <a:ea typeface="Cabin"/>
                <a:cs typeface="Cabin"/>
                <a:sym typeface="Cabin"/>
              </a:rPr>
              <a:t>và</a:t>
            </a:r>
            <a:r>
              <a:rPr lang="en-US" sz="2600" dirty="0">
                <a:solidFill>
                  <a:schemeClr val="bg1">
                    <a:lumMod val="10000"/>
                  </a:schemeClr>
                </a:solidFill>
                <a:latin typeface="+mn-lt"/>
                <a:ea typeface="Cabin"/>
                <a:cs typeface="Cabin"/>
                <a:sym typeface="Cabin"/>
              </a:rPr>
              <a:t> </a:t>
            </a:r>
            <a:r>
              <a:rPr lang="en-US" sz="2600" dirty="0" err="1">
                <a:solidFill>
                  <a:schemeClr val="bg1">
                    <a:lumMod val="10000"/>
                  </a:schemeClr>
                </a:solidFill>
                <a:latin typeface="+mn-lt"/>
                <a:ea typeface="Cabin"/>
                <a:cs typeface="Cabin"/>
                <a:sym typeface="Cabin"/>
              </a:rPr>
              <a:t>hướng</a:t>
            </a:r>
            <a:r>
              <a:rPr lang="en-US" sz="2600" dirty="0">
                <a:solidFill>
                  <a:schemeClr val="bg1">
                    <a:lumMod val="10000"/>
                  </a:schemeClr>
                </a:solidFill>
                <a:latin typeface="+mn-lt"/>
                <a:ea typeface="Cabin"/>
                <a:cs typeface="Cabin"/>
                <a:sym typeface="Cabin"/>
              </a:rPr>
              <a:t> </a:t>
            </a:r>
            <a:r>
              <a:rPr lang="en-US" sz="2600" dirty="0" err="1">
                <a:solidFill>
                  <a:schemeClr val="bg1">
                    <a:lumMod val="10000"/>
                  </a:schemeClr>
                </a:solidFill>
                <a:latin typeface="+mn-lt"/>
                <a:ea typeface="Cabin"/>
                <a:cs typeface="Cabin"/>
                <a:sym typeface="Cabin"/>
              </a:rPr>
              <a:t>phát</a:t>
            </a:r>
            <a:r>
              <a:rPr lang="en-US" sz="2600" dirty="0">
                <a:solidFill>
                  <a:schemeClr val="bg1">
                    <a:lumMod val="10000"/>
                  </a:schemeClr>
                </a:solidFill>
                <a:latin typeface="+mn-lt"/>
                <a:ea typeface="Cabin"/>
                <a:cs typeface="Cabin"/>
                <a:sym typeface="Cabin"/>
              </a:rPr>
              <a:t> </a:t>
            </a:r>
            <a:r>
              <a:rPr lang="en-US" sz="2600" dirty="0" err="1">
                <a:solidFill>
                  <a:schemeClr val="bg1">
                    <a:lumMod val="10000"/>
                  </a:schemeClr>
                </a:solidFill>
                <a:latin typeface="+mn-lt"/>
                <a:ea typeface="Cabin"/>
                <a:cs typeface="Cabin"/>
                <a:sym typeface="Cabin"/>
              </a:rPr>
              <a:t>triển</a:t>
            </a:r>
            <a:endParaRPr sz="2600" dirty="0">
              <a:solidFill>
                <a:schemeClr val="bg1">
                  <a:lumMod val="10000"/>
                </a:schemeClr>
              </a:solidFill>
              <a:latin typeface="+mn-lt"/>
              <a:ea typeface="Cabin"/>
              <a:cs typeface="Cabin"/>
              <a:sym typeface="Cabin"/>
            </a:endParaRPr>
          </a:p>
        </p:txBody>
      </p:sp>
      <p:sp>
        <p:nvSpPr>
          <p:cNvPr id="28" name="Google Shape;104;p17">
            <a:extLst>
              <a:ext uri="{FF2B5EF4-FFF2-40B4-BE49-F238E27FC236}">
                <a16:creationId xmlns:a16="http://schemas.microsoft.com/office/drawing/2014/main" id="{A8BB7CBE-711D-8516-DB56-C50E5502F210}"/>
              </a:ext>
            </a:extLst>
          </p:cNvPr>
          <p:cNvSpPr txBox="1"/>
          <p:nvPr/>
        </p:nvSpPr>
        <p:spPr>
          <a:xfrm>
            <a:off x="6761287" y="3056663"/>
            <a:ext cx="878100" cy="58425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bg1">
                    <a:lumMod val="10000"/>
                  </a:schemeClr>
                </a:solidFill>
                <a:latin typeface="+mn-lt"/>
                <a:ea typeface="Palanquin Dark"/>
                <a:cs typeface="Palanquin Dark"/>
                <a:sym typeface="Palanquin Dark"/>
              </a:rPr>
              <a:t>05</a:t>
            </a:r>
            <a:endParaRPr sz="3200" dirty="0">
              <a:solidFill>
                <a:schemeClr val="bg1">
                  <a:lumMod val="10000"/>
                </a:schemeClr>
              </a:solidFill>
              <a:latin typeface="+mn-lt"/>
              <a:ea typeface="Palanquin Dark"/>
              <a:cs typeface="Palanquin Dark"/>
              <a:sym typeface="Palanquin Dark"/>
            </a:endParaRPr>
          </a:p>
        </p:txBody>
      </p:sp>
      <p:sp>
        <p:nvSpPr>
          <p:cNvPr id="29" name="Google Shape;196;p20">
            <a:extLst>
              <a:ext uri="{FF2B5EF4-FFF2-40B4-BE49-F238E27FC236}">
                <a16:creationId xmlns:a16="http://schemas.microsoft.com/office/drawing/2014/main" id="{9F197D73-BE52-8CA1-E32F-77FD86C08B94}"/>
              </a:ext>
            </a:extLst>
          </p:cNvPr>
          <p:cNvSpPr/>
          <p:nvPr/>
        </p:nvSpPr>
        <p:spPr>
          <a:xfrm rot="11076407" flipH="1">
            <a:off x="6074014" y="842037"/>
            <a:ext cx="2901199" cy="1789942"/>
          </a:xfrm>
          <a:custGeom>
            <a:avLst/>
            <a:gdLst/>
            <a:ahLst/>
            <a:cxnLst/>
            <a:rect l="l" t="t" r="r" b="b"/>
            <a:pathLst>
              <a:path w="82071" h="72795" extrusionOk="0">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10000"/>
                </a:schemeClr>
              </a:solidFill>
            </a:endParaRPr>
          </a:p>
        </p:txBody>
      </p:sp>
      <p:sp>
        <p:nvSpPr>
          <p:cNvPr id="30" name="Google Shape;199;p20">
            <a:extLst>
              <a:ext uri="{FF2B5EF4-FFF2-40B4-BE49-F238E27FC236}">
                <a16:creationId xmlns:a16="http://schemas.microsoft.com/office/drawing/2014/main" id="{7615E7AE-CFFA-D135-3AA2-3B597B9E58D5}"/>
              </a:ext>
            </a:extLst>
          </p:cNvPr>
          <p:cNvSpPr/>
          <p:nvPr/>
        </p:nvSpPr>
        <p:spPr>
          <a:xfrm rot="16200000">
            <a:off x="6905105" y="172376"/>
            <a:ext cx="593485" cy="1868466"/>
          </a:xfrm>
          <a:custGeom>
            <a:avLst/>
            <a:gdLst/>
            <a:ahLst/>
            <a:cxnLst/>
            <a:rect l="l" t="t" r="r" b="b"/>
            <a:pathLst>
              <a:path w="89313" h="119985" extrusionOk="0">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txBody>
          <a:bodyPr/>
          <a:lstStyle/>
          <a:p>
            <a:endParaRPr lang="en-US" dirty="0">
              <a:solidFill>
                <a:schemeClr val="bg1">
                  <a:lumMod val="10000"/>
                </a:schemeClr>
              </a:solidFill>
              <a:latin typeface="+mn-lt"/>
            </a:endParaRPr>
          </a:p>
        </p:txBody>
      </p:sp>
      <p:sp>
        <p:nvSpPr>
          <p:cNvPr id="32" name="Google Shape;212;p20">
            <a:extLst>
              <a:ext uri="{FF2B5EF4-FFF2-40B4-BE49-F238E27FC236}">
                <a16:creationId xmlns:a16="http://schemas.microsoft.com/office/drawing/2014/main" id="{2B490A3D-D243-DBCF-E08B-E0FAC6C48C96}"/>
              </a:ext>
            </a:extLst>
          </p:cNvPr>
          <p:cNvSpPr txBox="1"/>
          <p:nvPr/>
        </p:nvSpPr>
        <p:spPr>
          <a:xfrm>
            <a:off x="6165857" y="1403352"/>
            <a:ext cx="2758433" cy="80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err="1">
                <a:solidFill>
                  <a:schemeClr val="bg1">
                    <a:lumMod val="10000"/>
                  </a:schemeClr>
                </a:solidFill>
                <a:latin typeface="+mn-lt"/>
                <a:ea typeface="Cabin"/>
                <a:cs typeface="Cabin"/>
                <a:sym typeface="Cabin"/>
              </a:rPr>
              <a:t>Hiện</a:t>
            </a:r>
            <a:r>
              <a:rPr lang="en-US" sz="2600" dirty="0">
                <a:solidFill>
                  <a:schemeClr val="bg1">
                    <a:lumMod val="10000"/>
                  </a:schemeClr>
                </a:solidFill>
                <a:latin typeface="+mn-lt"/>
                <a:ea typeface="Cabin"/>
                <a:cs typeface="Cabin"/>
                <a:sym typeface="Cabin"/>
              </a:rPr>
              <a:t> </a:t>
            </a:r>
            <a:r>
              <a:rPr lang="en-US" sz="2600" dirty="0" err="1">
                <a:solidFill>
                  <a:schemeClr val="bg1">
                    <a:lumMod val="10000"/>
                  </a:schemeClr>
                </a:solidFill>
                <a:latin typeface="+mn-lt"/>
                <a:ea typeface="Cabin"/>
                <a:cs typeface="Cabin"/>
                <a:sym typeface="Cabin"/>
              </a:rPr>
              <a:t>thực</a:t>
            </a:r>
            <a:r>
              <a:rPr lang="en-US" sz="2600" dirty="0">
                <a:solidFill>
                  <a:schemeClr val="bg1">
                    <a:lumMod val="10000"/>
                  </a:schemeClr>
                </a:solidFill>
                <a:latin typeface="+mn-lt"/>
                <a:ea typeface="Cabin"/>
                <a:cs typeface="Cabin"/>
                <a:sym typeface="Cabin"/>
              </a:rPr>
              <a:t> </a:t>
            </a:r>
            <a:r>
              <a:rPr lang="en-US" sz="2600" dirty="0" err="1">
                <a:solidFill>
                  <a:schemeClr val="bg1">
                    <a:lumMod val="10000"/>
                  </a:schemeClr>
                </a:solidFill>
                <a:latin typeface="+mn-lt"/>
                <a:ea typeface="Cabin"/>
                <a:cs typeface="Cabin"/>
                <a:sym typeface="Cabin"/>
              </a:rPr>
              <a:t>hóa</a:t>
            </a:r>
            <a:r>
              <a:rPr lang="en-US" sz="2600" dirty="0">
                <a:solidFill>
                  <a:schemeClr val="bg1">
                    <a:lumMod val="10000"/>
                  </a:schemeClr>
                </a:solidFill>
                <a:latin typeface="+mn-lt"/>
                <a:ea typeface="Cabin"/>
                <a:cs typeface="Cabin"/>
                <a:sym typeface="Cabin"/>
              </a:rPr>
              <a:t> </a:t>
            </a:r>
            <a:r>
              <a:rPr lang="en-US" sz="2600" dirty="0" err="1">
                <a:solidFill>
                  <a:schemeClr val="bg1">
                    <a:lumMod val="10000"/>
                  </a:schemeClr>
                </a:solidFill>
                <a:latin typeface="+mn-lt"/>
                <a:ea typeface="Cabin"/>
                <a:cs typeface="Cabin"/>
                <a:sym typeface="Cabin"/>
              </a:rPr>
              <a:t>nghiên</a:t>
            </a:r>
            <a:r>
              <a:rPr lang="en-US" sz="2600" dirty="0">
                <a:solidFill>
                  <a:schemeClr val="bg1">
                    <a:lumMod val="10000"/>
                  </a:schemeClr>
                </a:solidFill>
                <a:latin typeface="+mn-lt"/>
                <a:ea typeface="Cabin"/>
                <a:cs typeface="Cabin"/>
                <a:sym typeface="Cabin"/>
              </a:rPr>
              <a:t> </a:t>
            </a:r>
            <a:r>
              <a:rPr lang="en-US" sz="2600" dirty="0" err="1">
                <a:solidFill>
                  <a:schemeClr val="bg1">
                    <a:lumMod val="10000"/>
                  </a:schemeClr>
                </a:solidFill>
                <a:latin typeface="+mn-lt"/>
                <a:ea typeface="Cabin"/>
                <a:cs typeface="Cabin"/>
                <a:sym typeface="Cabin"/>
              </a:rPr>
              <a:t>cứu</a:t>
            </a:r>
            <a:endParaRPr sz="2600" dirty="0">
              <a:solidFill>
                <a:schemeClr val="bg1">
                  <a:lumMod val="10000"/>
                </a:schemeClr>
              </a:solidFill>
              <a:latin typeface="+mn-lt"/>
              <a:ea typeface="Cabin"/>
              <a:cs typeface="Cabin"/>
              <a:sym typeface="Cabin"/>
            </a:endParaRPr>
          </a:p>
        </p:txBody>
      </p:sp>
      <p:sp>
        <p:nvSpPr>
          <p:cNvPr id="34" name="Google Shape;104;p17">
            <a:extLst>
              <a:ext uri="{FF2B5EF4-FFF2-40B4-BE49-F238E27FC236}">
                <a16:creationId xmlns:a16="http://schemas.microsoft.com/office/drawing/2014/main" id="{B5BACD23-405C-6A50-2F13-1DF22796E933}"/>
              </a:ext>
            </a:extLst>
          </p:cNvPr>
          <p:cNvSpPr txBox="1"/>
          <p:nvPr/>
        </p:nvSpPr>
        <p:spPr>
          <a:xfrm>
            <a:off x="6763826" y="805331"/>
            <a:ext cx="878100" cy="58425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bg1">
                    <a:lumMod val="10000"/>
                  </a:schemeClr>
                </a:solidFill>
                <a:latin typeface="+mn-lt"/>
                <a:ea typeface="Palanquin Dark"/>
                <a:cs typeface="Palanquin Dark"/>
                <a:sym typeface="Palanquin Dark"/>
              </a:rPr>
              <a:t>03</a:t>
            </a:r>
            <a:endParaRPr sz="3200" dirty="0">
              <a:solidFill>
                <a:schemeClr val="bg1">
                  <a:lumMod val="10000"/>
                </a:schemeClr>
              </a:solidFill>
              <a:latin typeface="+mn-lt"/>
              <a:ea typeface="Palanquin Dark"/>
              <a:cs typeface="Palanquin Dark"/>
              <a:sym typeface="Palanquin Dark"/>
            </a:endParaRPr>
          </a:p>
        </p:txBody>
      </p:sp>
      <p:sp>
        <p:nvSpPr>
          <p:cNvPr id="35" name="Google Shape;196;p20">
            <a:extLst>
              <a:ext uri="{FF2B5EF4-FFF2-40B4-BE49-F238E27FC236}">
                <a16:creationId xmlns:a16="http://schemas.microsoft.com/office/drawing/2014/main" id="{EF43E8B5-B94C-DF6C-3DBB-0ABA04E5DFB5}"/>
              </a:ext>
            </a:extLst>
          </p:cNvPr>
          <p:cNvSpPr/>
          <p:nvPr/>
        </p:nvSpPr>
        <p:spPr>
          <a:xfrm rot="11076407" flipH="1">
            <a:off x="67194" y="3084220"/>
            <a:ext cx="2901199" cy="1789942"/>
          </a:xfrm>
          <a:custGeom>
            <a:avLst/>
            <a:gdLst/>
            <a:ahLst/>
            <a:cxnLst/>
            <a:rect l="l" t="t" r="r" b="b"/>
            <a:pathLst>
              <a:path w="82071" h="72795" extrusionOk="0">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10000"/>
                </a:schemeClr>
              </a:solidFill>
            </a:endParaRPr>
          </a:p>
        </p:txBody>
      </p:sp>
      <p:sp>
        <p:nvSpPr>
          <p:cNvPr id="36" name="Google Shape;199;p20">
            <a:extLst>
              <a:ext uri="{FF2B5EF4-FFF2-40B4-BE49-F238E27FC236}">
                <a16:creationId xmlns:a16="http://schemas.microsoft.com/office/drawing/2014/main" id="{B8B4D276-31F4-DEDC-7D0E-63340411F37A}"/>
              </a:ext>
            </a:extLst>
          </p:cNvPr>
          <p:cNvSpPr/>
          <p:nvPr/>
        </p:nvSpPr>
        <p:spPr>
          <a:xfrm rot="16200000">
            <a:off x="898285" y="2414559"/>
            <a:ext cx="593485" cy="1868466"/>
          </a:xfrm>
          <a:custGeom>
            <a:avLst/>
            <a:gdLst/>
            <a:ahLst/>
            <a:cxnLst/>
            <a:rect l="l" t="t" r="r" b="b"/>
            <a:pathLst>
              <a:path w="89313" h="119985" extrusionOk="0">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txBody>
          <a:bodyPr/>
          <a:lstStyle/>
          <a:p>
            <a:endParaRPr lang="en-US" dirty="0">
              <a:solidFill>
                <a:schemeClr val="bg1">
                  <a:lumMod val="10000"/>
                </a:schemeClr>
              </a:solidFill>
              <a:latin typeface="+mn-lt"/>
            </a:endParaRPr>
          </a:p>
        </p:txBody>
      </p:sp>
      <p:sp>
        <p:nvSpPr>
          <p:cNvPr id="38" name="Google Shape;212;p20">
            <a:extLst>
              <a:ext uri="{FF2B5EF4-FFF2-40B4-BE49-F238E27FC236}">
                <a16:creationId xmlns:a16="http://schemas.microsoft.com/office/drawing/2014/main" id="{2FB1DA0C-351E-5051-DDCB-DBA010D71228}"/>
              </a:ext>
            </a:extLst>
          </p:cNvPr>
          <p:cNvSpPr txBox="1"/>
          <p:nvPr/>
        </p:nvSpPr>
        <p:spPr>
          <a:xfrm>
            <a:off x="114761" y="3681209"/>
            <a:ext cx="2758433" cy="80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err="1">
                <a:solidFill>
                  <a:schemeClr val="bg1">
                    <a:lumMod val="10000"/>
                  </a:schemeClr>
                </a:solidFill>
                <a:latin typeface="+mn-lt"/>
                <a:ea typeface="Cabin"/>
                <a:cs typeface="Cabin"/>
                <a:sym typeface="Cabin"/>
              </a:rPr>
              <a:t>Kết</a:t>
            </a:r>
            <a:r>
              <a:rPr lang="en-US" sz="2600" dirty="0">
                <a:solidFill>
                  <a:schemeClr val="bg1">
                    <a:lumMod val="10000"/>
                  </a:schemeClr>
                </a:solidFill>
                <a:latin typeface="+mn-lt"/>
                <a:ea typeface="Cabin"/>
                <a:cs typeface="Cabin"/>
                <a:sym typeface="Cabin"/>
              </a:rPr>
              <a:t> </a:t>
            </a:r>
            <a:r>
              <a:rPr lang="en-US" sz="2600" dirty="0" err="1">
                <a:solidFill>
                  <a:schemeClr val="bg1">
                    <a:lumMod val="10000"/>
                  </a:schemeClr>
                </a:solidFill>
                <a:latin typeface="+mn-lt"/>
                <a:ea typeface="Cabin"/>
                <a:cs typeface="Cabin"/>
                <a:sym typeface="Cabin"/>
              </a:rPr>
              <a:t>quả</a:t>
            </a:r>
            <a:r>
              <a:rPr lang="en-US" sz="2600" dirty="0">
                <a:solidFill>
                  <a:schemeClr val="bg1">
                    <a:lumMod val="10000"/>
                  </a:schemeClr>
                </a:solidFill>
                <a:latin typeface="+mn-lt"/>
                <a:ea typeface="Cabin"/>
                <a:cs typeface="Cabin"/>
                <a:sym typeface="Cabin"/>
              </a:rPr>
              <a:t> </a:t>
            </a:r>
            <a:r>
              <a:rPr lang="en-US" sz="2600" dirty="0" err="1">
                <a:solidFill>
                  <a:schemeClr val="bg1">
                    <a:lumMod val="10000"/>
                  </a:schemeClr>
                </a:solidFill>
                <a:latin typeface="+mn-lt"/>
                <a:ea typeface="Cabin"/>
                <a:cs typeface="Cabin"/>
                <a:sym typeface="Cabin"/>
              </a:rPr>
              <a:t>nghiên</a:t>
            </a:r>
            <a:r>
              <a:rPr lang="en-US" sz="2600" dirty="0">
                <a:solidFill>
                  <a:schemeClr val="bg1">
                    <a:lumMod val="10000"/>
                  </a:schemeClr>
                </a:solidFill>
                <a:latin typeface="+mn-lt"/>
                <a:ea typeface="Cabin"/>
                <a:cs typeface="Cabin"/>
                <a:sym typeface="Cabin"/>
              </a:rPr>
              <a:t> </a:t>
            </a:r>
            <a:r>
              <a:rPr lang="en-US" sz="2600" dirty="0" err="1">
                <a:solidFill>
                  <a:schemeClr val="bg1">
                    <a:lumMod val="10000"/>
                  </a:schemeClr>
                </a:solidFill>
                <a:latin typeface="+mn-lt"/>
                <a:ea typeface="Cabin"/>
                <a:cs typeface="Cabin"/>
                <a:sym typeface="Cabin"/>
              </a:rPr>
              <a:t>cứu</a:t>
            </a:r>
            <a:endParaRPr sz="2600" dirty="0">
              <a:solidFill>
                <a:schemeClr val="bg1">
                  <a:lumMod val="10000"/>
                </a:schemeClr>
              </a:solidFill>
              <a:latin typeface="+mn-lt"/>
              <a:ea typeface="Cabin"/>
              <a:cs typeface="Cabin"/>
              <a:sym typeface="Cabin"/>
            </a:endParaRPr>
          </a:p>
        </p:txBody>
      </p:sp>
      <p:sp>
        <p:nvSpPr>
          <p:cNvPr id="40" name="Google Shape;104;p17">
            <a:extLst>
              <a:ext uri="{FF2B5EF4-FFF2-40B4-BE49-F238E27FC236}">
                <a16:creationId xmlns:a16="http://schemas.microsoft.com/office/drawing/2014/main" id="{674AE4BC-B6DE-FF97-D984-E6D5019FC510}"/>
              </a:ext>
            </a:extLst>
          </p:cNvPr>
          <p:cNvSpPr txBox="1"/>
          <p:nvPr/>
        </p:nvSpPr>
        <p:spPr>
          <a:xfrm>
            <a:off x="755977" y="3033777"/>
            <a:ext cx="878100" cy="58425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bg1">
                    <a:lumMod val="10000"/>
                  </a:schemeClr>
                </a:solidFill>
                <a:latin typeface="+mn-lt"/>
                <a:ea typeface="Palanquin Dark"/>
                <a:cs typeface="Palanquin Dark"/>
                <a:sym typeface="Palanquin Dark"/>
              </a:rPr>
              <a:t>04</a:t>
            </a:r>
            <a:endParaRPr sz="3200" dirty="0">
              <a:solidFill>
                <a:schemeClr val="bg1">
                  <a:lumMod val="10000"/>
                </a:schemeClr>
              </a:solidFill>
              <a:latin typeface="+mn-lt"/>
              <a:ea typeface="Palanquin Dark"/>
              <a:cs typeface="Palanquin Dark"/>
              <a:sym typeface="Palanquin Dark"/>
            </a:endParaRPr>
          </a:p>
        </p:txBody>
      </p:sp>
      <p:sp>
        <p:nvSpPr>
          <p:cNvPr id="2" name="Google Shape;196;p20">
            <a:extLst>
              <a:ext uri="{FF2B5EF4-FFF2-40B4-BE49-F238E27FC236}">
                <a16:creationId xmlns:a16="http://schemas.microsoft.com/office/drawing/2014/main" id="{07284B4E-DC83-4349-58F8-003E1FE44562}"/>
              </a:ext>
            </a:extLst>
          </p:cNvPr>
          <p:cNvSpPr/>
          <p:nvPr/>
        </p:nvSpPr>
        <p:spPr>
          <a:xfrm rot="11076407" flipH="1">
            <a:off x="3099427" y="1885082"/>
            <a:ext cx="2901199" cy="1789942"/>
          </a:xfrm>
          <a:custGeom>
            <a:avLst/>
            <a:gdLst/>
            <a:ahLst/>
            <a:cxnLst/>
            <a:rect l="l" t="t" r="r" b="b"/>
            <a:pathLst>
              <a:path w="82071" h="72795" extrusionOk="0">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10000"/>
                </a:schemeClr>
              </a:solidFill>
            </a:endParaRPr>
          </a:p>
        </p:txBody>
      </p:sp>
      <p:sp>
        <p:nvSpPr>
          <p:cNvPr id="3" name="Google Shape;199;p20">
            <a:extLst>
              <a:ext uri="{FF2B5EF4-FFF2-40B4-BE49-F238E27FC236}">
                <a16:creationId xmlns:a16="http://schemas.microsoft.com/office/drawing/2014/main" id="{06AFEE7B-111C-D1DB-8592-19EFED062BCB}"/>
              </a:ext>
            </a:extLst>
          </p:cNvPr>
          <p:cNvSpPr/>
          <p:nvPr/>
        </p:nvSpPr>
        <p:spPr>
          <a:xfrm rot="16200000">
            <a:off x="3930518" y="1215421"/>
            <a:ext cx="593485" cy="1868466"/>
          </a:xfrm>
          <a:custGeom>
            <a:avLst/>
            <a:gdLst/>
            <a:ahLst/>
            <a:cxnLst/>
            <a:rect l="l" t="t" r="r" b="b"/>
            <a:pathLst>
              <a:path w="89313" h="119985" extrusionOk="0">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txBody>
          <a:bodyPr/>
          <a:lstStyle/>
          <a:p>
            <a:endParaRPr lang="en-US" dirty="0">
              <a:solidFill>
                <a:schemeClr val="bg1">
                  <a:lumMod val="10000"/>
                </a:schemeClr>
              </a:solidFill>
              <a:latin typeface="+mn-lt"/>
            </a:endParaRPr>
          </a:p>
        </p:txBody>
      </p:sp>
      <p:sp>
        <p:nvSpPr>
          <p:cNvPr id="4" name="Google Shape;212;p20">
            <a:extLst>
              <a:ext uri="{FF2B5EF4-FFF2-40B4-BE49-F238E27FC236}">
                <a16:creationId xmlns:a16="http://schemas.microsoft.com/office/drawing/2014/main" id="{D16C0392-A89C-55B4-1436-613DBE2FCE4B}"/>
              </a:ext>
            </a:extLst>
          </p:cNvPr>
          <p:cNvSpPr txBox="1"/>
          <p:nvPr/>
        </p:nvSpPr>
        <p:spPr>
          <a:xfrm>
            <a:off x="3162944" y="2444797"/>
            <a:ext cx="2758433" cy="80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err="1">
                <a:solidFill>
                  <a:schemeClr val="bg1">
                    <a:lumMod val="10000"/>
                  </a:schemeClr>
                </a:solidFill>
                <a:latin typeface="+mn-lt"/>
                <a:ea typeface="Cabin"/>
                <a:cs typeface="Cabin"/>
                <a:sym typeface="Cabin"/>
              </a:rPr>
              <a:t>Cơ</a:t>
            </a:r>
            <a:r>
              <a:rPr lang="en-US" sz="2600" dirty="0">
                <a:solidFill>
                  <a:schemeClr val="bg1">
                    <a:lumMod val="10000"/>
                  </a:schemeClr>
                </a:solidFill>
                <a:latin typeface="+mn-lt"/>
                <a:ea typeface="Cabin"/>
                <a:cs typeface="Cabin"/>
                <a:sym typeface="Cabin"/>
              </a:rPr>
              <a:t> </a:t>
            </a:r>
            <a:r>
              <a:rPr lang="en-US" sz="2600" dirty="0" err="1">
                <a:solidFill>
                  <a:schemeClr val="bg1">
                    <a:lumMod val="10000"/>
                  </a:schemeClr>
                </a:solidFill>
                <a:latin typeface="+mn-lt"/>
                <a:ea typeface="Cabin"/>
                <a:cs typeface="Cabin"/>
                <a:sym typeface="Cabin"/>
              </a:rPr>
              <a:t>sở</a:t>
            </a:r>
            <a:r>
              <a:rPr lang="en-US" sz="2600" dirty="0">
                <a:solidFill>
                  <a:schemeClr val="bg1">
                    <a:lumMod val="10000"/>
                  </a:schemeClr>
                </a:solidFill>
                <a:latin typeface="+mn-lt"/>
                <a:ea typeface="Cabin"/>
                <a:cs typeface="Cabin"/>
                <a:sym typeface="Cabin"/>
              </a:rPr>
              <a:t> </a:t>
            </a:r>
            <a:r>
              <a:rPr lang="en-US" sz="2600" dirty="0" err="1">
                <a:solidFill>
                  <a:schemeClr val="bg1">
                    <a:lumMod val="10000"/>
                  </a:schemeClr>
                </a:solidFill>
                <a:latin typeface="+mn-lt"/>
                <a:ea typeface="Cabin"/>
                <a:cs typeface="Cabin"/>
                <a:sym typeface="Cabin"/>
              </a:rPr>
              <a:t>lý</a:t>
            </a:r>
            <a:r>
              <a:rPr lang="en-US" sz="2600" dirty="0">
                <a:solidFill>
                  <a:schemeClr val="bg1">
                    <a:lumMod val="10000"/>
                  </a:schemeClr>
                </a:solidFill>
                <a:latin typeface="+mn-lt"/>
                <a:ea typeface="Cabin"/>
                <a:cs typeface="Cabin"/>
                <a:sym typeface="Cabin"/>
              </a:rPr>
              <a:t> </a:t>
            </a:r>
            <a:r>
              <a:rPr lang="en-US" sz="2600" dirty="0" err="1">
                <a:solidFill>
                  <a:schemeClr val="bg1">
                    <a:lumMod val="10000"/>
                  </a:schemeClr>
                </a:solidFill>
                <a:latin typeface="+mn-lt"/>
                <a:ea typeface="Cabin"/>
                <a:cs typeface="Cabin"/>
                <a:sym typeface="Cabin"/>
              </a:rPr>
              <a:t>thuyết</a:t>
            </a:r>
            <a:endParaRPr sz="2600" dirty="0">
              <a:solidFill>
                <a:schemeClr val="bg1">
                  <a:lumMod val="10000"/>
                </a:schemeClr>
              </a:solidFill>
              <a:latin typeface="+mn-lt"/>
              <a:ea typeface="Cabin"/>
              <a:cs typeface="Cabin"/>
              <a:sym typeface="Cabin"/>
            </a:endParaRPr>
          </a:p>
        </p:txBody>
      </p:sp>
      <p:sp>
        <p:nvSpPr>
          <p:cNvPr id="5" name="Google Shape;104;p17">
            <a:extLst>
              <a:ext uri="{FF2B5EF4-FFF2-40B4-BE49-F238E27FC236}">
                <a16:creationId xmlns:a16="http://schemas.microsoft.com/office/drawing/2014/main" id="{2A95084D-50BD-59A6-98E1-36543EB45380}"/>
              </a:ext>
            </a:extLst>
          </p:cNvPr>
          <p:cNvSpPr txBox="1"/>
          <p:nvPr/>
        </p:nvSpPr>
        <p:spPr>
          <a:xfrm>
            <a:off x="3788210" y="1834668"/>
            <a:ext cx="878100" cy="58425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bg1">
                    <a:lumMod val="10000"/>
                  </a:schemeClr>
                </a:solidFill>
                <a:latin typeface="+mn-lt"/>
                <a:ea typeface="Palanquin Dark"/>
                <a:cs typeface="Palanquin Dark"/>
                <a:sym typeface="Palanquin Dark"/>
              </a:rPr>
              <a:t>02</a:t>
            </a:r>
            <a:endParaRPr sz="3200" dirty="0">
              <a:solidFill>
                <a:schemeClr val="bg1">
                  <a:lumMod val="10000"/>
                </a:schemeClr>
              </a:solidFill>
              <a:latin typeface="+mn-lt"/>
              <a:ea typeface="Palanquin Dark"/>
              <a:cs typeface="Palanquin Dark"/>
              <a:sym typeface="Palanquin Dark"/>
            </a:endParaRPr>
          </a:p>
        </p:txBody>
      </p:sp>
      <p:sp>
        <p:nvSpPr>
          <p:cNvPr id="6" name="Google Shape;199;p20">
            <a:extLst>
              <a:ext uri="{FF2B5EF4-FFF2-40B4-BE49-F238E27FC236}">
                <a16:creationId xmlns:a16="http://schemas.microsoft.com/office/drawing/2014/main" id="{30494E42-7997-8771-A383-444C389CD80F}"/>
              </a:ext>
            </a:extLst>
          </p:cNvPr>
          <p:cNvSpPr/>
          <p:nvPr/>
        </p:nvSpPr>
        <p:spPr>
          <a:xfrm rot="16200000">
            <a:off x="6916137" y="190494"/>
            <a:ext cx="593485" cy="1868466"/>
          </a:xfrm>
          <a:custGeom>
            <a:avLst/>
            <a:gdLst/>
            <a:ahLst/>
            <a:cxnLst/>
            <a:rect l="l" t="t" r="r" b="b"/>
            <a:pathLst>
              <a:path w="89313" h="119985" extrusionOk="0">
                <a:moveTo>
                  <a:pt x="8502" y="10872"/>
                </a:moveTo>
                <a:cubicBezTo>
                  <a:pt x="-3677" y="26308"/>
                  <a:pt x="-2216" y="89261"/>
                  <a:pt x="9341" y="105771"/>
                </a:cubicBezTo>
                <a:cubicBezTo>
                  <a:pt x="20898" y="122281"/>
                  <a:pt x="65665" y="125368"/>
                  <a:pt x="77844" y="109932"/>
                </a:cubicBezTo>
                <a:cubicBezTo>
                  <a:pt x="90023" y="94497"/>
                  <a:pt x="93973" y="29668"/>
                  <a:pt x="82416" y="13158"/>
                </a:cubicBezTo>
                <a:cubicBezTo>
                  <a:pt x="70859" y="-3352"/>
                  <a:pt x="20681" y="-4563"/>
                  <a:pt x="8502" y="10872"/>
                </a:cubicBezTo>
                <a:close/>
              </a:path>
            </a:pathLst>
          </a:custGeom>
          <a:solidFill>
            <a:schemeClr val="lt2"/>
          </a:solidFill>
          <a:ln>
            <a:noFill/>
          </a:ln>
        </p:spPr>
        <p:txBody>
          <a:bodyPr/>
          <a:lstStyle/>
          <a:p>
            <a:endParaRPr lang="en-US" dirty="0">
              <a:solidFill>
                <a:schemeClr val="bg1">
                  <a:lumMod val="10000"/>
                </a:schemeClr>
              </a:solidFill>
              <a:latin typeface="+mn-lt"/>
            </a:endParaRPr>
          </a:p>
        </p:txBody>
      </p:sp>
      <p:sp>
        <p:nvSpPr>
          <p:cNvPr id="7" name="Google Shape;104;p17">
            <a:extLst>
              <a:ext uri="{FF2B5EF4-FFF2-40B4-BE49-F238E27FC236}">
                <a16:creationId xmlns:a16="http://schemas.microsoft.com/office/drawing/2014/main" id="{CA63012C-5940-4C67-7486-B34C73DDB00C}"/>
              </a:ext>
            </a:extLst>
          </p:cNvPr>
          <p:cNvSpPr txBox="1"/>
          <p:nvPr/>
        </p:nvSpPr>
        <p:spPr>
          <a:xfrm>
            <a:off x="6774858" y="823449"/>
            <a:ext cx="878100" cy="58425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bg1">
                    <a:lumMod val="10000"/>
                  </a:schemeClr>
                </a:solidFill>
                <a:latin typeface="+mn-lt"/>
                <a:ea typeface="Palanquin Dark"/>
                <a:cs typeface="Palanquin Dark"/>
                <a:sym typeface="Palanquin Dark"/>
              </a:rPr>
              <a:t>03</a:t>
            </a:r>
            <a:endParaRPr sz="3200" dirty="0">
              <a:solidFill>
                <a:schemeClr val="bg1">
                  <a:lumMod val="10000"/>
                </a:schemeClr>
              </a:solidFill>
              <a:latin typeface="+mn-lt"/>
              <a:ea typeface="Palanquin Dark"/>
              <a:cs typeface="Palanquin Dark"/>
              <a:sym typeface="Palanquin Dark"/>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barn(inVertical)">
                                      <p:cBhvr>
                                        <p:cTn id="7" dur="500"/>
                                        <p:tgtEl>
                                          <p:spTgt spid="19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12"/>
                                        </p:tgtEl>
                                        <p:attrNameLst>
                                          <p:attrName>style.visibility</p:attrName>
                                        </p:attrNameLst>
                                      </p:cBhvr>
                                      <p:to>
                                        <p:strVal val="visible"/>
                                      </p:to>
                                    </p:set>
                                    <p:animEffect transition="in" filter="barn(inVertical)">
                                      <p:cBhvr>
                                        <p:cTn id="13" dur="500"/>
                                        <p:tgtEl>
                                          <p:spTgt spid="21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6"/>
                                        </p:tgtEl>
                                        <p:attrNameLst>
                                          <p:attrName>style.visibility</p:attrName>
                                        </p:attrNameLst>
                                      </p:cBhvr>
                                      <p:to>
                                        <p:strVal val="visible"/>
                                      </p:to>
                                    </p:set>
                                    <p:animEffect transition="in" filter="barn(inVertical)">
                                      <p:cBhvr>
                                        <p:cTn id="16" dur="500"/>
                                        <p:tgtEl>
                                          <p:spTgt spid="19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arn(inVertical)">
                                      <p:cBhvr>
                                        <p:cTn id="24" dur="500"/>
                                        <p:tgtEl>
                                          <p:spTgt spid="3"/>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arn(inVertical)">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arn(inVertical)">
                                      <p:cBhvr>
                                        <p:cTn id="35" dur="500"/>
                                        <p:tgtEl>
                                          <p:spTgt spid="6"/>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arn(inVertical)">
                                      <p:cBhvr>
                                        <p:cTn id="38" dur="500"/>
                                        <p:tgtEl>
                                          <p:spTgt spid="7"/>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barn(inVertical)">
                                      <p:cBhvr>
                                        <p:cTn id="41" dur="500"/>
                                        <p:tgtEl>
                                          <p:spTgt spid="32"/>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arn(inVertical)">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barn(inVertical)">
                                      <p:cBhvr>
                                        <p:cTn id="49" dur="500"/>
                                        <p:tgtEl>
                                          <p:spTgt spid="40"/>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barn(inVertical)">
                                      <p:cBhvr>
                                        <p:cTn id="52" dur="500"/>
                                        <p:tgtEl>
                                          <p:spTgt spid="36"/>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barn(inVertical)">
                                      <p:cBhvr>
                                        <p:cTn id="55" dur="500"/>
                                        <p:tgtEl>
                                          <p:spTgt spid="38"/>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barn(inVertical)">
                                      <p:cBhvr>
                                        <p:cTn id="58" dur="500"/>
                                        <p:tgtEl>
                                          <p:spTgt spid="35"/>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barn(inVertical)">
                                      <p:cBhvr>
                                        <p:cTn id="63" dur="500"/>
                                        <p:tgtEl>
                                          <p:spTgt spid="28"/>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barn(inVertical)">
                                      <p:cBhvr>
                                        <p:cTn id="66" dur="500"/>
                                        <p:tgtEl>
                                          <p:spTgt spid="24"/>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barn(inVertical)">
                                      <p:cBhvr>
                                        <p:cTn id="69" dur="500"/>
                                        <p:tgtEl>
                                          <p:spTgt spid="26"/>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arn(inVertical)">
                                      <p:cBhvr>
                                        <p:cTn id="7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animBg="1"/>
      <p:bldP spid="199" grpId="0" animBg="1"/>
      <p:bldP spid="212" grpId="0"/>
      <p:bldP spid="19" grpId="0"/>
      <p:bldP spid="23" grpId="0" animBg="1"/>
      <p:bldP spid="24" grpId="0" animBg="1"/>
      <p:bldP spid="26" grpId="0"/>
      <p:bldP spid="28" grpId="0"/>
      <p:bldP spid="29" grpId="0" animBg="1"/>
      <p:bldP spid="32" grpId="0"/>
      <p:bldP spid="35" grpId="0" animBg="1"/>
      <p:bldP spid="36" grpId="0" animBg="1"/>
      <p:bldP spid="38" grpId="0"/>
      <p:bldP spid="40" grpId="0"/>
      <p:bldP spid="2" grpId="0" animBg="1"/>
      <p:bldP spid="3" grpId="0" animBg="1"/>
      <p:bldP spid="4" grpId="0"/>
      <p:bldP spid="5" grpId="0"/>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3" name="Google Shape;73;p15"/>
          <p:cNvSpPr/>
          <p:nvPr/>
        </p:nvSpPr>
        <p:spPr>
          <a:xfrm rot="2468536">
            <a:off x="994592" y="3823882"/>
            <a:ext cx="1452770" cy="1100443"/>
          </a:xfrm>
          <a:custGeom>
            <a:avLst/>
            <a:gdLst/>
            <a:ahLst/>
            <a:cxnLst/>
            <a:rect l="l" t="t" r="r" b="b"/>
            <a:pathLst>
              <a:path w="33148" h="31997" extrusionOk="0">
                <a:moveTo>
                  <a:pt x="21103" y="1"/>
                </a:moveTo>
                <a:cubicBezTo>
                  <a:pt x="16934" y="1"/>
                  <a:pt x="13364" y="2166"/>
                  <a:pt x="10589" y="5187"/>
                </a:cubicBezTo>
                <a:cubicBezTo>
                  <a:pt x="5525" y="9372"/>
                  <a:pt x="1" y="16780"/>
                  <a:pt x="1675" y="23601"/>
                </a:cubicBezTo>
                <a:cubicBezTo>
                  <a:pt x="2921" y="28856"/>
                  <a:pt x="7583" y="31996"/>
                  <a:pt x="12607" y="31996"/>
                </a:cubicBezTo>
                <a:cubicBezTo>
                  <a:pt x="13825" y="31996"/>
                  <a:pt x="15064" y="31812"/>
                  <a:pt x="16281" y="31428"/>
                </a:cubicBezTo>
                <a:cubicBezTo>
                  <a:pt x="23145" y="29335"/>
                  <a:pt x="29087" y="21593"/>
                  <a:pt x="31180" y="14896"/>
                </a:cubicBezTo>
                <a:cubicBezTo>
                  <a:pt x="33147" y="8577"/>
                  <a:pt x="30469" y="1629"/>
                  <a:pt x="23563" y="248"/>
                </a:cubicBezTo>
                <a:cubicBezTo>
                  <a:pt x="22722" y="80"/>
                  <a:pt x="21901" y="1"/>
                  <a:pt x="21103" y="1"/>
                </a:cubicBezTo>
                <a:close/>
              </a:path>
            </a:pathLst>
          </a:custGeom>
          <a:solidFill>
            <a:srgbClr val="F7BCAF">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p:nvPr/>
        </p:nvSpPr>
        <p:spPr>
          <a:xfrm rot="-9150580">
            <a:off x="1193839" y="3491914"/>
            <a:ext cx="1499427" cy="935240"/>
          </a:xfrm>
          <a:custGeom>
            <a:avLst/>
            <a:gdLst/>
            <a:ahLst/>
            <a:cxnLst/>
            <a:rect l="l" t="t" r="r" b="b"/>
            <a:pathLst>
              <a:path w="34486" h="21510" extrusionOk="0">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w="9525" cap="flat" cmpd="sng">
            <a:solidFill>
              <a:srgbClr val="87725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3;p15">
            <a:extLst>
              <a:ext uri="{FF2B5EF4-FFF2-40B4-BE49-F238E27FC236}">
                <a16:creationId xmlns:a16="http://schemas.microsoft.com/office/drawing/2014/main" id="{9E182B7B-B5A7-8236-C268-B644584FB2E2}"/>
              </a:ext>
            </a:extLst>
          </p:cNvPr>
          <p:cNvSpPr/>
          <p:nvPr/>
        </p:nvSpPr>
        <p:spPr>
          <a:xfrm rot="2468536">
            <a:off x="6401380" y="381291"/>
            <a:ext cx="1452770" cy="1100443"/>
          </a:xfrm>
          <a:custGeom>
            <a:avLst/>
            <a:gdLst/>
            <a:ahLst/>
            <a:cxnLst/>
            <a:rect l="l" t="t" r="r" b="b"/>
            <a:pathLst>
              <a:path w="33148" h="31997" extrusionOk="0">
                <a:moveTo>
                  <a:pt x="21103" y="1"/>
                </a:moveTo>
                <a:cubicBezTo>
                  <a:pt x="16934" y="1"/>
                  <a:pt x="13364" y="2166"/>
                  <a:pt x="10589" y="5187"/>
                </a:cubicBezTo>
                <a:cubicBezTo>
                  <a:pt x="5525" y="9372"/>
                  <a:pt x="1" y="16780"/>
                  <a:pt x="1675" y="23601"/>
                </a:cubicBezTo>
                <a:cubicBezTo>
                  <a:pt x="2921" y="28856"/>
                  <a:pt x="7583" y="31996"/>
                  <a:pt x="12607" y="31996"/>
                </a:cubicBezTo>
                <a:cubicBezTo>
                  <a:pt x="13825" y="31996"/>
                  <a:pt x="15064" y="31812"/>
                  <a:pt x="16281" y="31428"/>
                </a:cubicBezTo>
                <a:cubicBezTo>
                  <a:pt x="23145" y="29335"/>
                  <a:pt x="29087" y="21593"/>
                  <a:pt x="31180" y="14896"/>
                </a:cubicBezTo>
                <a:cubicBezTo>
                  <a:pt x="33147" y="8577"/>
                  <a:pt x="30469" y="1629"/>
                  <a:pt x="23563" y="248"/>
                </a:cubicBezTo>
                <a:cubicBezTo>
                  <a:pt x="22722" y="80"/>
                  <a:pt x="21901" y="1"/>
                  <a:pt x="21103" y="1"/>
                </a:cubicBezTo>
                <a:close/>
              </a:path>
            </a:pathLst>
          </a:custGeom>
          <a:solidFill>
            <a:schemeClr val="bg2">
              <a:alpha val="575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74;p15">
            <a:extLst>
              <a:ext uri="{FF2B5EF4-FFF2-40B4-BE49-F238E27FC236}">
                <a16:creationId xmlns:a16="http://schemas.microsoft.com/office/drawing/2014/main" id="{55A26B31-E82B-A797-3B9D-C2844FFEFC03}"/>
              </a:ext>
            </a:extLst>
          </p:cNvPr>
          <p:cNvSpPr/>
          <p:nvPr/>
        </p:nvSpPr>
        <p:spPr>
          <a:xfrm rot="12449420">
            <a:off x="6003749" y="812404"/>
            <a:ext cx="1499427" cy="935240"/>
          </a:xfrm>
          <a:custGeom>
            <a:avLst/>
            <a:gdLst/>
            <a:ahLst/>
            <a:cxnLst/>
            <a:rect l="l" t="t" r="r" b="b"/>
            <a:pathLst>
              <a:path w="34486" h="21510" extrusionOk="0">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w="9525" cap="flat" cmpd="sng">
            <a:solidFill>
              <a:srgbClr val="87725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5;p20">
            <a:extLst>
              <a:ext uri="{FF2B5EF4-FFF2-40B4-BE49-F238E27FC236}">
                <a16:creationId xmlns:a16="http://schemas.microsoft.com/office/drawing/2014/main" id="{9A32335A-8697-BC47-9082-67953F684036}"/>
              </a:ext>
            </a:extLst>
          </p:cNvPr>
          <p:cNvSpPr txBox="1">
            <a:spLocks/>
          </p:cNvSpPr>
          <p:nvPr/>
        </p:nvSpPr>
        <p:spPr>
          <a:xfrm>
            <a:off x="1759205" y="1560498"/>
            <a:ext cx="547275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9pPr>
          </a:lstStyle>
          <a:p>
            <a:r>
              <a:rPr lang="en-US" sz="6000" b="1" dirty="0">
                <a:solidFill>
                  <a:schemeClr val="bg1">
                    <a:lumMod val="10000"/>
                  </a:schemeClr>
                </a:solidFill>
                <a:latin typeface="+mn-lt"/>
                <a:cs typeface="Palanquin Dark" panose="020B0604020202020204" charset="0"/>
              </a:rPr>
              <a:t>01 </a:t>
            </a:r>
          </a:p>
          <a:p>
            <a:endParaRPr lang="en-US" sz="3200" b="1" dirty="0">
              <a:solidFill>
                <a:schemeClr val="bg1">
                  <a:lumMod val="10000"/>
                </a:schemeClr>
              </a:solidFill>
              <a:latin typeface="+mn-lt"/>
              <a:cs typeface="Palanquin Dark" panose="020B0604020202020204" charset="0"/>
            </a:endParaRPr>
          </a:p>
        </p:txBody>
      </p:sp>
      <p:sp>
        <p:nvSpPr>
          <p:cNvPr id="9" name="Google Shape;195;p20">
            <a:extLst>
              <a:ext uri="{FF2B5EF4-FFF2-40B4-BE49-F238E27FC236}">
                <a16:creationId xmlns:a16="http://schemas.microsoft.com/office/drawing/2014/main" id="{77D1EC8D-31F8-1E5A-391A-A324CE4102E8}"/>
              </a:ext>
            </a:extLst>
          </p:cNvPr>
          <p:cNvSpPr txBox="1">
            <a:spLocks/>
          </p:cNvSpPr>
          <p:nvPr/>
        </p:nvSpPr>
        <p:spPr>
          <a:xfrm>
            <a:off x="1912043" y="2529889"/>
            <a:ext cx="547275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9pPr>
          </a:lstStyle>
          <a:p>
            <a:r>
              <a:rPr lang="en-US" sz="6000" b="1" dirty="0">
                <a:solidFill>
                  <a:schemeClr val="bg1">
                    <a:lumMod val="10000"/>
                  </a:schemeClr>
                </a:solidFill>
                <a:latin typeface="+mn-lt"/>
                <a:cs typeface="Palanquin Dark" panose="020B0604020202020204" charset="0"/>
              </a:rPr>
              <a:t>TỔNG QUAN </a:t>
            </a:r>
          </a:p>
          <a:p>
            <a:endParaRPr lang="en-US" sz="3200" b="1" dirty="0">
              <a:solidFill>
                <a:schemeClr val="bg1">
                  <a:lumMod val="10000"/>
                </a:schemeClr>
              </a:solidFill>
              <a:latin typeface="+mn-lt"/>
              <a:cs typeface="Palanquin Dark" panose="020B0604020202020204" charset="0"/>
            </a:endParaRPr>
          </a:p>
        </p:txBody>
      </p:sp>
    </p:spTree>
    <p:extLst>
      <p:ext uri="{BB962C8B-B14F-4D97-AF65-F5344CB8AC3E}">
        <p14:creationId xmlns:p14="http://schemas.microsoft.com/office/powerpoint/2010/main" val="28281259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94" name="Google Shape;94;p17"/>
          <p:cNvSpPr txBox="1">
            <a:spLocks noGrp="1"/>
          </p:cNvSpPr>
          <p:nvPr>
            <p:ph type="title"/>
          </p:nvPr>
        </p:nvSpPr>
        <p:spPr>
          <a:xfrm>
            <a:off x="1" y="137222"/>
            <a:ext cx="367747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chemeClr val="bg1">
                    <a:lumMod val="10000"/>
                  </a:schemeClr>
                </a:solidFill>
                <a:latin typeface="+mn-lt"/>
              </a:rPr>
              <a:t>1. TỔNG QUAN</a:t>
            </a:r>
            <a:endParaRPr sz="2800" b="1" dirty="0">
              <a:solidFill>
                <a:schemeClr val="bg1">
                  <a:lumMod val="10000"/>
                </a:schemeClr>
              </a:solidFill>
              <a:latin typeface="+mn-lt"/>
            </a:endParaRPr>
          </a:p>
        </p:txBody>
      </p:sp>
      <p:sp>
        <p:nvSpPr>
          <p:cNvPr id="2" name="Google Shape;94;p17">
            <a:extLst>
              <a:ext uri="{FF2B5EF4-FFF2-40B4-BE49-F238E27FC236}">
                <a16:creationId xmlns:a16="http://schemas.microsoft.com/office/drawing/2014/main" id="{C9C765DE-05D9-BAD8-2AA5-E804C032C573}"/>
              </a:ext>
            </a:extLst>
          </p:cNvPr>
          <p:cNvSpPr txBox="1">
            <a:spLocks/>
          </p:cNvSpPr>
          <p:nvPr/>
        </p:nvSpPr>
        <p:spPr>
          <a:xfrm>
            <a:off x="821634" y="813083"/>
            <a:ext cx="32732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9pPr>
          </a:lstStyle>
          <a:p>
            <a:r>
              <a:rPr lang="en-US" sz="2800" b="1" dirty="0">
                <a:solidFill>
                  <a:schemeClr val="bg1">
                    <a:lumMod val="10000"/>
                  </a:schemeClr>
                </a:solidFill>
                <a:latin typeface="+mn-lt"/>
              </a:rPr>
              <a:t>Lý do </a:t>
            </a:r>
            <a:r>
              <a:rPr lang="en-US" sz="2800" b="1" dirty="0" err="1">
                <a:solidFill>
                  <a:schemeClr val="bg1">
                    <a:lumMod val="10000"/>
                  </a:schemeClr>
                </a:solidFill>
                <a:latin typeface="+mn-lt"/>
              </a:rPr>
              <a:t>chọn</a:t>
            </a:r>
            <a:r>
              <a:rPr lang="en-US" sz="2800" b="1" dirty="0">
                <a:solidFill>
                  <a:schemeClr val="bg1">
                    <a:lumMod val="10000"/>
                  </a:schemeClr>
                </a:solidFill>
                <a:latin typeface="+mn-lt"/>
              </a:rPr>
              <a:t> </a:t>
            </a:r>
            <a:r>
              <a:rPr lang="en-US" sz="2800" b="1" dirty="0" err="1">
                <a:solidFill>
                  <a:schemeClr val="bg1">
                    <a:lumMod val="10000"/>
                  </a:schemeClr>
                </a:solidFill>
                <a:latin typeface="+mn-lt"/>
              </a:rPr>
              <a:t>đề</a:t>
            </a:r>
            <a:r>
              <a:rPr lang="en-US" sz="2800" b="1" dirty="0">
                <a:solidFill>
                  <a:schemeClr val="bg1">
                    <a:lumMod val="10000"/>
                  </a:schemeClr>
                </a:solidFill>
                <a:latin typeface="+mn-lt"/>
              </a:rPr>
              <a:t> </a:t>
            </a:r>
            <a:r>
              <a:rPr lang="en-US" sz="2800" b="1" dirty="0" err="1">
                <a:solidFill>
                  <a:schemeClr val="bg1">
                    <a:lumMod val="10000"/>
                  </a:schemeClr>
                </a:solidFill>
                <a:latin typeface="+mn-lt"/>
              </a:rPr>
              <a:t>tài</a:t>
            </a:r>
            <a:endParaRPr lang="en-US" sz="2800" b="1" dirty="0">
              <a:solidFill>
                <a:schemeClr val="bg1">
                  <a:lumMod val="10000"/>
                </a:schemeClr>
              </a:solidFill>
              <a:latin typeface="+mn-lt"/>
            </a:endParaRPr>
          </a:p>
        </p:txBody>
      </p:sp>
      <p:sp>
        <p:nvSpPr>
          <p:cNvPr id="3" name="Google Shape;94;p17">
            <a:extLst>
              <a:ext uri="{FF2B5EF4-FFF2-40B4-BE49-F238E27FC236}">
                <a16:creationId xmlns:a16="http://schemas.microsoft.com/office/drawing/2014/main" id="{BF902827-8463-FCF1-55FB-64167A031AD4}"/>
              </a:ext>
            </a:extLst>
          </p:cNvPr>
          <p:cNvSpPr txBox="1">
            <a:spLocks/>
          </p:cNvSpPr>
          <p:nvPr/>
        </p:nvSpPr>
        <p:spPr>
          <a:xfrm>
            <a:off x="917712" y="1310640"/>
            <a:ext cx="7913867" cy="3604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9pPr>
          </a:lstStyle>
          <a:p>
            <a:pPr algn="just">
              <a:lnSpc>
                <a:spcPct val="150000"/>
              </a:lnSpc>
              <a:spcBef>
                <a:spcPts val="600"/>
              </a:spcBef>
              <a:spcAft>
                <a:spcPts val="600"/>
              </a:spcAft>
            </a:pPr>
            <a:r>
              <a:rPr lang="en-US" sz="1800" dirty="0">
                <a:solidFill>
                  <a:schemeClr val="bg1">
                    <a:lumMod val="10000"/>
                  </a:schemeClr>
                </a:solidFill>
                <a:latin typeface="+mn-lt"/>
              </a:rPr>
              <a:t>- </a:t>
            </a:r>
            <a:r>
              <a:rPr lang="vi-VN" sz="1800" dirty="0">
                <a:solidFill>
                  <a:schemeClr val="bg1">
                    <a:lumMod val="10000"/>
                  </a:schemeClr>
                </a:solidFill>
                <a:latin typeface="+mn-lt"/>
              </a:rPr>
              <a:t>Thời trang và thương mại điện tử đang</a:t>
            </a:r>
            <a:r>
              <a:rPr lang="en-US" sz="1800" dirty="0">
                <a:solidFill>
                  <a:schemeClr val="bg1">
                    <a:lumMod val="10000"/>
                  </a:schemeClr>
                </a:solidFill>
                <a:latin typeface="+mn-lt"/>
              </a:rPr>
              <a:t> song </a:t>
            </a:r>
            <a:r>
              <a:rPr lang="en-US" sz="1800" dirty="0" err="1">
                <a:solidFill>
                  <a:schemeClr val="bg1">
                    <a:lumMod val="10000"/>
                  </a:schemeClr>
                </a:solidFill>
                <a:latin typeface="+mn-lt"/>
              </a:rPr>
              <a:t>song</a:t>
            </a:r>
            <a:r>
              <a:rPr lang="en-US" sz="1800" dirty="0">
                <a:solidFill>
                  <a:schemeClr val="bg1">
                    <a:lumMod val="10000"/>
                  </a:schemeClr>
                </a:solidFill>
                <a:latin typeface="+mn-lt"/>
              </a:rPr>
              <a:t> </a:t>
            </a:r>
            <a:r>
              <a:rPr lang="en-US" sz="1800" dirty="0" err="1">
                <a:solidFill>
                  <a:schemeClr val="bg1">
                    <a:lumMod val="10000"/>
                  </a:schemeClr>
                </a:solidFill>
                <a:latin typeface="+mn-lt"/>
              </a:rPr>
              <a:t>không</a:t>
            </a:r>
            <a:r>
              <a:rPr lang="en-US" sz="1800" dirty="0">
                <a:solidFill>
                  <a:schemeClr val="bg1">
                    <a:lumMod val="10000"/>
                  </a:schemeClr>
                </a:solidFill>
                <a:latin typeface="+mn-lt"/>
              </a:rPr>
              <a:t> </a:t>
            </a:r>
            <a:r>
              <a:rPr lang="en-US" sz="1800" dirty="0" err="1">
                <a:solidFill>
                  <a:schemeClr val="bg1">
                    <a:lumMod val="10000"/>
                  </a:schemeClr>
                </a:solidFill>
                <a:latin typeface="+mn-lt"/>
              </a:rPr>
              <a:t>ngừng</a:t>
            </a:r>
            <a:r>
              <a:rPr lang="vi-VN" sz="1800" dirty="0">
                <a:solidFill>
                  <a:schemeClr val="bg1">
                    <a:lumMod val="10000"/>
                  </a:schemeClr>
                </a:solidFill>
                <a:latin typeface="+mn-lt"/>
              </a:rPr>
              <a:t> phát triển</a:t>
            </a:r>
            <a:r>
              <a:rPr lang="en-US" sz="1800" dirty="0">
                <a:solidFill>
                  <a:schemeClr val="bg1">
                    <a:lumMod val="10000"/>
                  </a:schemeClr>
                </a:solidFill>
                <a:latin typeface="+mn-lt"/>
              </a:rPr>
              <a:t>.</a:t>
            </a:r>
          </a:p>
          <a:p>
            <a:pPr algn="just">
              <a:lnSpc>
                <a:spcPct val="150000"/>
              </a:lnSpc>
              <a:spcBef>
                <a:spcPts val="600"/>
              </a:spcBef>
              <a:spcAft>
                <a:spcPts val="600"/>
              </a:spcAft>
            </a:pPr>
            <a:r>
              <a:rPr lang="en-US" sz="1800" dirty="0">
                <a:solidFill>
                  <a:schemeClr val="bg1">
                    <a:lumMod val="10000"/>
                  </a:schemeClr>
                </a:solidFill>
                <a:latin typeface="+mn-lt"/>
              </a:rPr>
              <a:t>- Nhu </a:t>
            </a:r>
            <a:r>
              <a:rPr lang="en-US" sz="1800" dirty="0" err="1">
                <a:solidFill>
                  <a:schemeClr val="bg1">
                    <a:lumMod val="10000"/>
                  </a:schemeClr>
                </a:solidFill>
                <a:latin typeface="+mn-lt"/>
              </a:rPr>
              <a:t>cầu</a:t>
            </a:r>
            <a:r>
              <a:rPr lang="en-US" sz="1800" dirty="0">
                <a:solidFill>
                  <a:schemeClr val="bg1">
                    <a:lumMod val="10000"/>
                  </a:schemeClr>
                </a:solidFill>
                <a:latin typeface="+mn-lt"/>
              </a:rPr>
              <a:t> </a:t>
            </a:r>
            <a:r>
              <a:rPr lang="en-US" sz="1800" dirty="0" err="1">
                <a:solidFill>
                  <a:schemeClr val="bg1">
                    <a:lumMod val="10000"/>
                  </a:schemeClr>
                </a:solidFill>
                <a:latin typeface="+mn-lt"/>
              </a:rPr>
              <a:t>người</a:t>
            </a:r>
            <a:r>
              <a:rPr lang="en-US" sz="1800" dirty="0">
                <a:solidFill>
                  <a:schemeClr val="bg1">
                    <a:lumMod val="10000"/>
                  </a:schemeClr>
                </a:solidFill>
                <a:latin typeface="+mn-lt"/>
              </a:rPr>
              <a:t> </a:t>
            </a:r>
            <a:r>
              <a:rPr lang="en-US" sz="1800" dirty="0" err="1">
                <a:solidFill>
                  <a:schemeClr val="bg1">
                    <a:lumMod val="10000"/>
                  </a:schemeClr>
                </a:solidFill>
                <a:latin typeface="+mn-lt"/>
              </a:rPr>
              <a:t>tiêu</a:t>
            </a:r>
            <a:r>
              <a:rPr lang="en-US" sz="1800" dirty="0">
                <a:solidFill>
                  <a:schemeClr val="bg1">
                    <a:lumMod val="10000"/>
                  </a:schemeClr>
                </a:solidFill>
                <a:latin typeface="+mn-lt"/>
              </a:rPr>
              <a:t> </a:t>
            </a:r>
            <a:r>
              <a:rPr lang="en-US" sz="1800" dirty="0" err="1">
                <a:solidFill>
                  <a:schemeClr val="bg1">
                    <a:lumMod val="10000"/>
                  </a:schemeClr>
                </a:solidFill>
                <a:latin typeface="+mn-lt"/>
              </a:rPr>
              <a:t>dùng</a:t>
            </a:r>
            <a:r>
              <a:rPr lang="en-US" sz="1800" dirty="0">
                <a:solidFill>
                  <a:schemeClr val="bg1">
                    <a:lumMod val="10000"/>
                  </a:schemeClr>
                </a:solidFill>
                <a:latin typeface="+mn-lt"/>
              </a:rPr>
              <a:t> </a:t>
            </a:r>
            <a:r>
              <a:rPr lang="en-US" sz="1800" dirty="0" err="1">
                <a:solidFill>
                  <a:schemeClr val="bg1">
                    <a:lumMod val="10000"/>
                  </a:schemeClr>
                </a:solidFill>
                <a:latin typeface="+mn-lt"/>
              </a:rPr>
              <a:t>và</a:t>
            </a:r>
            <a:r>
              <a:rPr lang="en-US" sz="1800" dirty="0">
                <a:solidFill>
                  <a:schemeClr val="bg1">
                    <a:lumMod val="10000"/>
                  </a:schemeClr>
                </a:solidFill>
                <a:latin typeface="+mn-lt"/>
              </a:rPr>
              <a:t> </a:t>
            </a:r>
            <a:r>
              <a:rPr lang="en-US" sz="1800" dirty="0" err="1">
                <a:solidFill>
                  <a:schemeClr val="bg1">
                    <a:lumMod val="10000"/>
                  </a:schemeClr>
                </a:solidFill>
                <a:latin typeface="+mn-lt"/>
              </a:rPr>
              <a:t>người</a:t>
            </a:r>
            <a:r>
              <a:rPr lang="en-US" sz="1800" dirty="0">
                <a:solidFill>
                  <a:schemeClr val="bg1">
                    <a:lumMod val="10000"/>
                  </a:schemeClr>
                </a:solidFill>
                <a:latin typeface="+mn-lt"/>
              </a:rPr>
              <a:t> </a:t>
            </a:r>
            <a:r>
              <a:rPr lang="en-US" sz="1800" dirty="0" err="1">
                <a:solidFill>
                  <a:schemeClr val="bg1">
                    <a:lumMod val="10000"/>
                  </a:schemeClr>
                </a:solidFill>
                <a:latin typeface="+mn-lt"/>
              </a:rPr>
              <a:t>kinh</a:t>
            </a:r>
            <a:r>
              <a:rPr lang="en-US" sz="1800" dirty="0">
                <a:solidFill>
                  <a:schemeClr val="bg1">
                    <a:lumMod val="10000"/>
                  </a:schemeClr>
                </a:solidFill>
                <a:latin typeface="+mn-lt"/>
              </a:rPr>
              <a:t> </a:t>
            </a:r>
            <a:r>
              <a:rPr lang="en-US" sz="1800" dirty="0" err="1">
                <a:solidFill>
                  <a:schemeClr val="bg1">
                    <a:lumMod val="10000"/>
                  </a:schemeClr>
                </a:solidFill>
                <a:latin typeface="+mn-lt"/>
              </a:rPr>
              <a:t>doanh</a:t>
            </a:r>
            <a:r>
              <a:rPr lang="en-US" sz="1800" dirty="0">
                <a:solidFill>
                  <a:schemeClr val="bg1">
                    <a:lumMod val="10000"/>
                  </a:schemeClr>
                </a:solidFill>
                <a:latin typeface="+mn-lt"/>
              </a:rPr>
              <a:t> </a:t>
            </a:r>
            <a:r>
              <a:rPr lang="en-US" sz="1800" dirty="0" err="1">
                <a:solidFill>
                  <a:schemeClr val="bg1">
                    <a:lumMod val="10000"/>
                  </a:schemeClr>
                </a:solidFill>
                <a:latin typeface="+mn-lt"/>
              </a:rPr>
              <a:t>cũng</a:t>
            </a:r>
            <a:r>
              <a:rPr lang="en-US" sz="1800" dirty="0">
                <a:solidFill>
                  <a:schemeClr val="bg1">
                    <a:lumMod val="10000"/>
                  </a:schemeClr>
                </a:solidFill>
                <a:latin typeface="+mn-lt"/>
              </a:rPr>
              <a:t> </a:t>
            </a:r>
            <a:r>
              <a:rPr lang="en-US" sz="1800" dirty="0" err="1">
                <a:solidFill>
                  <a:schemeClr val="bg1">
                    <a:lumMod val="10000"/>
                  </a:schemeClr>
                </a:solidFill>
                <a:latin typeface="+mn-lt"/>
              </a:rPr>
              <a:t>ngày</a:t>
            </a:r>
            <a:r>
              <a:rPr lang="en-US" sz="1800" dirty="0">
                <a:solidFill>
                  <a:schemeClr val="bg1">
                    <a:lumMod val="10000"/>
                  </a:schemeClr>
                </a:solidFill>
                <a:latin typeface="+mn-lt"/>
              </a:rPr>
              <a:t> </a:t>
            </a:r>
            <a:r>
              <a:rPr lang="en-US" sz="1800" dirty="0" err="1">
                <a:solidFill>
                  <a:schemeClr val="bg1">
                    <a:lumMod val="10000"/>
                  </a:schemeClr>
                </a:solidFill>
                <a:latin typeface="+mn-lt"/>
              </a:rPr>
              <a:t>càng</a:t>
            </a:r>
            <a:r>
              <a:rPr lang="en-US" sz="1800" dirty="0">
                <a:solidFill>
                  <a:schemeClr val="bg1">
                    <a:lumMod val="10000"/>
                  </a:schemeClr>
                </a:solidFill>
                <a:latin typeface="+mn-lt"/>
              </a:rPr>
              <a:t> </a:t>
            </a:r>
            <a:r>
              <a:rPr lang="en-US" sz="1800" dirty="0" err="1">
                <a:solidFill>
                  <a:schemeClr val="bg1">
                    <a:lumMod val="10000"/>
                  </a:schemeClr>
                </a:solidFill>
                <a:latin typeface="+mn-lt"/>
              </a:rPr>
              <a:t>tăng</a:t>
            </a:r>
            <a:r>
              <a:rPr lang="en-US" sz="1800" dirty="0">
                <a:solidFill>
                  <a:schemeClr val="bg1">
                    <a:lumMod val="10000"/>
                  </a:schemeClr>
                </a:solidFill>
                <a:latin typeface="+mn-lt"/>
              </a:rPr>
              <a:t> </a:t>
            </a:r>
            <a:r>
              <a:rPr lang="en-US" sz="1800" dirty="0" err="1">
                <a:solidFill>
                  <a:schemeClr val="bg1">
                    <a:lumMod val="10000"/>
                  </a:schemeClr>
                </a:solidFill>
                <a:latin typeface="+mn-lt"/>
              </a:rPr>
              <a:t>cao</a:t>
            </a:r>
            <a:r>
              <a:rPr lang="en-US" sz="1800" dirty="0">
                <a:solidFill>
                  <a:schemeClr val="bg1">
                    <a:lumMod val="10000"/>
                  </a:schemeClr>
                </a:solidFill>
                <a:latin typeface="+mn-lt"/>
              </a:rPr>
              <a:t>.</a:t>
            </a:r>
          </a:p>
          <a:p>
            <a:pPr algn="just">
              <a:lnSpc>
                <a:spcPct val="150000"/>
              </a:lnSpc>
              <a:spcBef>
                <a:spcPts val="600"/>
              </a:spcBef>
              <a:spcAft>
                <a:spcPts val="600"/>
              </a:spcAft>
            </a:pPr>
            <a:r>
              <a:rPr lang="en-US" sz="1800" dirty="0">
                <a:solidFill>
                  <a:schemeClr val="bg1">
                    <a:lumMod val="10000"/>
                  </a:schemeClr>
                </a:solidFill>
                <a:latin typeface="+mn-lt"/>
              </a:rPr>
              <a:t>     V</a:t>
            </a:r>
            <a:r>
              <a:rPr lang="vi-VN" sz="1800" dirty="0" err="1">
                <a:solidFill>
                  <a:schemeClr val="bg1">
                    <a:lumMod val="10000"/>
                  </a:schemeClr>
                </a:solidFill>
                <a:latin typeface="+mn-lt"/>
              </a:rPr>
              <a:t>iệc</a:t>
            </a:r>
            <a:r>
              <a:rPr lang="vi-VN" sz="1800" dirty="0">
                <a:solidFill>
                  <a:schemeClr val="bg1">
                    <a:lumMod val="10000"/>
                  </a:schemeClr>
                </a:solidFill>
                <a:latin typeface="+mn-lt"/>
              </a:rPr>
              <a:t> xây dựng </a:t>
            </a:r>
            <a:r>
              <a:rPr lang="vi-VN" sz="1800" dirty="0" err="1">
                <a:solidFill>
                  <a:schemeClr val="bg1">
                    <a:lumMod val="10000"/>
                  </a:schemeClr>
                </a:solidFill>
                <a:latin typeface="+mn-lt"/>
              </a:rPr>
              <a:t>website</a:t>
            </a:r>
            <a:r>
              <a:rPr lang="vi-VN" sz="1800" dirty="0">
                <a:solidFill>
                  <a:schemeClr val="bg1">
                    <a:lumMod val="10000"/>
                  </a:schemeClr>
                </a:solidFill>
                <a:latin typeface="+mn-lt"/>
              </a:rPr>
              <a:t> kinh doanh thời trang trên nền tảng thương mại điện tử là cần thiết và phù hợp, tạo cơ hội tiếp cận và phục vụ khách hàng hiệu quả hơn.</a:t>
            </a:r>
            <a:endParaRPr lang="en-US" sz="1800" dirty="0">
              <a:solidFill>
                <a:schemeClr val="bg1">
                  <a:lumMod val="10000"/>
                </a:schemeClr>
              </a:solidFill>
              <a:latin typeface="+mn-lt"/>
            </a:endParaRPr>
          </a:p>
          <a:p>
            <a:pPr algn="l"/>
            <a:endParaRPr lang="en-US" sz="1400" dirty="0">
              <a:solidFill>
                <a:schemeClr val="bg1">
                  <a:lumMod val="10000"/>
                </a:schemeClr>
              </a:solidFill>
              <a:latin typeface="+mn-lt"/>
            </a:endParaRPr>
          </a:p>
        </p:txBody>
      </p:sp>
      <p:sp>
        <p:nvSpPr>
          <p:cNvPr id="5" name="Arrow: Right 4">
            <a:extLst>
              <a:ext uri="{FF2B5EF4-FFF2-40B4-BE49-F238E27FC236}">
                <a16:creationId xmlns:a16="http://schemas.microsoft.com/office/drawing/2014/main" id="{CABC0584-6768-CDE6-EAE3-0D54D201003D}"/>
              </a:ext>
            </a:extLst>
          </p:cNvPr>
          <p:cNvSpPr/>
          <p:nvPr/>
        </p:nvSpPr>
        <p:spPr>
          <a:xfrm>
            <a:off x="1047215" y="2760492"/>
            <a:ext cx="192157" cy="165652"/>
          </a:xfrm>
          <a:prstGeom prst="rightArrow">
            <a:avLst/>
          </a:prstGeom>
          <a:solidFill>
            <a:schemeClr val="bg1">
              <a:lumMod val="10000"/>
            </a:schemeClr>
          </a:solidFill>
          <a:ln>
            <a:solidFill>
              <a:schemeClr val="bg1">
                <a:lumMod val="1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3" name="Google Shape;73;p15"/>
          <p:cNvSpPr/>
          <p:nvPr/>
        </p:nvSpPr>
        <p:spPr>
          <a:xfrm rot="2468536">
            <a:off x="994592" y="3823882"/>
            <a:ext cx="1452770" cy="1100443"/>
          </a:xfrm>
          <a:custGeom>
            <a:avLst/>
            <a:gdLst/>
            <a:ahLst/>
            <a:cxnLst/>
            <a:rect l="l" t="t" r="r" b="b"/>
            <a:pathLst>
              <a:path w="33148" h="31997" extrusionOk="0">
                <a:moveTo>
                  <a:pt x="21103" y="1"/>
                </a:moveTo>
                <a:cubicBezTo>
                  <a:pt x="16934" y="1"/>
                  <a:pt x="13364" y="2166"/>
                  <a:pt x="10589" y="5187"/>
                </a:cubicBezTo>
                <a:cubicBezTo>
                  <a:pt x="5525" y="9372"/>
                  <a:pt x="1" y="16780"/>
                  <a:pt x="1675" y="23601"/>
                </a:cubicBezTo>
                <a:cubicBezTo>
                  <a:pt x="2921" y="28856"/>
                  <a:pt x="7583" y="31996"/>
                  <a:pt x="12607" y="31996"/>
                </a:cubicBezTo>
                <a:cubicBezTo>
                  <a:pt x="13825" y="31996"/>
                  <a:pt x="15064" y="31812"/>
                  <a:pt x="16281" y="31428"/>
                </a:cubicBezTo>
                <a:cubicBezTo>
                  <a:pt x="23145" y="29335"/>
                  <a:pt x="29087" y="21593"/>
                  <a:pt x="31180" y="14896"/>
                </a:cubicBezTo>
                <a:cubicBezTo>
                  <a:pt x="33147" y="8577"/>
                  <a:pt x="30469" y="1629"/>
                  <a:pt x="23563" y="248"/>
                </a:cubicBezTo>
                <a:cubicBezTo>
                  <a:pt x="22722" y="80"/>
                  <a:pt x="21901" y="1"/>
                  <a:pt x="21103" y="1"/>
                </a:cubicBezTo>
                <a:close/>
              </a:path>
            </a:pathLst>
          </a:custGeom>
          <a:solidFill>
            <a:srgbClr val="F7BCAF">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p:nvPr/>
        </p:nvSpPr>
        <p:spPr>
          <a:xfrm rot="-9150580">
            <a:off x="1193839" y="3491914"/>
            <a:ext cx="1499427" cy="935240"/>
          </a:xfrm>
          <a:custGeom>
            <a:avLst/>
            <a:gdLst/>
            <a:ahLst/>
            <a:cxnLst/>
            <a:rect l="l" t="t" r="r" b="b"/>
            <a:pathLst>
              <a:path w="34486" h="21510" extrusionOk="0">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w="9525" cap="flat" cmpd="sng">
            <a:solidFill>
              <a:srgbClr val="87725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3;p15">
            <a:extLst>
              <a:ext uri="{FF2B5EF4-FFF2-40B4-BE49-F238E27FC236}">
                <a16:creationId xmlns:a16="http://schemas.microsoft.com/office/drawing/2014/main" id="{9E182B7B-B5A7-8236-C268-B644584FB2E2}"/>
              </a:ext>
            </a:extLst>
          </p:cNvPr>
          <p:cNvSpPr/>
          <p:nvPr/>
        </p:nvSpPr>
        <p:spPr>
          <a:xfrm rot="2468536">
            <a:off x="6401380" y="381291"/>
            <a:ext cx="1452770" cy="1100443"/>
          </a:xfrm>
          <a:custGeom>
            <a:avLst/>
            <a:gdLst/>
            <a:ahLst/>
            <a:cxnLst/>
            <a:rect l="l" t="t" r="r" b="b"/>
            <a:pathLst>
              <a:path w="33148" h="31997" extrusionOk="0">
                <a:moveTo>
                  <a:pt x="21103" y="1"/>
                </a:moveTo>
                <a:cubicBezTo>
                  <a:pt x="16934" y="1"/>
                  <a:pt x="13364" y="2166"/>
                  <a:pt x="10589" y="5187"/>
                </a:cubicBezTo>
                <a:cubicBezTo>
                  <a:pt x="5525" y="9372"/>
                  <a:pt x="1" y="16780"/>
                  <a:pt x="1675" y="23601"/>
                </a:cubicBezTo>
                <a:cubicBezTo>
                  <a:pt x="2921" y="28856"/>
                  <a:pt x="7583" y="31996"/>
                  <a:pt x="12607" y="31996"/>
                </a:cubicBezTo>
                <a:cubicBezTo>
                  <a:pt x="13825" y="31996"/>
                  <a:pt x="15064" y="31812"/>
                  <a:pt x="16281" y="31428"/>
                </a:cubicBezTo>
                <a:cubicBezTo>
                  <a:pt x="23145" y="29335"/>
                  <a:pt x="29087" y="21593"/>
                  <a:pt x="31180" y="14896"/>
                </a:cubicBezTo>
                <a:cubicBezTo>
                  <a:pt x="33147" y="8577"/>
                  <a:pt x="30469" y="1629"/>
                  <a:pt x="23563" y="248"/>
                </a:cubicBezTo>
                <a:cubicBezTo>
                  <a:pt x="22722" y="80"/>
                  <a:pt x="21901" y="1"/>
                  <a:pt x="21103" y="1"/>
                </a:cubicBezTo>
                <a:close/>
              </a:path>
            </a:pathLst>
          </a:custGeom>
          <a:solidFill>
            <a:schemeClr val="bg2">
              <a:alpha val="575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74;p15">
            <a:extLst>
              <a:ext uri="{FF2B5EF4-FFF2-40B4-BE49-F238E27FC236}">
                <a16:creationId xmlns:a16="http://schemas.microsoft.com/office/drawing/2014/main" id="{55A26B31-E82B-A797-3B9D-C2844FFEFC03}"/>
              </a:ext>
            </a:extLst>
          </p:cNvPr>
          <p:cNvSpPr/>
          <p:nvPr/>
        </p:nvSpPr>
        <p:spPr>
          <a:xfrm rot="12449420">
            <a:off x="6003749" y="812404"/>
            <a:ext cx="1499427" cy="935240"/>
          </a:xfrm>
          <a:custGeom>
            <a:avLst/>
            <a:gdLst/>
            <a:ahLst/>
            <a:cxnLst/>
            <a:rect l="l" t="t" r="r" b="b"/>
            <a:pathLst>
              <a:path w="34486" h="21510" extrusionOk="0">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w="9525" cap="flat" cmpd="sng">
            <a:solidFill>
              <a:srgbClr val="87725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5;p20">
            <a:extLst>
              <a:ext uri="{FF2B5EF4-FFF2-40B4-BE49-F238E27FC236}">
                <a16:creationId xmlns:a16="http://schemas.microsoft.com/office/drawing/2014/main" id="{9A32335A-8697-BC47-9082-67953F684036}"/>
              </a:ext>
            </a:extLst>
          </p:cNvPr>
          <p:cNvSpPr txBox="1">
            <a:spLocks/>
          </p:cNvSpPr>
          <p:nvPr/>
        </p:nvSpPr>
        <p:spPr>
          <a:xfrm>
            <a:off x="1720977" y="1073298"/>
            <a:ext cx="547275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9pPr>
          </a:lstStyle>
          <a:p>
            <a:r>
              <a:rPr lang="en-US" sz="6000" b="1" dirty="0">
                <a:solidFill>
                  <a:schemeClr val="bg1">
                    <a:lumMod val="10000"/>
                  </a:schemeClr>
                </a:solidFill>
                <a:latin typeface="+mn-lt"/>
                <a:cs typeface="Palanquin Dark" panose="020B0604020202020204" charset="0"/>
              </a:rPr>
              <a:t>02 </a:t>
            </a:r>
          </a:p>
          <a:p>
            <a:endParaRPr lang="en-US" sz="3200" b="1" dirty="0">
              <a:solidFill>
                <a:schemeClr val="bg1">
                  <a:lumMod val="10000"/>
                </a:schemeClr>
              </a:solidFill>
              <a:latin typeface="+mn-lt"/>
              <a:cs typeface="Palanquin Dark" panose="020B0604020202020204" charset="0"/>
            </a:endParaRPr>
          </a:p>
        </p:txBody>
      </p:sp>
      <p:sp>
        <p:nvSpPr>
          <p:cNvPr id="9" name="Google Shape;195;p20">
            <a:extLst>
              <a:ext uri="{FF2B5EF4-FFF2-40B4-BE49-F238E27FC236}">
                <a16:creationId xmlns:a16="http://schemas.microsoft.com/office/drawing/2014/main" id="{77D1EC8D-31F8-1E5A-391A-A324CE4102E8}"/>
              </a:ext>
            </a:extLst>
          </p:cNvPr>
          <p:cNvSpPr txBox="1">
            <a:spLocks/>
          </p:cNvSpPr>
          <p:nvPr/>
        </p:nvSpPr>
        <p:spPr>
          <a:xfrm>
            <a:off x="924636" y="2202955"/>
            <a:ext cx="7294728" cy="18988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9pPr>
          </a:lstStyle>
          <a:p>
            <a:pPr lvl="1"/>
            <a:r>
              <a:rPr lang="en-US" sz="6000" b="1" dirty="0">
                <a:solidFill>
                  <a:schemeClr val="bg1">
                    <a:lumMod val="10000"/>
                  </a:schemeClr>
                </a:solidFill>
                <a:latin typeface="+mn-lt"/>
                <a:cs typeface="Palanquin Dark" panose="020B0604020202020204" charset="0"/>
              </a:rPr>
              <a:t>CƠ SỞ LÝ THUYẾT</a:t>
            </a:r>
          </a:p>
          <a:p>
            <a:endParaRPr lang="en-US" sz="3200" b="1" dirty="0">
              <a:solidFill>
                <a:schemeClr val="bg1">
                  <a:lumMod val="10000"/>
                </a:schemeClr>
              </a:solidFill>
              <a:latin typeface="+mn-lt"/>
              <a:cs typeface="Palanquin Dark" panose="020B0604020202020204" charset="0"/>
            </a:endParaRPr>
          </a:p>
        </p:txBody>
      </p:sp>
    </p:spTree>
    <p:extLst>
      <p:ext uri="{BB962C8B-B14F-4D97-AF65-F5344CB8AC3E}">
        <p14:creationId xmlns:p14="http://schemas.microsoft.com/office/powerpoint/2010/main" val="111825465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94" name="Google Shape;94;p17"/>
          <p:cNvSpPr txBox="1">
            <a:spLocks noGrp="1"/>
          </p:cNvSpPr>
          <p:nvPr>
            <p:ph type="title"/>
          </p:nvPr>
        </p:nvSpPr>
        <p:spPr>
          <a:xfrm>
            <a:off x="1" y="137222"/>
            <a:ext cx="40949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chemeClr val="bg1">
                    <a:lumMod val="10000"/>
                  </a:schemeClr>
                </a:solidFill>
                <a:latin typeface="+mn-lt"/>
              </a:rPr>
              <a:t>2. CƠ SỞ LÝ THUYẾT</a:t>
            </a:r>
            <a:endParaRPr sz="2800" b="1" dirty="0">
              <a:solidFill>
                <a:schemeClr val="bg1">
                  <a:lumMod val="10000"/>
                </a:schemeClr>
              </a:solidFill>
              <a:latin typeface="+mn-lt"/>
            </a:endParaRPr>
          </a:p>
        </p:txBody>
      </p:sp>
      <p:pic>
        <p:nvPicPr>
          <p:cNvPr id="3" name="Picture 2">
            <a:extLst>
              <a:ext uri="{FF2B5EF4-FFF2-40B4-BE49-F238E27FC236}">
                <a16:creationId xmlns:a16="http://schemas.microsoft.com/office/drawing/2014/main" id="{A9FE75D3-275D-863C-9583-5EAFCFB8B914}"/>
              </a:ext>
            </a:extLst>
          </p:cNvPr>
          <p:cNvPicPr>
            <a:picLocks noChangeAspect="1"/>
          </p:cNvPicPr>
          <p:nvPr/>
        </p:nvPicPr>
        <p:blipFill>
          <a:blip r:embed="rId3"/>
          <a:stretch>
            <a:fillRect/>
          </a:stretch>
        </p:blipFill>
        <p:spPr>
          <a:xfrm>
            <a:off x="1835946" y="1206879"/>
            <a:ext cx="5472108" cy="3734069"/>
          </a:xfrm>
          <a:prstGeom prst="rect">
            <a:avLst/>
          </a:prstGeom>
        </p:spPr>
      </p:pic>
      <p:sp>
        <p:nvSpPr>
          <p:cNvPr id="4" name="Google Shape;94;p17">
            <a:extLst>
              <a:ext uri="{FF2B5EF4-FFF2-40B4-BE49-F238E27FC236}">
                <a16:creationId xmlns:a16="http://schemas.microsoft.com/office/drawing/2014/main" id="{0D58EF6E-37D0-8789-5E89-FE5B41A3CA02}"/>
              </a:ext>
            </a:extLst>
          </p:cNvPr>
          <p:cNvSpPr txBox="1">
            <a:spLocks/>
          </p:cNvSpPr>
          <p:nvPr/>
        </p:nvSpPr>
        <p:spPr>
          <a:xfrm>
            <a:off x="516834" y="634179"/>
            <a:ext cx="483041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9pPr>
          </a:lstStyle>
          <a:p>
            <a:r>
              <a:rPr lang="en-US" sz="2800" b="1" dirty="0" err="1">
                <a:solidFill>
                  <a:schemeClr val="bg1">
                    <a:lumMod val="10000"/>
                  </a:schemeClr>
                </a:solidFill>
                <a:latin typeface="+mn-lt"/>
              </a:rPr>
              <a:t>Mô</a:t>
            </a:r>
            <a:r>
              <a:rPr lang="en-US" sz="2800" b="1" dirty="0">
                <a:solidFill>
                  <a:schemeClr val="bg1">
                    <a:lumMod val="10000"/>
                  </a:schemeClr>
                </a:solidFill>
                <a:latin typeface="+mn-lt"/>
              </a:rPr>
              <a:t> </a:t>
            </a:r>
            <a:r>
              <a:rPr lang="en-US" sz="2800" b="1" dirty="0" err="1">
                <a:solidFill>
                  <a:schemeClr val="bg1">
                    <a:lumMod val="10000"/>
                  </a:schemeClr>
                </a:solidFill>
                <a:latin typeface="+mn-lt"/>
              </a:rPr>
              <a:t>hình</a:t>
            </a:r>
            <a:r>
              <a:rPr lang="en-US" sz="2800" b="1" dirty="0">
                <a:solidFill>
                  <a:schemeClr val="bg1">
                    <a:lumMod val="10000"/>
                  </a:schemeClr>
                </a:solidFill>
                <a:latin typeface="+mn-lt"/>
              </a:rPr>
              <a:t> </a:t>
            </a:r>
            <a:r>
              <a:rPr lang="en-US" sz="2800" b="1" dirty="0" err="1">
                <a:solidFill>
                  <a:schemeClr val="bg1">
                    <a:lumMod val="10000"/>
                  </a:schemeClr>
                </a:solidFill>
                <a:latin typeface="+mn-lt"/>
              </a:rPr>
              <a:t>hoạt</a:t>
            </a:r>
            <a:r>
              <a:rPr lang="en-US" sz="2800" b="1" dirty="0">
                <a:solidFill>
                  <a:schemeClr val="bg1">
                    <a:lumMod val="10000"/>
                  </a:schemeClr>
                </a:solidFill>
                <a:latin typeface="+mn-lt"/>
              </a:rPr>
              <a:t> </a:t>
            </a:r>
            <a:r>
              <a:rPr lang="en-US" sz="2800" b="1" dirty="0" err="1">
                <a:solidFill>
                  <a:schemeClr val="bg1">
                    <a:lumMod val="10000"/>
                  </a:schemeClr>
                </a:solidFill>
                <a:latin typeface="+mn-lt"/>
              </a:rPr>
              <a:t>động</a:t>
            </a:r>
            <a:r>
              <a:rPr lang="en-US" sz="2800" b="1" dirty="0">
                <a:solidFill>
                  <a:schemeClr val="bg1">
                    <a:lumMod val="10000"/>
                  </a:schemeClr>
                </a:solidFill>
                <a:latin typeface="+mn-lt"/>
              </a:rPr>
              <a:t> Laravel</a:t>
            </a:r>
          </a:p>
        </p:txBody>
      </p:sp>
    </p:spTree>
    <p:extLst>
      <p:ext uri="{BB962C8B-B14F-4D97-AF65-F5344CB8AC3E}">
        <p14:creationId xmlns:p14="http://schemas.microsoft.com/office/powerpoint/2010/main" val="277610606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3" name="Google Shape;73;p15"/>
          <p:cNvSpPr/>
          <p:nvPr/>
        </p:nvSpPr>
        <p:spPr>
          <a:xfrm rot="2468536">
            <a:off x="994592" y="3823882"/>
            <a:ext cx="1452770" cy="1100443"/>
          </a:xfrm>
          <a:custGeom>
            <a:avLst/>
            <a:gdLst/>
            <a:ahLst/>
            <a:cxnLst/>
            <a:rect l="l" t="t" r="r" b="b"/>
            <a:pathLst>
              <a:path w="33148" h="31997" extrusionOk="0">
                <a:moveTo>
                  <a:pt x="21103" y="1"/>
                </a:moveTo>
                <a:cubicBezTo>
                  <a:pt x="16934" y="1"/>
                  <a:pt x="13364" y="2166"/>
                  <a:pt x="10589" y="5187"/>
                </a:cubicBezTo>
                <a:cubicBezTo>
                  <a:pt x="5525" y="9372"/>
                  <a:pt x="1" y="16780"/>
                  <a:pt x="1675" y="23601"/>
                </a:cubicBezTo>
                <a:cubicBezTo>
                  <a:pt x="2921" y="28856"/>
                  <a:pt x="7583" y="31996"/>
                  <a:pt x="12607" y="31996"/>
                </a:cubicBezTo>
                <a:cubicBezTo>
                  <a:pt x="13825" y="31996"/>
                  <a:pt x="15064" y="31812"/>
                  <a:pt x="16281" y="31428"/>
                </a:cubicBezTo>
                <a:cubicBezTo>
                  <a:pt x="23145" y="29335"/>
                  <a:pt x="29087" y="21593"/>
                  <a:pt x="31180" y="14896"/>
                </a:cubicBezTo>
                <a:cubicBezTo>
                  <a:pt x="33147" y="8577"/>
                  <a:pt x="30469" y="1629"/>
                  <a:pt x="23563" y="248"/>
                </a:cubicBezTo>
                <a:cubicBezTo>
                  <a:pt x="22722" y="80"/>
                  <a:pt x="21901" y="1"/>
                  <a:pt x="21103" y="1"/>
                </a:cubicBezTo>
                <a:close/>
              </a:path>
            </a:pathLst>
          </a:custGeom>
          <a:solidFill>
            <a:srgbClr val="F7BCAF">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p:nvPr/>
        </p:nvSpPr>
        <p:spPr>
          <a:xfrm rot="-9150580">
            <a:off x="1193839" y="3491914"/>
            <a:ext cx="1499427" cy="935240"/>
          </a:xfrm>
          <a:custGeom>
            <a:avLst/>
            <a:gdLst/>
            <a:ahLst/>
            <a:cxnLst/>
            <a:rect l="l" t="t" r="r" b="b"/>
            <a:pathLst>
              <a:path w="34486" h="21510" extrusionOk="0">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w="9525" cap="flat" cmpd="sng">
            <a:solidFill>
              <a:srgbClr val="87725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3;p15">
            <a:extLst>
              <a:ext uri="{FF2B5EF4-FFF2-40B4-BE49-F238E27FC236}">
                <a16:creationId xmlns:a16="http://schemas.microsoft.com/office/drawing/2014/main" id="{9E182B7B-B5A7-8236-C268-B644584FB2E2}"/>
              </a:ext>
            </a:extLst>
          </p:cNvPr>
          <p:cNvSpPr/>
          <p:nvPr/>
        </p:nvSpPr>
        <p:spPr>
          <a:xfrm rot="2468536">
            <a:off x="6401380" y="381291"/>
            <a:ext cx="1452770" cy="1100443"/>
          </a:xfrm>
          <a:custGeom>
            <a:avLst/>
            <a:gdLst/>
            <a:ahLst/>
            <a:cxnLst/>
            <a:rect l="l" t="t" r="r" b="b"/>
            <a:pathLst>
              <a:path w="33148" h="31997" extrusionOk="0">
                <a:moveTo>
                  <a:pt x="21103" y="1"/>
                </a:moveTo>
                <a:cubicBezTo>
                  <a:pt x="16934" y="1"/>
                  <a:pt x="13364" y="2166"/>
                  <a:pt x="10589" y="5187"/>
                </a:cubicBezTo>
                <a:cubicBezTo>
                  <a:pt x="5525" y="9372"/>
                  <a:pt x="1" y="16780"/>
                  <a:pt x="1675" y="23601"/>
                </a:cubicBezTo>
                <a:cubicBezTo>
                  <a:pt x="2921" y="28856"/>
                  <a:pt x="7583" y="31996"/>
                  <a:pt x="12607" y="31996"/>
                </a:cubicBezTo>
                <a:cubicBezTo>
                  <a:pt x="13825" y="31996"/>
                  <a:pt x="15064" y="31812"/>
                  <a:pt x="16281" y="31428"/>
                </a:cubicBezTo>
                <a:cubicBezTo>
                  <a:pt x="23145" y="29335"/>
                  <a:pt x="29087" y="21593"/>
                  <a:pt x="31180" y="14896"/>
                </a:cubicBezTo>
                <a:cubicBezTo>
                  <a:pt x="33147" y="8577"/>
                  <a:pt x="30469" y="1629"/>
                  <a:pt x="23563" y="248"/>
                </a:cubicBezTo>
                <a:cubicBezTo>
                  <a:pt x="22722" y="80"/>
                  <a:pt x="21901" y="1"/>
                  <a:pt x="21103" y="1"/>
                </a:cubicBezTo>
                <a:close/>
              </a:path>
            </a:pathLst>
          </a:custGeom>
          <a:solidFill>
            <a:schemeClr val="bg2">
              <a:alpha val="575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74;p15">
            <a:extLst>
              <a:ext uri="{FF2B5EF4-FFF2-40B4-BE49-F238E27FC236}">
                <a16:creationId xmlns:a16="http://schemas.microsoft.com/office/drawing/2014/main" id="{55A26B31-E82B-A797-3B9D-C2844FFEFC03}"/>
              </a:ext>
            </a:extLst>
          </p:cNvPr>
          <p:cNvSpPr/>
          <p:nvPr/>
        </p:nvSpPr>
        <p:spPr>
          <a:xfrm rot="12449420">
            <a:off x="6003749" y="812404"/>
            <a:ext cx="1499427" cy="935240"/>
          </a:xfrm>
          <a:custGeom>
            <a:avLst/>
            <a:gdLst/>
            <a:ahLst/>
            <a:cxnLst/>
            <a:rect l="l" t="t" r="r" b="b"/>
            <a:pathLst>
              <a:path w="34486" h="21510" extrusionOk="0">
                <a:moveTo>
                  <a:pt x="22207" y="1"/>
                </a:moveTo>
                <a:cubicBezTo>
                  <a:pt x="21729" y="1"/>
                  <a:pt x="21245" y="36"/>
                  <a:pt x="20758" y="110"/>
                </a:cubicBezTo>
                <a:cubicBezTo>
                  <a:pt x="19252" y="361"/>
                  <a:pt x="17745" y="738"/>
                  <a:pt x="16280" y="1240"/>
                </a:cubicBezTo>
                <a:cubicBezTo>
                  <a:pt x="10881" y="1491"/>
                  <a:pt x="4018" y="2872"/>
                  <a:pt x="2176" y="7895"/>
                </a:cubicBezTo>
                <a:cubicBezTo>
                  <a:pt x="0" y="13838"/>
                  <a:pt x="4897" y="18943"/>
                  <a:pt x="10212" y="20617"/>
                </a:cubicBezTo>
                <a:cubicBezTo>
                  <a:pt x="12124" y="21221"/>
                  <a:pt x="14131" y="21509"/>
                  <a:pt x="16146" y="21509"/>
                </a:cubicBezTo>
                <a:cubicBezTo>
                  <a:pt x="20700" y="21509"/>
                  <a:pt x="25292" y="20035"/>
                  <a:pt x="28919" y="17395"/>
                </a:cubicBezTo>
                <a:cubicBezTo>
                  <a:pt x="31305" y="15679"/>
                  <a:pt x="33732" y="13293"/>
                  <a:pt x="34151" y="10238"/>
                </a:cubicBezTo>
                <a:cubicBezTo>
                  <a:pt x="34485" y="7267"/>
                  <a:pt x="32644" y="4923"/>
                  <a:pt x="30426" y="3207"/>
                </a:cubicBezTo>
                <a:cubicBezTo>
                  <a:pt x="28042" y="1401"/>
                  <a:pt x="25222" y="1"/>
                  <a:pt x="22207" y="1"/>
                </a:cubicBezTo>
                <a:close/>
              </a:path>
            </a:pathLst>
          </a:custGeom>
          <a:noFill/>
          <a:ln w="9525" cap="flat" cmpd="sng">
            <a:solidFill>
              <a:srgbClr val="87725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5;p20">
            <a:extLst>
              <a:ext uri="{FF2B5EF4-FFF2-40B4-BE49-F238E27FC236}">
                <a16:creationId xmlns:a16="http://schemas.microsoft.com/office/drawing/2014/main" id="{9A32335A-8697-BC47-9082-67953F684036}"/>
              </a:ext>
            </a:extLst>
          </p:cNvPr>
          <p:cNvSpPr txBox="1">
            <a:spLocks/>
          </p:cNvSpPr>
          <p:nvPr/>
        </p:nvSpPr>
        <p:spPr>
          <a:xfrm>
            <a:off x="1720977" y="1073298"/>
            <a:ext cx="547275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9pPr>
          </a:lstStyle>
          <a:p>
            <a:r>
              <a:rPr lang="en-US" sz="6000" b="1" dirty="0">
                <a:solidFill>
                  <a:schemeClr val="bg1">
                    <a:lumMod val="10000"/>
                  </a:schemeClr>
                </a:solidFill>
                <a:latin typeface="+mn-lt"/>
                <a:cs typeface="Palanquin Dark" panose="020B0604020202020204" charset="0"/>
              </a:rPr>
              <a:t>03 </a:t>
            </a:r>
          </a:p>
          <a:p>
            <a:endParaRPr lang="en-US" sz="3200" b="1" dirty="0">
              <a:solidFill>
                <a:schemeClr val="bg1">
                  <a:lumMod val="10000"/>
                </a:schemeClr>
              </a:solidFill>
              <a:latin typeface="+mn-lt"/>
              <a:cs typeface="Palanquin Dark" panose="020B0604020202020204" charset="0"/>
            </a:endParaRPr>
          </a:p>
        </p:txBody>
      </p:sp>
      <p:sp>
        <p:nvSpPr>
          <p:cNvPr id="9" name="Google Shape;195;p20">
            <a:extLst>
              <a:ext uri="{FF2B5EF4-FFF2-40B4-BE49-F238E27FC236}">
                <a16:creationId xmlns:a16="http://schemas.microsoft.com/office/drawing/2014/main" id="{77D1EC8D-31F8-1E5A-391A-A324CE4102E8}"/>
              </a:ext>
            </a:extLst>
          </p:cNvPr>
          <p:cNvSpPr txBox="1">
            <a:spLocks/>
          </p:cNvSpPr>
          <p:nvPr/>
        </p:nvSpPr>
        <p:spPr>
          <a:xfrm>
            <a:off x="924636" y="2202955"/>
            <a:ext cx="7294728" cy="18988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3"/>
              </a:buClr>
              <a:buSzPts val="5200"/>
              <a:buFont typeface="Palanquin Dark"/>
              <a:buNone/>
              <a:defRPr sz="5200" b="0" i="0" u="none" strike="noStrike" cap="none">
                <a:solidFill>
                  <a:schemeClr val="accent3"/>
                </a:solidFill>
                <a:latin typeface="Palanquin Dark"/>
                <a:ea typeface="Palanquin Dark"/>
                <a:cs typeface="Palanquin Dark"/>
                <a:sym typeface="Palanquin Dark"/>
              </a:defRPr>
            </a:lvl9pPr>
          </a:lstStyle>
          <a:p>
            <a:r>
              <a:rPr lang="en-US" sz="6000" b="1" dirty="0">
                <a:solidFill>
                  <a:schemeClr val="bg1">
                    <a:lumMod val="10000"/>
                  </a:schemeClr>
                </a:solidFill>
                <a:latin typeface="+mn-lt"/>
                <a:cs typeface="Palanquin Dark" panose="020B0604020202020204" charset="0"/>
              </a:rPr>
              <a:t>THỰC HIỆN HÓA NGHIÊN CỨU</a:t>
            </a:r>
          </a:p>
          <a:p>
            <a:endParaRPr lang="en-US" sz="3200" b="1" dirty="0">
              <a:solidFill>
                <a:schemeClr val="bg1">
                  <a:lumMod val="10000"/>
                </a:schemeClr>
              </a:solidFill>
              <a:latin typeface="+mn-lt"/>
              <a:cs typeface="Palanquin Dark" panose="020B0604020202020204" charset="0"/>
            </a:endParaRPr>
          </a:p>
        </p:txBody>
      </p:sp>
    </p:spTree>
    <p:extLst>
      <p:ext uri="{BB962C8B-B14F-4D97-AF65-F5344CB8AC3E}">
        <p14:creationId xmlns:p14="http://schemas.microsoft.com/office/powerpoint/2010/main" val="117373319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94" name="Google Shape;94;p17"/>
          <p:cNvSpPr txBox="1">
            <a:spLocks noGrp="1"/>
          </p:cNvSpPr>
          <p:nvPr>
            <p:ph type="title"/>
          </p:nvPr>
        </p:nvSpPr>
        <p:spPr>
          <a:xfrm>
            <a:off x="0" y="137222"/>
            <a:ext cx="66790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chemeClr val="bg1">
                    <a:lumMod val="10000"/>
                  </a:schemeClr>
                </a:solidFill>
                <a:latin typeface="+mn-lt"/>
              </a:rPr>
              <a:t>2. THỰC HIỆN HÓA NGHIÊN CỨU</a:t>
            </a:r>
            <a:endParaRPr sz="2800" b="1" dirty="0">
              <a:solidFill>
                <a:schemeClr val="bg1">
                  <a:lumMod val="10000"/>
                </a:schemeClr>
              </a:solidFill>
              <a:latin typeface="+mn-lt"/>
            </a:endParaRPr>
          </a:p>
        </p:txBody>
      </p:sp>
      <p:sp>
        <p:nvSpPr>
          <p:cNvPr id="2" name="Google Shape;94;p17">
            <a:extLst>
              <a:ext uri="{FF2B5EF4-FFF2-40B4-BE49-F238E27FC236}">
                <a16:creationId xmlns:a16="http://schemas.microsoft.com/office/drawing/2014/main" id="{C9C765DE-05D9-BAD8-2AA5-E804C032C573}"/>
              </a:ext>
            </a:extLst>
          </p:cNvPr>
          <p:cNvSpPr txBox="1">
            <a:spLocks/>
          </p:cNvSpPr>
          <p:nvPr/>
        </p:nvSpPr>
        <p:spPr>
          <a:xfrm>
            <a:off x="821634" y="813083"/>
            <a:ext cx="32732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9pPr>
          </a:lstStyle>
          <a:p>
            <a:r>
              <a:rPr lang="en-US" sz="2800" b="1" dirty="0" err="1">
                <a:solidFill>
                  <a:schemeClr val="bg1">
                    <a:lumMod val="10000"/>
                  </a:schemeClr>
                </a:solidFill>
                <a:latin typeface="+mn-lt"/>
              </a:rPr>
              <a:t>Mô</a:t>
            </a:r>
            <a:r>
              <a:rPr lang="en-US" sz="2800" b="1" dirty="0">
                <a:solidFill>
                  <a:schemeClr val="bg1">
                    <a:lumMod val="10000"/>
                  </a:schemeClr>
                </a:solidFill>
                <a:latin typeface="+mn-lt"/>
              </a:rPr>
              <a:t> </a:t>
            </a:r>
            <a:r>
              <a:rPr lang="en-US" sz="2800" b="1" dirty="0" err="1">
                <a:solidFill>
                  <a:schemeClr val="bg1">
                    <a:lumMod val="10000"/>
                  </a:schemeClr>
                </a:solidFill>
                <a:latin typeface="+mn-lt"/>
              </a:rPr>
              <a:t>tả</a:t>
            </a:r>
            <a:r>
              <a:rPr lang="en-US" sz="2800" b="1" dirty="0">
                <a:solidFill>
                  <a:schemeClr val="bg1">
                    <a:lumMod val="10000"/>
                  </a:schemeClr>
                </a:solidFill>
                <a:latin typeface="+mn-lt"/>
              </a:rPr>
              <a:t> </a:t>
            </a:r>
            <a:r>
              <a:rPr lang="en-US" sz="2800" b="1" dirty="0" err="1">
                <a:solidFill>
                  <a:schemeClr val="bg1">
                    <a:lumMod val="10000"/>
                  </a:schemeClr>
                </a:solidFill>
                <a:latin typeface="+mn-lt"/>
              </a:rPr>
              <a:t>chức</a:t>
            </a:r>
            <a:r>
              <a:rPr lang="en-US" sz="2800" b="1" dirty="0">
                <a:solidFill>
                  <a:schemeClr val="bg1">
                    <a:lumMod val="10000"/>
                  </a:schemeClr>
                </a:solidFill>
                <a:latin typeface="+mn-lt"/>
              </a:rPr>
              <a:t> </a:t>
            </a:r>
            <a:r>
              <a:rPr lang="en-US" sz="2800" b="1" dirty="0" err="1">
                <a:solidFill>
                  <a:schemeClr val="bg1">
                    <a:lumMod val="10000"/>
                  </a:schemeClr>
                </a:solidFill>
                <a:latin typeface="+mn-lt"/>
              </a:rPr>
              <a:t>năng</a:t>
            </a:r>
            <a:endParaRPr lang="en-US" sz="2800" b="1" dirty="0">
              <a:solidFill>
                <a:schemeClr val="bg1">
                  <a:lumMod val="10000"/>
                </a:schemeClr>
              </a:solidFill>
              <a:latin typeface="+mn-lt"/>
            </a:endParaRPr>
          </a:p>
        </p:txBody>
      </p:sp>
      <p:sp>
        <p:nvSpPr>
          <p:cNvPr id="3" name="Google Shape;94;p17">
            <a:extLst>
              <a:ext uri="{FF2B5EF4-FFF2-40B4-BE49-F238E27FC236}">
                <a16:creationId xmlns:a16="http://schemas.microsoft.com/office/drawing/2014/main" id="{BF902827-8463-FCF1-55FB-64167A031AD4}"/>
              </a:ext>
            </a:extLst>
          </p:cNvPr>
          <p:cNvSpPr txBox="1">
            <a:spLocks/>
          </p:cNvSpPr>
          <p:nvPr/>
        </p:nvSpPr>
        <p:spPr>
          <a:xfrm>
            <a:off x="987951" y="1143000"/>
            <a:ext cx="4109831" cy="400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9pPr>
          </a:lstStyle>
          <a:p>
            <a:pPr algn="l">
              <a:lnSpc>
                <a:spcPct val="150000"/>
              </a:lnSpc>
              <a:spcBef>
                <a:spcPts val="600"/>
              </a:spcBef>
              <a:spcAft>
                <a:spcPts val="600"/>
              </a:spcAft>
            </a:pPr>
            <a:r>
              <a:rPr lang="en-US" sz="1800" b="1" dirty="0" err="1">
                <a:solidFill>
                  <a:schemeClr val="bg1">
                    <a:lumMod val="10000"/>
                  </a:schemeClr>
                </a:solidFill>
                <a:latin typeface="+mn-lt"/>
              </a:rPr>
              <a:t>Quản</a:t>
            </a:r>
            <a:r>
              <a:rPr lang="en-US" sz="1800" b="1" dirty="0">
                <a:solidFill>
                  <a:schemeClr val="bg1">
                    <a:lumMod val="10000"/>
                  </a:schemeClr>
                </a:solidFill>
                <a:latin typeface="+mn-lt"/>
              </a:rPr>
              <a:t> </a:t>
            </a:r>
            <a:r>
              <a:rPr lang="en-US" sz="1800" b="1" dirty="0" err="1">
                <a:solidFill>
                  <a:schemeClr val="bg1">
                    <a:lumMod val="10000"/>
                  </a:schemeClr>
                </a:solidFill>
                <a:latin typeface="+mn-lt"/>
              </a:rPr>
              <a:t>trị</a:t>
            </a:r>
            <a:r>
              <a:rPr lang="en-US" sz="1800" b="1" dirty="0">
                <a:solidFill>
                  <a:schemeClr val="bg1">
                    <a:lumMod val="10000"/>
                  </a:schemeClr>
                </a:solidFill>
                <a:latin typeface="+mn-lt"/>
              </a:rPr>
              <a:t> </a:t>
            </a:r>
            <a:r>
              <a:rPr lang="en-US" sz="1800" b="1" dirty="0" err="1">
                <a:solidFill>
                  <a:schemeClr val="bg1">
                    <a:lumMod val="10000"/>
                  </a:schemeClr>
                </a:solidFill>
                <a:latin typeface="+mn-lt"/>
              </a:rPr>
              <a:t>viên</a:t>
            </a:r>
            <a:r>
              <a:rPr lang="en-US" sz="1800" b="1" dirty="0">
                <a:solidFill>
                  <a:schemeClr val="bg1">
                    <a:lumMod val="10000"/>
                  </a:schemeClr>
                </a:solidFill>
                <a:latin typeface="+mn-lt"/>
              </a:rPr>
              <a:t>: </a:t>
            </a:r>
          </a:p>
          <a:p>
            <a:pPr marL="457200" indent="-173038" algn="l">
              <a:lnSpc>
                <a:spcPct val="150000"/>
              </a:lnSpc>
              <a:spcBef>
                <a:spcPts val="600"/>
              </a:spcBef>
              <a:spcAft>
                <a:spcPts val="600"/>
              </a:spcAft>
            </a:pPr>
            <a:r>
              <a:rPr lang="en-US" sz="1800" dirty="0">
                <a:solidFill>
                  <a:schemeClr val="bg1">
                    <a:lumMod val="10000"/>
                  </a:schemeClr>
                </a:solidFill>
                <a:latin typeface="+mn-lt"/>
              </a:rPr>
              <a:t>	- </a:t>
            </a:r>
            <a:r>
              <a:rPr lang="en-US" sz="1800" dirty="0" err="1">
                <a:solidFill>
                  <a:schemeClr val="bg1">
                    <a:lumMod val="10000"/>
                  </a:schemeClr>
                </a:solidFill>
                <a:latin typeface="+mn-lt"/>
              </a:rPr>
              <a:t>Xem</a:t>
            </a:r>
            <a:r>
              <a:rPr lang="en-US" sz="1800" dirty="0">
                <a:solidFill>
                  <a:schemeClr val="bg1">
                    <a:lumMod val="10000"/>
                  </a:schemeClr>
                </a:solidFill>
                <a:latin typeface="+mn-lt"/>
              </a:rPr>
              <a:t>, </a:t>
            </a:r>
            <a:r>
              <a:rPr lang="en-US" sz="1800" dirty="0" err="1">
                <a:solidFill>
                  <a:schemeClr val="bg1">
                    <a:lumMod val="10000"/>
                  </a:schemeClr>
                </a:solidFill>
                <a:latin typeface="+mn-lt"/>
              </a:rPr>
              <a:t>tạo</a:t>
            </a:r>
            <a:r>
              <a:rPr lang="en-US" sz="1800" dirty="0">
                <a:solidFill>
                  <a:schemeClr val="bg1">
                    <a:lumMod val="10000"/>
                  </a:schemeClr>
                </a:solidFill>
                <a:latin typeface="+mn-lt"/>
              </a:rPr>
              <a:t>, </a:t>
            </a:r>
            <a:r>
              <a:rPr lang="en-US" sz="1800" dirty="0" err="1">
                <a:solidFill>
                  <a:schemeClr val="bg1">
                    <a:lumMod val="10000"/>
                  </a:schemeClr>
                </a:solidFill>
                <a:latin typeface="+mn-lt"/>
              </a:rPr>
              <a:t>sửa</a:t>
            </a:r>
            <a:r>
              <a:rPr lang="en-US" sz="1800" dirty="0">
                <a:solidFill>
                  <a:schemeClr val="bg1">
                    <a:lumMod val="10000"/>
                  </a:schemeClr>
                </a:solidFill>
                <a:latin typeface="+mn-lt"/>
              </a:rPr>
              <a:t> </a:t>
            </a:r>
            <a:r>
              <a:rPr lang="en-US" sz="1800" dirty="0" err="1">
                <a:solidFill>
                  <a:schemeClr val="bg1">
                    <a:lumMod val="10000"/>
                  </a:schemeClr>
                </a:solidFill>
                <a:latin typeface="+mn-lt"/>
              </a:rPr>
              <a:t>đổi</a:t>
            </a:r>
            <a:r>
              <a:rPr lang="en-US" sz="1800" dirty="0">
                <a:solidFill>
                  <a:schemeClr val="bg1">
                    <a:lumMod val="10000"/>
                  </a:schemeClr>
                </a:solidFill>
                <a:latin typeface="+mn-lt"/>
              </a:rPr>
              <a:t>  </a:t>
            </a:r>
            <a:r>
              <a:rPr lang="en-US" sz="1800" dirty="0" err="1">
                <a:solidFill>
                  <a:schemeClr val="bg1">
                    <a:lumMod val="10000"/>
                  </a:schemeClr>
                </a:solidFill>
                <a:latin typeface="+mn-lt"/>
              </a:rPr>
              <a:t>và</a:t>
            </a:r>
            <a:r>
              <a:rPr lang="en-US" sz="1800" dirty="0">
                <a:solidFill>
                  <a:schemeClr val="bg1">
                    <a:lumMod val="10000"/>
                  </a:schemeClr>
                </a:solidFill>
                <a:latin typeface="+mn-lt"/>
              </a:rPr>
              <a:t> </a:t>
            </a:r>
            <a:r>
              <a:rPr lang="en-US" sz="1800" dirty="0" err="1">
                <a:solidFill>
                  <a:schemeClr val="bg1">
                    <a:lumMod val="10000"/>
                  </a:schemeClr>
                </a:solidFill>
                <a:latin typeface="+mn-lt"/>
              </a:rPr>
              <a:t>xóa</a:t>
            </a:r>
            <a:r>
              <a:rPr lang="en-US" sz="1800" dirty="0">
                <a:solidFill>
                  <a:schemeClr val="bg1">
                    <a:lumMod val="10000"/>
                  </a:schemeClr>
                </a:solidFill>
                <a:latin typeface="+mn-lt"/>
              </a:rPr>
              <a:t> </a:t>
            </a:r>
            <a:r>
              <a:rPr lang="en-US" sz="1800" dirty="0" err="1">
                <a:solidFill>
                  <a:schemeClr val="bg1">
                    <a:lumMod val="10000"/>
                  </a:schemeClr>
                </a:solidFill>
                <a:latin typeface="+mn-lt"/>
              </a:rPr>
              <a:t>sản</a:t>
            </a:r>
            <a:r>
              <a:rPr lang="en-US" sz="1800" dirty="0">
                <a:solidFill>
                  <a:schemeClr val="bg1">
                    <a:lumMod val="10000"/>
                  </a:schemeClr>
                </a:solidFill>
                <a:latin typeface="+mn-lt"/>
              </a:rPr>
              <a:t> </a:t>
            </a:r>
            <a:r>
              <a:rPr lang="en-US" sz="1800" dirty="0" err="1">
                <a:solidFill>
                  <a:schemeClr val="bg1">
                    <a:lumMod val="10000"/>
                  </a:schemeClr>
                </a:solidFill>
                <a:latin typeface="+mn-lt"/>
              </a:rPr>
              <a:t>phẩm</a:t>
            </a:r>
            <a:endParaRPr lang="en-US" sz="1800" dirty="0">
              <a:solidFill>
                <a:schemeClr val="bg1">
                  <a:lumMod val="10000"/>
                </a:schemeClr>
              </a:solidFill>
              <a:latin typeface="+mn-lt"/>
            </a:endParaRPr>
          </a:p>
          <a:p>
            <a:pPr marL="457200" indent="-60325" algn="l">
              <a:lnSpc>
                <a:spcPct val="150000"/>
              </a:lnSpc>
              <a:spcBef>
                <a:spcPts val="600"/>
              </a:spcBef>
              <a:spcAft>
                <a:spcPts val="600"/>
              </a:spcAft>
            </a:pPr>
            <a:r>
              <a:rPr lang="en-US" sz="1800" dirty="0">
                <a:solidFill>
                  <a:schemeClr val="bg1">
                    <a:lumMod val="10000"/>
                  </a:schemeClr>
                </a:solidFill>
                <a:latin typeface="+mn-lt"/>
              </a:rPr>
              <a:t>	- </a:t>
            </a:r>
            <a:r>
              <a:rPr lang="en-US" sz="1800" dirty="0" err="1">
                <a:solidFill>
                  <a:schemeClr val="bg1">
                    <a:lumMod val="10000"/>
                  </a:schemeClr>
                </a:solidFill>
                <a:latin typeface="+mn-lt"/>
              </a:rPr>
              <a:t>Quản</a:t>
            </a:r>
            <a:r>
              <a:rPr lang="en-US" sz="1800" dirty="0">
                <a:solidFill>
                  <a:schemeClr val="bg1">
                    <a:lumMod val="10000"/>
                  </a:schemeClr>
                </a:solidFill>
                <a:latin typeface="+mn-lt"/>
              </a:rPr>
              <a:t> </a:t>
            </a:r>
            <a:r>
              <a:rPr lang="en-US" sz="1800" dirty="0" err="1">
                <a:solidFill>
                  <a:schemeClr val="bg1">
                    <a:lumMod val="10000"/>
                  </a:schemeClr>
                </a:solidFill>
                <a:latin typeface="+mn-lt"/>
              </a:rPr>
              <a:t>lý</a:t>
            </a:r>
            <a:r>
              <a:rPr lang="en-US" sz="1800" dirty="0">
                <a:solidFill>
                  <a:schemeClr val="bg1">
                    <a:lumMod val="10000"/>
                  </a:schemeClr>
                </a:solidFill>
                <a:latin typeface="+mn-lt"/>
              </a:rPr>
              <a:t> </a:t>
            </a:r>
            <a:r>
              <a:rPr lang="en-US" sz="1800" dirty="0" err="1">
                <a:solidFill>
                  <a:schemeClr val="bg1">
                    <a:lumMod val="10000"/>
                  </a:schemeClr>
                </a:solidFill>
                <a:latin typeface="+mn-lt"/>
              </a:rPr>
              <a:t>nhân</a:t>
            </a:r>
            <a:r>
              <a:rPr lang="en-US" sz="1800" dirty="0">
                <a:solidFill>
                  <a:schemeClr val="bg1">
                    <a:lumMod val="10000"/>
                  </a:schemeClr>
                </a:solidFill>
                <a:latin typeface="+mn-lt"/>
              </a:rPr>
              <a:t> </a:t>
            </a:r>
            <a:r>
              <a:rPr lang="en-US" sz="1800" dirty="0" err="1">
                <a:solidFill>
                  <a:schemeClr val="bg1">
                    <a:lumMod val="10000"/>
                  </a:schemeClr>
                </a:solidFill>
                <a:latin typeface="+mn-lt"/>
              </a:rPr>
              <a:t>viên</a:t>
            </a:r>
            <a:r>
              <a:rPr lang="en-US" sz="1800" dirty="0">
                <a:solidFill>
                  <a:schemeClr val="bg1">
                    <a:lumMod val="10000"/>
                  </a:schemeClr>
                </a:solidFill>
                <a:latin typeface="+mn-lt"/>
              </a:rPr>
              <a:t>, </a:t>
            </a:r>
            <a:r>
              <a:rPr lang="en-US" sz="1800" dirty="0" err="1">
                <a:solidFill>
                  <a:schemeClr val="bg1">
                    <a:lumMod val="10000"/>
                  </a:schemeClr>
                </a:solidFill>
                <a:latin typeface="+mn-lt"/>
              </a:rPr>
              <a:t>khách</a:t>
            </a:r>
            <a:r>
              <a:rPr lang="en-US" sz="1800" dirty="0">
                <a:solidFill>
                  <a:schemeClr val="bg1">
                    <a:lumMod val="10000"/>
                  </a:schemeClr>
                </a:solidFill>
                <a:latin typeface="+mn-lt"/>
              </a:rPr>
              <a:t> hang</a:t>
            </a:r>
          </a:p>
          <a:p>
            <a:pPr indent="457200" algn="l">
              <a:lnSpc>
                <a:spcPct val="150000"/>
              </a:lnSpc>
              <a:spcBef>
                <a:spcPts val="600"/>
              </a:spcBef>
              <a:spcAft>
                <a:spcPts val="600"/>
              </a:spcAft>
            </a:pPr>
            <a:r>
              <a:rPr lang="en-US" sz="1800" dirty="0">
                <a:solidFill>
                  <a:schemeClr val="bg1">
                    <a:lumMod val="10000"/>
                  </a:schemeClr>
                </a:solidFill>
                <a:latin typeface="+mn-lt"/>
              </a:rPr>
              <a:t>- </a:t>
            </a:r>
            <a:r>
              <a:rPr lang="en-US" sz="1800" dirty="0" err="1">
                <a:solidFill>
                  <a:schemeClr val="bg1">
                    <a:lumMod val="10000"/>
                  </a:schemeClr>
                </a:solidFill>
                <a:latin typeface="+mn-lt"/>
              </a:rPr>
              <a:t>Xem</a:t>
            </a:r>
            <a:r>
              <a:rPr lang="en-US" sz="1800" dirty="0">
                <a:solidFill>
                  <a:schemeClr val="bg1">
                    <a:lumMod val="10000"/>
                  </a:schemeClr>
                </a:solidFill>
                <a:latin typeface="+mn-lt"/>
              </a:rPr>
              <a:t> </a:t>
            </a:r>
            <a:r>
              <a:rPr lang="en-US" sz="1800" dirty="0" err="1">
                <a:solidFill>
                  <a:schemeClr val="bg1">
                    <a:lumMod val="10000"/>
                  </a:schemeClr>
                </a:solidFill>
                <a:latin typeface="+mn-lt"/>
              </a:rPr>
              <a:t>thống</a:t>
            </a:r>
            <a:r>
              <a:rPr lang="en-US" sz="1800" dirty="0">
                <a:solidFill>
                  <a:schemeClr val="bg1">
                    <a:lumMod val="10000"/>
                  </a:schemeClr>
                </a:solidFill>
                <a:latin typeface="+mn-lt"/>
              </a:rPr>
              <a:t> </a:t>
            </a:r>
            <a:r>
              <a:rPr lang="en-US" sz="1800" dirty="0" err="1">
                <a:solidFill>
                  <a:schemeClr val="bg1">
                    <a:lumMod val="10000"/>
                  </a:schemeClr>
                </a:solidFill>
                <a:latin typeface="+mn-lt"/>
              </a:rPr>
              <a:t>kê</a:t>
            </a:r>
            <a:r>
              <a:rPr lang="en-US" sz="1800" dirty="0">
                <a:solidFill>
                  <a:schemeClr val="bg1">
                    <a:lumMod val="10000"/>
                  </a:schemeClr>
                </a:solidFill>
                <a:latin typeface="+mn-lt"/>
              </a:rPr>
              <a:t> </a:t>
            </a:r>
            <a:r>
              <a:rPr lang="en-US" sz="1800" dirty="0" err="1">
                <a:solidFill>
                  <a:schemeClr val="bg1">
                    <a:lumMod val="10000"/>
                  </a:schemeClr>
                </a:solidFill>
                <a:latin typeface="+mn-lt"/>
              </a:rPr>
              <a:t>doanh</a:t>
            </a:r>
            <a:r>
              <a:rPr lang="en-US" sz="1800" dirty="0">
                <a:solidFill>
                  <a:schemeClr val="bg1">
                    <a:lumMod val="10000"/>
                  </a:schemeClr>
                </a:solidFill>
                <a:latin typeface="+mn-lt"/>
              </a:rPr>
              <a:t> </a:t>
            </a:r>
            <a:r>
              <a:rPr lang="en-US" sz="1800" dirty="0" err="1">
                <a:solidFill>
                  <a:schemeClr val="bg1">
                    <a:lumMod val="10000"/>
                  </a:schemeClr>
                </a:solidFill>
                <a:latin typeface="+mn-lt"/>
              </a:rPr>
              <a:t>thu</a:t>
            </a:r>
            <a:endParaRPr lang="en-US" sz="1800" dirty="0">
              <a:solidFill>
                <a:schemeClr val="bg1">
                  <a:lumMod val="10000"/>
                </a:schemeClr>
              </a:solidFill>
              <a:latin typeface="+mn-lt"/>
            </a:endParaRPr>
          </a:p>
          <a:p>
            <a:pPr algn="l">
              <a:lnSpc>
                <a:spcPct val="150000"/>
              </a:lnSpc>
              <a:spcBef>
                <a:spcPts val="600"/>
              </a:spcBef>
              <a:spcAft>
                <a:spcPts val="600"/>
              </a:spcAft>
            </a:pPr>
            <a:r>
              <a:rPr lang="en-US" sz="1800" b="1" dirty="0" err="1">
                <a:solidFill>
                  <a:schemeClr val="bg1">
                    <a:lumMod val="10000"/>
                  </a:schemeClr>
                </a:solidFill>
                <a:latin typeface="+mn-lt"/>
              </a:rPr>
              <a:t>Nhân</a:t>
            </a:r>
            <a:r>
              <a:rPr lang="en-US" sz="1800" b="1" dirty="0">
                <a:solidFill>
                  <a:schemeClr val="bg1">
                    <a:lumMod val="10000"/>
                  </a:schemeClr>
                </a:solidFill>
                <a:latin typeface="+mn-lt"/>
              </a:rPr>
              <a:t> </a:t>
            </a:r>
            <a:r>
              <a:rPr lang="en-US" sz="1800" b="1" dirty="0" err="1">
                <a:solidFill>
                  <a:schemeClr val="bg1">
                    <a:lumMod val="10000"/>
                  </a:schemeClr>
                </a:solidFill>
                <a:latin typeface="+mn-lt"/>
              </a:rPr>
              <a:t>viên</a:t>
            </a:r>
            <a:r>
              <a:rPr lang="en-US" sz="1800" b="1" dirty="0">
                <a:solidFill>
                  <a:schemeClr val="bg1">
                    <a:lumMod val="10000"/>
                  </a:schemeClr>
                </a:solidFill>
                <a:latin typeface="+mn-lt"/>
              </a:rPr>
              <a:t>:</a:t>
            </a:r>
          </a:p>
          <a:p>
            <a:pPr indent="457200" algn="l">
              <a:lnSpc>
                <a:spcPct val="150000"/>
              </a:lnSpc>
              <a:spcBef>
                <a:spcPts val="600"/>
              </a:spcBef>
              <a:spcAft>
                <a:spcPts val="600"/>
              </a:spcAft>
            </a:pPr>
            <a:r>
              <a:rPr lang="en-US" sz="1800" dirty="0">
                <a:solidFill>
                  <a:schemeClr val="bg1">
                    <a:lumMod val="10000"/>
                  </a:schemeClr>
                </a:solidFill>
                <a:latin typeface="+mn-lt"/>
              </a:rPr>
              <a:t>- </a:t>
            </a:r>
            <a:r>
              <a:rPr lang="en-US" sz="1800" dirty="0" err="1">
                <a:solidFill>
                  <a:schemeClr val="bg1">
                    <a:lumMod val="10000"/>
                  </a:schemeClr>
                </a:solidFill>
                <a:latin typeface="+mn-lt"/>
              </a:rPr>
              <a:t>Xem</a:t>
            </a:r>
            <a:r>
              <a:rPr lang="en-US" sz="1800" dirty="0">
                <a:solidFill>
                  <a:schemeClr val="bg1">
                    <a:lumMod val="10000"/>
                  </a:schemeClr>
                </a:solidFill>
                <a:latin typeface="+mn-lt"/>
              </a:rPr>
              <a:t> </a:t>
            </a:r>
            <a:r>
              <a:rPr lang="en-US" sz="1800" dirty="0" err="1">
                <a:solidFill>
                  <a:schemeClr val="bg1">
                    <a:lumMod val="10000"/>
                  </a:schemeClr>
                </a:solidFill>
                <a:latin typeface="+mn-lt"/>
              </a:rPr>
              <a:t>và</a:t>
            </a:r>
            <a:r>
              <a:rPr lang="en-US" sz="1800" dirty="0">
                <a:solidFill>
                  <a:schemeClr val="bg1">
                    <a:lumMod val="10000"/>
                  </a:schemeClr>
                </a:solidFill>
                <a:latin typeface="+mn-lt"/>
              </a:rPr>
              <a:t> </a:t>
            </a:r>
            <a:r>
              <a:rPr lang="en-US" sz="1800" dirty="0" err="1">
                <a:solidFill>
                  <a:schemeClr val="bg1">
                    <a:lumMod val="10000"/>
                  </a:schemeClr>
                </a:solidFill>
                <a:latin typeface="+mn-lt"/>
              </a:rPr>
              <a:t>quản</a:t>
            </a:r>
            <a:r>
              <a:rPr lang="en-US" sz="1800" dirty="0">
                <a:solidFill>
                  <a:schemeClr val="bg1">
                    <a:lumMod val="10000"/>
                  </a:schemeClr>
                </a:solidFill>
                <a:latin typeface="+mn-lt"/>
              </a:rPr>
              <a:t> </a:t>
            </a:r>
            <a:r>
              <a:rPr lang="en-US" sz="1800" dirty="0" err="1">
                <a:solidFill>
                  <a:schemeClr val="bg1">
                    <a:lumMod val="10000"/>
                  </a:schemeClr>
                </a:solidFill>
                <a:latin typeface="+mn-lt"/>
              </a:rPr>
              <a:t>lý</a:t>
            </a:r>
            <a:r>
              <a:rPr lang="en-US" sz="1800" dirty="0">
                <a:solidFill>
                  <a:schemeClr val="bg1">
                    <a:lumMod val="10000"/>
                  </a:schemeClr>
                </a:solidFill>
                <a:latin typeface="+mn-lt"/>
              </a:rPr>
              <a:t> </a:t>
            </a:r>
            <a:r>
              <a:rPr lang="en-US" sz="1800" dirty="0" err="1">
                <a:solidFill>
                  <a:schemeClr val="bg1">
                    <a:lumMod val="10000"/>
                  </a:schemeClr>
                </a:solidFill>
                <a:latin typeface="+mn-lt"/>
              </a:rPr>
              <a:t>đơn</a:t>
            </a:r>
            <a:r>
              <a:rPr lang="en-US" sz="1800" dirty="0">
                <a:solidFill>
                  <a:schemeClr val="bg1">
                    <a:lumMod val="10000"/>
                  </a:schemeClr>
                </a:solidFill>
                <a:latin typeface="+mn-lt"/>
              </a:rPr>
              <a:t> </a:t>
            </a:r>
            <a:r>
              <a:rPr lang="en-US" sz="1800" dirty="0" err="1">
                <a:solidFill>
                  <a:schemeClr val="bg1">
                    <a:lumMod val="10000"/>
                  </a:schemeClr>
                </a:solidFill>
                <a:latin typeface="+mn-lt"/>
              </a:rPr>
              <a:t>hàng</a:t>
            </a:r>
            <a:endParaRPr lang="en-US" sz="1800" dirty="0">
              <a:solidFill>
                <a:schemeClr val="bg1">
                  <a:lumMod val="10000"/>
                </a:schemeClr>
              </a:solidFill>
              <a:latin typeface="+mn-lt"/>
            </a:endParaRPr>
          </a:p>
        </p:txBody>
      </p:sp>
      <p:sp>
        <p:nvSpPr>
          <p:cNvPr id="4" name="Google Shape;94;p17">
            <a:extLst>
              <a:ext uri="{FF2B5EF4-FFF2-40B4-BE49-F238E27FC236}">
                <a16:creationId xmlns:a16="http://schemas.microsoft.com/office/drawing/2014/main" id="{6AB06C63-3A58-B11A-CFCB-B8C927724C5D}"/>
              </a:ext>
            </a:extLst>
          </p:cNvPr>
          <p:cNvSpPr txBox="1">
            <a:spLocks/>
          </p:cNvSpPr>
          <p:nvPr/>
        </p:nvSpPr>
        <p:spPr>
          <a:xfrm>
            <a:off x="5179944" y="1143000"/>
            <a:ext cx="4109831" cy="273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9pPr>
          </a:lstStyle>
          <a:p>
            <a:pPr algn="l">
              <a:lnSpc>
                <a:spcPct val="150000"/>
              </a:lnSpc>
              <a:spcBef>
                <a:spcPts val="600"/>
              </a:spcBef>
              <a:spcAft>
                <a:spcPts val="600"/>
              </a:spcAft>
            </a:pPr>
            <a:r>
              <a:rPr lang="en-US" sz="1800" b="1" dirty="0" err="1">
                <a:solidFill>
                  <a:schemeClr val="bg1">
                    <a:lumMod val="10000"/>
                  </a:schemeClr>
                </a:solidFill>
                <a:latin typeface="+mn-lt"/>
              </a:rPr>
              <a:t>Khách</a:t>
            </a:r>
            <a:r>
              <a:rPr lang="en-US" sz="1800" b="1" dirty="0">
                <a:solidFill>
                  <a:schemeClr val="bg1">
                    <a:lumMod val="10000"/>
                  </a:schemeClr>
                </a:solidFill>
                <a:latin typeface="+mn-lt"/>
              </a:rPr>
              <a:t> </a:t>
            </a:r>
            <a:r>
              <a:rPr lang="en-US" sz="1800" b="1" dirty="0" err="1">
                <a:solidFill>
                  <a:schemeClr val="bg1">
                    <a:lumMod val="10000"/>
                  </a:schemeClr>
                </a:solidFill>
                <a:latin typeface="+mn-lt"/>
              </a:rPr>
              <a:t>hàng</a:t>
            </a:r>
            <a:r>
              <a:rPr lang="en-US" sz="1800" b="1" dirty="0">
                <a:solidFill>
                  <a:schemeClr val="bg1">
                    <a:lumMod val="10000"/>
                  </a:schemeClr>
                </a:solidFill>
                <a:latin typeface="+mn-lt"/>
              </a:rPr>
              <a:t>:</a:t>
            </a:r>
          </a:p>
          <a:p>
            <a:pPr indent="569913" algn="l">
              <a:lnSpc>
                <a:spcPct val="150000"/>
              </a:lnSpc>
              <a:spcBef>
                <a:spcPts val="600"/>
              </a:spcBef>
              <a:spcAft>
                <a:spcPts val="600"/>
              </a:spcAft>
            </a:pPr>
            <a:r>
              <a:rPr lang="en-US" sz="1800" dirty="0">
                <a:solidFill>
                  <a:schemeClr val="bg1">
                    <a:lumMod val="10000"/>
                  </a:schemeClr>
                </a:solidFill>
                <a:latin typeface="+mn-lt"/>
              </a:rPr>
              <a:t>- </a:t>
            </a:r>
            <a:r>
              <a:rPr lang="en-US" sz="1800" dirty="0" err="1">
                <a:solidFill>
                  <a:schemeClr val="bg1">
                    <a:lumMod val="10000"/>
                  </a:schemeClr>
                </a:solidFill>
                <a:latin typeface="+mn-lt"/>
              </a:rPr>
              <a:t>Đăng</a:t>
            </a:r>
            <a:r>
              <a:rPr lang="en-US" sz="1800" dirty="0">
                <a:solidFill>
                  <a:schemeClr val="bg1">
                    <a:lumMod val="10000"/>
                  </a:schemeClr>
                </a:solidFill>
                <a:latin typeface="+mn-lt"/>
              </a:rPr>
              <a:t> </a:t>
            </a:r>
            <a:r>
              <a:rPr lang="en-US" sz="1800" dirty="0" err="1">
                <a:solidFill>
                  <a:schemeClr val="bg1">
                    <a:lumMod val="10000"/>
                  </a:schemeClr>
                </a:solidFill>
                <a:latin typeface="+mn-lt"/>
              </a:rPr>
              <a:t>ký</a:t>
            </a:r>
            <a:r>
              <a:rPr lang="en-US" sz="1800" dirty="0">
                <a:solidFill>
                  <a:schemeClr val="bg1">
                    <a:lumMod val="10000"/>
                  </a:schemeClr>
                </a:solidFill>
                <a:latin typeface="+mn-lt"/>
              </a:rPr>
              <a:t>/ </a:t>
            </a:r>
            <a:r>
              <a:rPr lang="en-US" sz="1800" dirty="0" err="1">
                <a:solidFill>
                  <a:schemeClr val="bg1">
                    <a:lumMod val="10000"/>
                  </a:schemeClr>
                </a:solidFill>
                <a:latin typeface="+mn-lt"/>
              </a:rPr>
              <a:t>đăng</a:t>
            </a:r>
            <a:r>
              <a:rPr lang="en-US" sz="1800" dirty="0">
                <a:solidFill>
                  <a:schemeClr val="bg1">
                    <a:lumMod val="10000"/>
                  </a:schemeClr>
                </a:solidFill>
                <a:latin typeface="+mn-lt"/>
              </a:rPr>
              <a:t> </a:t>
            </a:r>
            <a:r>
              <a:rPr lang="en-US" sz="1800" dirty="0" err="1">
                <a:solidFill>
                  <a:schemeClr val="bg1">
                    <a:lumMod val="10000"/>
                  </a:schemeClr>
                </a:solidFill>
                <a:latin typeface="+mn-lt"/>
              </a:rPr>
              <a:t>nhập</a:t>
            </a:r>
            <a:r>
              <a:rPr lang="en-US" sz="1800" dirty="0">
                <a:solidFill>
                  <a:schemeClr val="bg1">
                    <a:lumMod val="10000"/>
                  </a:schemeClr>
                </a:solidFill>
                <a:latin typeface="+mn-lt"/>
              </a:rPr>
              <a:t> </a:t>
            </a:r>
          </a:p>
          <a:p>
            <a:pPr indent="569913" algn="l">
              <a:lnSpc>
                <a:spcPct val="150000"/>
              </a:lnSpc>
              <a:spcBef>
                <a:spcPts val="600"/>
              </a:spcBef>
              <a:spcAft>
                <a:spcPts val="600"/>
              </a:spcAft>
            </a:pPr>
            <a:r>
              <a:rPr lang="en-US" sz="1800" dirty="0">
                <a:solidFill>
                  <a:schemeClr val="bg1">
                    <a:lumMod val="10000"/>
                  </a:schemeClr>
                </a:solidFill>
                <a:latin typeface="+mn-lt"/>
              </a:rPr>
              <a:t>- </a:t>
            </a:r>
            <a:r>
              <a:rPr lang="en-US" sz="1800" dirty="0" err="1">
                <a:solidFill>
                  <a:schemeClr val="bg1">
                    <a:lumMod val="10000"/>
                  </a:schemeClr>
                </a:solidFill>
                <a:latin typeface="+mn-lt"/>
              </a:rPr>
              <a:t>Quản</a:t>
            </a:r>
            <a:r>
              <a:rPr lang="en-US" sz="1800" dirty="0">
                <a:solidFill>
                  <a:schemeClr val="bg1">
                    <a:lumMod val="10000"/>
                  </a:schemeClr>
                </a:solidFill>
                <a:latin typeface="+mn-lt"/>
              </a:rPr>
              <a:t> </a:t>
            </a:r>
            <a:r>
              <a:rPr lang="en-US" sz="1800" dirty="0" err="1">
                <a:solidFill>
                  <a:schemeClr val="bg1">
                    <a:lumMod val="10000"/>
                  </a:schemeClr>
                </a:solidFill>
                <a:latin typeface="+mn-lt"/>
              </a:rPr>
              <a:t>lý</a:t>
            </a:r>
            <a:r>
              <a:rPr lang="en-US" sz="1800" dirty="0">
                <a:solidFill>
                  <a:schemeClr val="bg1">
                    <a:lumMod val="10000"/>
                  </a:schemeClr>
                </a:solidFill>
                <a:latin typeface="+mn-lt"/>
              </a:rPr>
              <a:t> </a:t>
            </a:r>
            <a:r>
              <a:rPr lang="en-US" sz="1800" dirty="0" err="1">
                <a:solidFill>
                  <a:schemeClr val="bg1">
                    <a:lumMod val="10000"/>
                  </a:schemeClr>
                </a:solidFill>
                <a:latin typeface="+mn-lt"/>
              </a:rPr>
              <a:t>thông</a:t>
            </a:r>
            <a:r>
              <a:rPr lang="en-US" sz="1800" dirty="0">
                <a:solidFill>
                  <a:schemeClr val="bg1">
                    <a:lumMod val="10000"/>
                  </a:schemeClr>
                </a:solidFill>
                <a:latin typeface="+mn-lt"/>
              </a:rPr>
              <a:t> tin </a:t>
            </a:r>
            <a:r>
              <a:rPr lang="en-US" sz="1800" dirty="0" err="1">
                <a:solidFill>
                  <a:schemeClr val="bg1">
                    <a:lumMod val="10000"/>
                  </a:schemeClr>
                </a:solidFill>
                <a:latin typeface="+mn-lt"/>
              </a:rPr>
              <a:t>cá</a:t>
            </a:r>
            <a:r>
              <a:rPr lang="en-US" sz="1800" dirty="0">
                <a:solidFill>
                  <a:schemeClr val="bg1">
                    <a:lumMod val="10000"/>
                  </a:schemeClr>
                </a:solidFill>
                <a:latin typeface="+mn-lt"/>
              </a:rPr>
              <a:t> </a:t>
            </a:r>
            <a:r>
              <a:rPr lang="en-US" sz="1800" dirty="0" err="1">
                <a:solidFill>
                  <a:schemeClr val="bg1">
                    <a:lumMod val="10000"/>
                  </a:schemeClr>
                </a:solidFill>
                <a:latin typeface="+mn-lt"/>
              </a:rPr>
              <a:t>nhân</a:t>
            </a:r>
            <a:endParaRPr lang="en-US" sz="1800" dirty="0">
              <a:solidFill>
                <a:schemeClr val="bg1">
                  <a:lumMod val="10000"/>
                </a:schemeClr>
              </a:solidFill>
              <a:latin typeface="+mn-lt"/>
            </a:endParaRPr>
          </a:p>
          <a:p>
            <a:pPr indent="569913" algn="l">
              <a:lnSpc>
                <a:spcPct val="150000"/>
              </a:lnSpc>
              <a:spcBef>
                <a:spcPts val="600"/>
              </a:spcBef>
              <a:spcAft>
                <a:spcPts val="600"/>
              </a:spcAft>
            </a:pPr>
            <a:r>
              <a:rPr lang="en-US" sz="1800" dirty="0">
                <a:solidFill>
                  <a:schemeClr val="bg1">
                    <a:lumMod val="10000"/>
                  </a:schemeClr>
                </a:solidFill>
                <a:latin typeface="+mn-lt"/>
              </a:rPr>
              <a:t>- </a:t>
            </a:r>
            <a:r>
              <a:rPr lang="en-US" sz="1800" dirty="0" err="1">
                <a:solidFill>
                  <a:schemeClr val="bg1">
                    <a:lumMod val="10000"/>
                  </a:schemeClr>
                </a:solidFill>
                <a:latin typeface="+mn-lt"/>
              </a:rPr>
              <a:t>Đặt</a:t>
            </a:r>
            <a:r>
              <a:rPr lang="en-US" sz="1800" dirty="0">
                <a:solidFill>
                  <a:schemeClr val="bg1">
                    <a:lumMod val="10000"/>
                  </a:schemeClr>
                </a:solidFill>
                <a:latin typeface="+mn-lt"/>
              </a:rPr>
              <a:t> </a:t>
            </a:r>
            <a:r>
              <a:rPr lang="en-US" sz="1800" dirty="0" err="1">
                <a:solidFill>
                  <a:schemeClr val="bg1">
                    <a:lumMod val="10000"/>
                  </a:schemeClr>
                </a:solidFill>
                <a:latin typeface="+mn-lt"/>
              </a:rPr>
              <a:t>hàng</a:t>
            </a:r>
            <a:endParaRPr lang="en-US" sz="1800" dirty="0">
              <a:solidFill>
                <a:schemeClr val="bg1">
                  <a:lumMod val="10000"/>
                </a:schemeClr>
              </a:solidFill>
              <a:latin typeface="+mn-lt"/>
            </a:endParaRPr>
          </a:p>
          <a:p>
            <a:pPr indent="517525" algn="l">
              <a:lnSpc>
                <a:spcPct val="150000"/>
              </a:lnSpc>
              <a:spcBef>
                <a:spcPts val="600"/>
              </a:spcBef>
              <a:spcAft>
                <a:spcPts val="600"/>
              </a:spcAft>
            </a:pPr>
            <a:r>
              <a:rPr lang="en-US" sz="1800" dirty="0">
                <a:solidFill>
                  <a:schemeClr val="bg1">
                    <a:lumMod val="10000"/>
                  </a:schemeClr>
                </a:solidFill>
                <a:latin typeface="+mn-lt"/>
              </a:rPr>
              <a:t>- </a:t>
            </a:r>
            <a:r>
              <a:rPr lang="en-US" sz="1800" dirty="0" err="1">
                <a:solidFill>
                  <a:schemeClr val="bg1">
                    <a:lumMod val="10000"/>
                  </a:schemeClr>
                </a:solidFill>
                <a:latin typeface="+mn-lt"/>
              </a:rPr>
              <a:t>Tra</a:t>
            </a:r>
            <a:r>
              <a:rPr lang="en-US" sz="1800" dirty="0">
                <a:solidFill>
                  <a:schemeClr val="bg1">
                    <a:lumMod val="10000"/>
                  </a:schemeClr>
                </a:solidFill>
                <a:latin typeface="+mn-lt"/>
              </a:rPr>
              <a:t> </a:t>
            </a:r>
            <a:r>
              <a:rPr lang="en-US" sz="1800" dirty="0" err="1">
                <a:solidFill>
                  <a:schemeClr val="bg1">
                    <a:lumMod val="10000"/>
                  </a:schemeClr>
                </a:solidFill>
                <a:latin typeface="+mn-lt"/>
              </a:rPr>
              <a:t>cứu</a:t>
            </a:r>
            <a:r>
              <a:rPr lang="en-US" sz="1800" dirty="0">
                <a:solidFill>
                  <a:schemeClr val="bg1">
                    <a:lumMod val="10000"/>
                  </a:schemeClr>
                </a:solidFill>
                <a:latin typeface="+mn-lt"/>
              </a:rPr>
              <a:t> </a:t>
            </a:r>
            <a:r>
              <a:rPr lang="en-US" sz="1800" dirty="0" err="1">
                <a:solidFill>
                  <a:schemeClr val="bg1">
                    <a:lumMod val="10000"/>
                  </a:schemeClr>
                </a:solidFill>
                <a:latin typeface="+mn-lt"/>
              </a:rPr>
              <a:t>lịch</a:t>
            </a:r>
            <a:r>
              <a:rPr lang="en-US" sz="1800" dirty="0">
                <a:solidFill>
                  <a:schemeClr val="bg1">
                    <a:lumMod val="10000"/>
                  </a:schemeClr>
                </a:solidFill>
                <a:latin typeface="+mn-lt"/>
              </a:rPr>
              <a:t> </a:t>
            </a:r>
            <a:r>
              <a:rPr lang="en-US" sz="1800" dirty="0" err="1">
                <a:solidFill>
                  <a:schemeClr val="bg1">
                    <a:lumMod val="10000"/>
                  </a:schemeClr>
                </a:solidFill>
                <a:latin typeface="+mn-lt"/>
              </a:rPr>
              <a:t>sử</a:t>
            </a:r>
            <a:r>
              <a:rPr lang="en-US" sz="1800" dirty="0">
                <a:solidFill>
                  <a:schemeClr val="bg1">
                    <a:lumMod val="10000"/>
                  </a:schemeClr>
                </a:solidFill>
                <a:latin typeface="+mn-lt"/>
              </a:rPr>
              <a:t> </a:t>
            </a:r>
            <a:r>
              <a:rPr lang="en-US" sz="1800" dirty="0" err="1">
                <a:solidFill>
                  <a:schemeClr val="bg1">
                    <a:lumMod val="10000"/>
                  </a:schemeClr>
                </a:solidFill>
                <a:latin typeface="+mn-lt"/>
              </a:rPr>
              <a:t>đặt</a:t>
            </a:r>
            <a:r>
              <a:rPr lang="en-US" sz="1800" dirty="0">
                <a:solidFill>
                  <a:schemeClr val="bg1">
                    <a:lumMod val="10000"/>
                  </a:schemeClr>
                </a:solidFill>
                <a:latin typeface="+mn-lt"/>
              </a:rPr>
              <a:t> </a:t>
            </a:r>
            <a:r>
              <a:rPr lang="en-US" sz="1800" dirty="0" err="1">
                <a:solidFill>
                  <a:schemeClr val="bg1">
                    <a:lumMod val="10000"/>
                  </a:schemeClr>
                </a:solidFill>
                <a:latin typeface="+mn-lt"/>
              </a:rPr>
              <a:t>hàng</a:t>
            </a:r>
            <a:endParaRPr lang="en-US" sz="1800" dirty="0">
              <a:solidFill>
                <a:schemeClr val="bg1">
                  <a:lumMod val="10000"/>
                </a:schemeClr>
              </a:solidFill>
              <a:latin typeface="+mn-lt"/>
            </a:endParaRPr>
          </a:p>
        </p:txBody>
      </p:sp>
    </p:spTree>
    <p:extLst>
      <p:ext uri="{BB962C8B-B14F-4D97-AF65-F5344CB8AC3E}">
        <p14:creationId xmlns:p14="http://schemas.microsoft.com/office/powerpoint/2010/main" val="8596486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barn(inVertical)">
                                      <p:cBhvr>
                                        <p:cTn id="29" dur="500"/>
                                        <p:tgtEl>
                                          <p:spTgt spid="4">
                                            <p:txEl>
                                              <p:pRg st="0" end="0"/>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barn(inVertical)">
                                      <p:cBhvr>
                                        <p:cTn id="32" dur="500"/>
                                        <p:tgtEl>
                                          <p:spTgt spid="4">
                                            <p:txEl>
                                              <p:pRg st="1" end="1"/>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barn(inVertical)">
                                      <p:cBhvr>
                                        <p:cTn id="35" dur="500"/>
                                        <p:tgtEl>
                                          <p:spTgt spid="4">
                                            <p:txEl>
                                              <p:pRg st="2" end="2"/>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barn(inVertical)">
                                      <p:cBhvr>
                                        <p:cTn id="38" dur="500"/>
                                        <p:tgtEl>
                                          <p:spTgt spid="4">
                                            <p:txEl>
                                              <p:pRg st="3" end="3"/>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barn(inVertical)">
                                      <p:cBhvr>
                                        <p:cTn id="4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94" name="Google Shape;94;p17"/>
          <p:cNvSpPr txBox="1">
            <a:spLocks noGrp="1"/>
          </p:cNvSpPr>
          <p:nvPr>
            <p:ph type="title"/>
          </p:nvPr>
        </p:nvSpPr>
        <p:spPr>
          <a:xfrm>
            <a:off x="0" y="137222"/>
            <a:ext cx="66790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chemeClr val="bg1">
                    <a:lumMod val="10000"/>
                  </a:schemeClr>
                </a:solidFill>
                <a:latin typeface="+mn-lt"/>
              </a:rPr>
              <a:t>2. THỰC HIỆN HÓA NGHIÊN CỨU</a:t>
            </a:r>
            <a:endParaRPr sz="2800" b="1" dirty="0">
              <a:solidFill>
                <a:schemeClr val="bg1">
                  <a:lumMod val="10000"/>
                </a:schemeClr>
              </a:solidFill>
              <a:latin typeface="+mn-lt"/>
            </a:endParaRPr>
          </a:p>
        </p:txBody>
      </p:sp>
      <p:sp>
        <p:nvSpPr>
          <p:cNvPr id="2" name="Google Shape;94;p17">
            <a:extLst>
              <a:ext uri="{FF2B5EF4-FFF2-40B4-BE49-F238E27FC236}">
                <a16:creationId xmlns:a16="http://schemas.microsoft.com/office/drawing/2014/main" id="{C9C765DE-05D9-BAD8-2AA5-E804C032C573}"/>
              </a:ext>
            </a:extLst>
          </p:cNvPr>
          <p:cNvSpPr txBox="1">
            <a:spLocks/>
          </p:cNvSpPr>
          <p:nvPr/>
        </p:nvSpPr>
        <p:spPr>
          <a:xfrm>
            <a:off x="821634" y="709922"/>
            <a:ext cx="569843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1pPr>
            <a:lvl2pPr marR="0" lvl="1"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accent3"/>
              </a:buClr>
              <a:buSzPts val="3100"/>
              <a:buFont typeface="Palanquin Dark"/>
              <a:buNone/>
              <a:defRPr sz="3100" b="0" i="0" u="none" strike="noStrike" cap="none">
                <a:solidFill>
                  <a:schemeClr val="accent3"/>
                </a:solidFill>
                <a:latin typeface="Palanquin Dark"/>
                <a:ea typeface="Palanquin Dark"/>
                <a:cs typeface="Palanquin Dark"/>
                <a:sym typeface="Palanquin Dark"/>
              </a:defRPr>
            </a:lvl9pPr>
          </a:lstStyle>
          <a:p>
            <a:r>
              <a:rPr lang="en-US" sz="2800" b="1" dirty="0" err="1">
                <a:solidFill>
                  <a:schemeClr val="bg1">
                    <a:lumMod val="10000"/>
                  </a:schemeClr>
                </a:solidFill>
                <a:latin typeface="+mn-lt"/>
              </a:rPr>
              <a:t>Mô</a:t>
            </a:r>
            <a:r>
              <a:rPr lang="en-US" sz="2800" b="1" dirty="0">
                <a:solidFill>
                  <a:schemeClr val="bg1">
                    <a:lumMod val="10000"/>
                  </a:schemeClr>
                </a:solidFill>
                <a:latin typeface="+mn-lt"/>
              </a:rPr>
              <a:t> </a:t>
            </a:r>
            <a:r>
              <a:rPr lang="en-US" sz="2800" b="1" dirty="0" err="1">
                <a:solidFill>
                  <a:schemeClr val="bg1">
                    <a:lumMod val="10000"/>
                  </a:schemeClr>
                </a:solidFill>
                <a:latin typeface="+mn-lt"/>
              </a:rPr>
              <a:t>hình</a:t>
            </a:r>
            <a:r>
              <a:rPr lang="en-US" sz="2800" b="1" dirty="0">
                <a:solidFill>
                  <a:schemeClr val="bg1">
                    <a:lumMod val="10000"/>
                  </a:schemeClr>
                </a:solidFill>
                <a:latin typeface="+mn-lt"/>
              </a:rPr>
              <a:t> </a:t>
            </a:r>
            <a:r>
              <a:rPr lang="en-US" sz="2800" b="1" dirty="0" err="1">
                <a:solidFill>
                  <a:schemeClr val="bg1">
                    <a:lumMod val="10000"/>
                  </a:schemeClr>
                </a:solidFill>
                <a:latin typeface="+mn-lt"/>
              </a:rPr>
              <a:t>dữ</a:t>
            </a:r>
            <a:r>
              <a:rPr lang="en-US" sz="2800" b="1" dirty="0">
                <a:solidFill>
                  <a:schemeClr val="bg1">
                    <a:lumMod val="10000"/>
                  </a:schemeClr>
                </a:solidFill>
                <a:latin typeface="+mn-lt"/>
              </a:rPr>
              <a:t> </a:t>
            </a:r>
            <a:r>
              <a:rPr lang="en-US" sz="2800" b="1" dirty="0" err="1">
                <a:solidFill>
                  <a:schemeClr val="bg1">
                    <a:lumMod val="10000"/>
                  </a:schemeClr>
                </a:solidFill>
                <a:latin typeface="+mn-lt"/>
              </a:rPr>
              <a:t>liệu</a:t>
            </a:r>
            <a:r>
              <a:rPr lang="en-US" sz="2800" b="1" dirty="0">
                <a:solidFill>
                  <a:schemeClr val="bg1">
                    <a:lumMod val="10000"/>
                  </a:schemeClr>
                </a:solidFill>
                <a:latin typeface="+mn-lt"/>
              </a:rPr>
              <a:t> </a:t>
            </a:r>
            <a:r>
              <a:rPr lang="en-US" sz="2800" b="1" dirty="0" err="1">
                <a:solidFill>
                  <a:schemeClr val="bg1">
                    <a:lumMod val="10000"/>
                  </a:schemeClr>
                </a:solidFill>
                <a:latin typeface="+mn-lt"/>
              </a:rPr>
              <a:t>mức</a:t>
            </a:r>
            <a:r>
              <a:rPr lang="en-US" sz="2800" b="1" dirty="0">
                <a:solidFill>
                  <a:schemeClr val="bg1">
                    <a:lumMod val="10000"/>
                  </a:schemeClr>
                </a:solidFill>
                <a:latin typeface="+mn-lt"/>
              </a:rPr>
              <a:t> </a:t>
            </a:r>
            <a:r>
              <a:rPr lang="en-US" sz="2800" b="1" dirty="0" err="1">
                <a:solidFill>
                  <a:schemeClr val="bg1">
                    <a:lumMod val="10000"/>
                  </a:schemeClr>
                </a:solidFill>
                <a:latin typeface="+mn-lt"/>
              </a:rPr>
              <a:t>quan</a:t>
            </a:r>
            <a:r>
              <a:rPr lang="en-US" sz="2800" b="1" dirty="0">
                <a:solidFill>
                  <a:schemeClr val="bg1">
                    <a:lumMod val="10000"/>
                  </a:schemeClr>
                </a:solidFill>
                <a:latin typeface="+mn-lt"/>
              </a:rPr>
              <a:t> </a:t>
            </a:r>
            <a:r>
              <a:rPr lang="en-US" sz="2800" b="1" dirty="0" err="1">
                <a:solidFill>
                  <a:schemeClr val="bg1">
                    <a:lumMod val="10000"/>
                  </a:schemeClr>
                </a:solidFill>
                <a:latin typeface="+mn-lt"/>
              </a:rPr>
              <a:t>niệm</a:t>
            </a:r>
            <a:endParaRPr lang="en-US" sz="2800" b="1" dirty="0">
              <a:solidFill>
                <a:schemeClr val="bg1">
                  <a:lumMod val="10000"/>
                </a:schemeClr>
              </a:solidFill>
              <a:latin typeface="+mn-lt"/>
            </a:endParaRPr>
          </a:p>
        </p:txBody>
      </p:sp>
      <p:pic>
        <p:nvPicPr>
          <p:cNvPr id="5" name="Picture 4">
            <a:extLst>
              <a:ext uri="{FF2B5EF4-FFF2-40B4-BE49-F238E27FC236}">
                <a16:creationId xmlns:a16="http://schemas.microsoft.com/office/drawing/2014/main" id="{A9D562B2-EAD3-2CA2-3F2A-6B84983316E2}"/>
              </a:ext>
            </a:extLst>
          </p:cNvPr>
          <p:cNvPicPr>
            <a:picLocks noChangeAspect="1"/>
          </p:cNvPicPr>
          <p:nvPr/>
        </p:nvPicPr>
        <p:blipFill>
          <a:blip r:embed="rId3"/>
          <a:stretch>
            <a:fillRect/>
          </a:stretch>
        </p:blipFill>
        <p:spPr>
          <a:xfrm>
            <a:off x="2682956" y="1267761"/>
            <a:ext cx="3717843" cy="3658614"/>
          </a:xfrm>
          <a:prstGeom prst="rect">
            <a:avLst/>
          </a:prstGeom>
        </p:spPr>
      </p:pic>
    </p:spTree>
    <p:extLst>
      <p:ext uri="{BB962C8B-B14F-4D97-AF65-F5344CB8AC3E}">
        <p14:creationId xmlns:p14="http://schemas.microsoft.com/office/powerpoint/2010/main" val="1304492289"/>
      </p:ext>
    </p:extLst>
  </p:cSld>
  <p:clrMapOvr>
    <a:masterClrMapping/>
  </p:clrMapOvr>
  <p:transition spd="slow">
    <p:push dir="u"/>
  </p:transition>
</p:sld>
</file>

<file path=ppt/theme/theme1.xml><?xml version="1.0" encoding="utf-8"?>
<a:theme xmlns:a="http://schemas.openxmlformats.org/drawingml/2006/main" name="Book Club Slides for College Infographics by Slidesgo">
  <a:themeElements>
    <a:clrScheme name="Simple Light">
      <a:dk1>
        <a:srgbClr val="FFFFFF"/>
      </a:dk1>
      <a:lt1>
        <a:srgbClr val="F8F1E5"/>
      </a:lt1>
      <a:dk2>
        <a:srgbClr val="C4F6FA"/>
      </a:dk2>
      <a:lt2>
        <a:srgbClr val="F7BCAF"/>
      </a:lt2>
      <a:accent1>
        <a:srgbClr val="8F8688"/>
      </a:accent1>
      <a:accent2>
        <a:srgbClr val="F8D6C0"/>
      </a:accent2>
      <a:accent3>
        <a:srgbClr val="87725D"/>
      </a:accent3>
      <a:accent4>
        <a:srgbClr val="FFFFFF"/>
      </a:accent4>
      <a:accent5>
        <a:srgbClr val="FFFFFF"/>
      </a:accent5>
      <a:accent6>
        <a:srgbClr val="FFFFFF"/>
      </a:accent6>
      <a:hlink>
        <a:srgbClr val="87725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TotalTime>
  <Words>506</Words>
  <Application>Microsoft Office PowerPoint</Application>
  <PresentationFormat>On-screen Show (16:9)</PresentationFormat>
  <Paragraphs>69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Cabin</vt:lpstr>
      <vt:lpstr>Times New Roman</vt:lpstr>
      <vt:lpstr>Palanquin Dark</vt:lpstr>
      <vt:lpstr>Arial</vt:lpstr>
      <vt:lpstr>Book Club Slides for College Infographics by Slidesgo</vt:lpstr>
      <vt:lpstr>PowerPoint Presentation</vt:lpstr>
      <vt:lpstr>NỘI DUNG CHÍNH</vt:lpstr>
      <vt:lpstr>PowerPoint Presentation</vt:lpstr>
      <vt:lpstr>1. TỔNG QUAN</vt:lpstr>
      <vt:lpstr>PowerPoint Presentation</vt:lpstr>
      <vt:lpstr>2. CƠ SỞ LÝ THUYẾT</vt:lpstr>
      <vt:lpstr>PowerPoint Presentation</vt:lpstr>
      <vt:lpstr>2. THỰC HIỆN HÓA NGHIÊN CỨU</vt:lpstr>
      <vt:lpstr>2. THỰC HIỆN HÓA NGHIÊN CỨU</vt:lpstr>
      <vt:lpstr>PowerPoint Presentation</vt:lpstr>
      <vt:lpstr>PowerPoint Presentation</vt:lpstr>
      <vt:lpstr>4. KẾT LUẬN VÀ HƯỚNG PHÁT TRIỂN</vt:lpstr>
      <vt:lpstr>4. KẾT LUẬN VÀ HƯỚNG PHÁT TRIỂN</vt:lpstr>
      <vt:lpstr>4. KẾT LUẬN VÀ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Ngoc Han</cp:lastModifiedBy>
  <cp:revision>31</cp:revision>
  <dcterms:modified xsi:type="dcterms:W3CDTF">2024-07-17T16:49:24Z</dcterms:modified>
</cp:coreProperties>
</file>