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4B47-C290-46BA-B9B5-D33C76696558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D702-BA6F-4AF2-8EEB-B4789A0C61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4B47-C290-46BA-B9B5-D33C76696558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D702-BA6F-4AF2-8EEB-B4789A0C61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4B47-C290-46BA-B9B5-D33C76696558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D702-BA6F-4AF2-8EEB-B4789A0C61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4B47-C290-46BA-B9B5-D33C76696558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D702-BA6F-4AF2-8EEB-B4789A0C61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4B47-C290-46BA-B9B5-D33C76696558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D702-BA6F-4AF2-8EEB-B4789A0C61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4B47-C290-46BA-B9B5-D33C76696558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D702-BA6F-4AF2-8EEB-B4789A0C61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4B47-C290-46BA-B9B5-D33C76696558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D702-BA6F-4AF2-8EEB-B4789A0C61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4B47-C290-46BA-B9B5-D33C76696558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D702-BA6F-4AF2-8EEB-B4789A0C61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4B47-C290-46BA-B9B5-D33C76696558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D702-BA6F-4AF2-8EEB-B4789A0C61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4B47-C290-46BA-B9B5-D33C76696558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D702-BA6F-4AF2-8EEB-B4789A0C61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4B47-C290-46BA-B9B5-D33C76696558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F8D702-BA6F-4AF2-8EEB-B4789A0C614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5F8D702-BA6F-4AF2-8EEB-B4789A0C614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B884B47-C290-46BA-B9B5-D33C76696558}" type="datetimeFigureOut">
              <a:rPr lang="en-US" smtClean="0"/>
              <a:t>3/20/2017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inheritance hierarchies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CW Hanley 3/2/2015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base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classes are higher up on the hierarchy</a:t>
            </a:r>
          </a:p>
          <a:p>
            <a:r>
              <a:rPr lang="en-US" dirty="0" smtClean="0"/>
              <a:t>They are many times abstract, which means you cannot make an instance of them</a:t>
            </a:r>
          </a:p>
          <a:p>
            <a:r>
              <a:rPr lang="en-US" dirty="0" smtClean="0"/>
              <a:t>They exist to hold common elements and to be extended</a:t>
            </a:r>
          </a:p>
          <a:p>
            <a:r>
              <a:rPr lang="en-US" dirty="0" smtClean="0"/>
              <a:t>If they are abstract, they need at least one abstract method</a:t>
            </a:r>
          </a:p>
          <a:p>
            <a:r>
              <a:rPr lang="en-US" dirty="0" smtClean="0"/>
              <a:t>Abstract methods have no definitions and must be over-ridden eventually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6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child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Make sure you extend the parent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Make sure you pass information up to parent constructor via super(var1, var2);  </a:t>
            </a:r>
            <a:br>
              <a:rPr lang="en-US" dirty="0" smtClean="0"/>
            </a:br>
            <a:r>
              <a:rPr lang="en-US" dirty="0" smtClean="0"/>
              <a:t>This MUST be the first line in the constructor!!!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Over-ride the appropriate method with your logic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From your client program, make either an array or </a:t>
            </a:r>
            <a:r>
              <a:rPr lang="en-US" dirty="0" err="1" smtClean="0"/>
              <a:t>ArrayList</a:t>
            </a:r>
            <a:r>
              <a:rPr lang="en-US" dirty="0" smtClean="0"/>
              <a:t> of the base class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After instantiating your objects, use a for loop to call the polymorphic method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Java will find the appropriate logic depending upon the type of object it finds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You can use the </a:t>
            </a:r>
            <a:r>
              <a:rPr lang="en-US" dirty="0" err="1" smtClean="0">
                <a:solidFill>
                  <a:srgbClr val="FF0000"/>
                </a:solidFill>
              </a:rPr>
              <a:t>instanceof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 in java to figure out what type of object you are dealing with</a:t>
            </a:r>
          </a:p>
        </p:txBody>
      </p:sp>
    </p:spTree>
    <p:extLst>
      <p:ext uri="{BB962C8B-B14F-4D97-AF65-F5344CB8AC3E}">
        <p14:creationId xmlns:p14="http://schemas.microsoft.com/office/powerpoint/2010/main" val="300494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inheritance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some classic inheritance hierarchies?</a:t>
            </a:r>
          </a:p>
          <a:p>
            <a:pPr lvl="1"/>
            <a:r>
              <a:rPr lang="en-US" dirty="0" smtClean="0"/>
              <a:t>Employee and Payroll</a:t>
            </a:r>
          </a:p>
          <a:p>
            <a:pPr lvl="1"/>
            <a:r>
              <a:rPr lang="en-US" dirty="0" smtClean="0"/>
              <a:t>Shape and Painting</a:t>
            </a:r>
          </a:p>
          <a:p>
            <a:pPr lvl="1"/>
            <a:r>
              <a:rPr lang="en-US" dirty="0" smtClean="0"/>
              <a:t>Entities in a world acting</a:t>
            </a:r>
          </a:p>
          <a:p>
            <a:pPr lvl="1"/>
            <a:r>
              <a:rPr lang="en-US" dirty="0" smtClean="0"/>
              <a:t>Decks of Cards for various games</a:t>
            </a:r>
          </a:p>
          <a:p>
            <a:pPr lvl="1"/>
            <a:r>
              <a:rPr lang="en-US" dirty="0" smtClean="0"/>
              <a:t>Boards for various games</a:t>
            </a:r>
          </a:p>
          <a:p>
            <a:pPr lvl="1"/>
            <a:r>
              <a:rPr lang="en-US" dirty="0" smtClean="0"/>
              <a:t>GUI components</a:t>
            </a:r>
          </a:p>
          <a:p>
            <a:pPr lvl="1"/>
            <a:r>
              <a:rPr lang="en-US" dirty="0" smtClean="0"/>
              <a:t>Library Loan Item</a:t>
            </a:r>
          </a:p>
          <a:p>
            <a:pPr lvl="1"/>
            <a:r>
              <a:rPr lang="en-US" dirty="0" smtClean="0"/>
              <a:t>Consumer Items to be purchased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6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it OK to make a new object of a certain type?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if you can read </a:t>
            </a:r>
            <a:r>
              <a:rPr lang="en-US" dirty="0"/>
              <a:t> </a:t>
            </a:r>
            <a:r>
              <a:rPr lang="en-US" dirty="0" smtClean="0"/>
              <a:t>“is a” from right to left, it is OK to create an instance of a certain class.</a:t>
            </a:r>
          </a:p>
          <a:p>
            <a:r>
              <a:rPr lang="en-US" dirty="0" smtClean="0"/>
              <a:t>Try Sample Problems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“cast down the hierarchy”</a:t>
            </a:r>
          </a:p>
          <a:p>
            <a:r>
              <a:rPr lang="en-US" dirty="0" smtClean="0"/>
              <a:t>In general, you cast from a higher level on the hierarchy down to the lower level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instanceof</a:t>
            </a:r>
            <a:endParaRPr lang="en-US" dirty="0" smtClean="0"/>
          </a:p>
          <a:p>
            <a:r>
              <a:rPr lang="en-US" dirty="0" smtClean="0"/>
              <a:t>This command returns true if the object on the left is an instance of the class on the right or if it implements the class on </a:t>
            </a:r>
            <a:r>
              <a:rPr lang="en-US" smtClean="0"/>
              <a:t>the right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5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87</TotalTime>
  <Words>176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Using inheritance hierarchies</vt:lpstr>
      <vt:lpstr>Understanding base classes</vt:lpstr>
      <vt:lpstr>How to write child classes</vt:lpstr>
      <vt:lpstr>Classic inheritance hierarchies</vt:lpstr>
      <vt:lpstr>When is it OK to make a new object of a certain type?</vt:lpstr>
    </vt:vector>
  </TitlesOfParts>
  <Company>Shenendehowa Central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IMS</dc:creator>
  <cp:lastModifiedBy>Chris Hanley</cp:lastModifiedBy>
  <cp:revision>9</cp:revision>
  <dcterms:created xsi:type="dcterms:W3CDTF">2015-03-02T14:23:44Z</dcterms:created>
  <dcterms:modified xsi:type="dcterms:W3CDTF">2017-03-20T14:55:03Z</dcterms:modified>
</cp:coreProperties>
</file>