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71" r:id="rId4"/>
    <p:sldId id="273" r:id="rId5"/>
    <p:sldId id="275" r:id="rId6"/>
    <p:sldId id="2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8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5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5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9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2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6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8EC5-210C-40BB-85D2-4BB22F36BCCB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094B-BC88-4327-90ED-6D3162371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547" y="1304925"/>
            <a:ext cx="10248900" cy="2133600"/>
          </a:xfrm>
        </p:spPr>
        <p:txBody>
          <a:bodyPr>
            <a:normAutofit/>
          </a:bodyPr>
          <a:lstStyle/>
          <a:p>
            <a:r>
              <a:rPr lang="en-US" altLang="ko-KR" sz="5300" dirty="0">
                <a:solidFill>
                  <a:srgbClr val="7030A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D</a:t>
            </a:r>
            <a:r>
              <a:rPr lang="en-US" altLang="ko-KR" sz="53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igital </a:t>
            </a:r>
            <a:r>
              <a:rPr lang="en-US" altLang="ko-KR" sz="5300" dirty="0">
                <a:solidFill>
                  <a:srgbClr val="7030A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I</a:t>
            </a:r>
            <a:r>
              <a:rPr lang="en-US" altLang="ko-KR" sz="53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mage </a:t>
            </a:r>
            <a:r>
              <a:rPr lang="en-US" altLang="ko-KR" sz="5300" dirty="0">
                <a:solidFill>
                  <a:srgbClr val="7030A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P</a:t>
            </a:r>
            <a:r>
              <a:rPr lang="en-US" altLang="ko-KR" sz="53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rocessing</a:t>
            </a:r>
            <a:b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</a:br>
            <a:b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</a:br>
            <a:r>
              <a:rPr lang="en-US" altLang="ko-KR" sz="2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Chapter 3: Intensity Transformations and Spatial Filtering</a:t>
            </a:r>
            <a:endParaRPr lang="ko-KR" altLang="en-US" sz="24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42875"/>
            <a:ext cx="11887200" cy="65913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19660" y="4654034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바람새B" panose="02020600000000000000" pitchFamily="18" charset="-127"/>
                <a:ea typeface="a바람새B" panose="02020600000000000000" pitchFamily="18" charset="-127"/>
              </a:rPr>
              <a:t>2020112275 </a:t>
            </a:r>
            <a:r>
              <a:rPr lang="ko-KR" altLang="en-US" dirty="0">
                <a:latin typeface="a바람새B" panose="02020600000000000000" pitchFamily="18" charset="-127"/>
                <a:ea typeface="a바람새B" panose="02020600000000000000" pitchFamily="18" charset="-127"/>
              </a:rPr>
              <a:t>이세완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391022" y="4600575"/>
            <a:ext cx="3409950" cy="476250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26689" y="3438525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3.1 Background(1,2)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5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25"/>
            <a:ext cx="9144000" cy="64877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</a:t>
            </a:r>
            <a: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Background</a:t>
            </a:r>
            <a:endParaRPr lang="ko-KR" altLang="en-US" sz="32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81" y="2302822"/>
            <a:ext cx="3309672" cy="423513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06028" y="4159674"/>
            <a:ext cx="1674293" cy="335637"/>
          </a:xfrm>
        </p:spPr>
        <p:txBody>
          <a:bodyPr>
            <a:noAutofit/>
          </a:bodyPr>
          <a:lstStyle/>
          <a:p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f</a:t>
            </a:r>
            <a:r>
              <a:rPr lang="ko-KR" altLang="en-US" sz="1600" dirty="0">
                <a:ea typeface="a드림고딕2" panose="02020600000000000000"/>
              </a:rPr>
              <a:t>에 대한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2400" y="142875"/>
            <a:ext cx="11887200" cy="65913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5E33-65DB-C4F2-D883-008B253F2D7F}"/>
              </a:ext>
            </a:extLst>
          </p:cNvPr>
          <p:cNvSpPr txBox="1"/>
          <p:nvPr/>
        </p:nvSpPr>
        <p:spPr>
          <a:xfrm>
            <a:off x="2793507" y="735209"/>
            <a:ext cx="6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3.1.1 The basic of Intensity Transformations and Spatial Filtering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248CD-B2C9-011D-F8E7-CA31FD2BB147}"/>
              </a:ext>
            </a:extLst>
          </p:cNvPr>
          <p:cNvSpPr txBox="1"/>
          <p:nvPr/>
        </p:nvSpPr>
        <p:spPr>
          <a:xfrm>
            <a:off x="402794" y="4091265"/>
            <a:ext cx="167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g(</a:t>
            </a:r>
            <a:r>
              <a:rPr lang="en-US" altLang="ko-KR" sz="1600" dirty="0" err="1">
                <a:ea typeface="a드림고딕2" panose="02020600000000000000"/>
                <a:cs typeface="Arial" panose="020B0604020202020204" pitchFamily="34" charset="0"/>
              </a:rPr>
              <a:t>x,y</a:t>
            </a:r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): </a:t>
            </a:r>
            <a:r>
              <a:rPr lang="ko-KR" altLang="en-US" sz="1600" dirty="0">
                <a:ea typeface="a드림고딕2" panose="02020600000000000000"/>
              </a:rPr>
              <a:t>출력 영상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DA85FE-9EDE-52C5-9AC1-45D19EC4CFD2}"/>
              </a:ext>
            </a:extLst>
          </p:cNvPr>
          <p:cNvCxnSpPr>
            <a:cxnSpLocks/>
          </p:cNvCxnSpPr>
          <p:nvPr/>
        </p:nvCxnSpPr>
        <p:spPr>
          <a:xfrm>
            <a:off x="3992467" y="2745385"/>
            <a:ext cx="642143" cy="11903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D4C795-97E3-E364-7CD6-A865BE26B1DA}"/>
              </a:ext>
            </a:extLst>
          </p:cNvPr>
          <p:cNvCxnSpPr>
            <a:cxnSpLocks/>
          </p:cNvCxnSpPr>
          <p:nvPr/>
        </p:nvCxnSpPr>
        <p:spPr>
          <a:xfrm flipH="1">
            <a:off x="1320906" y="2726335"/>
            <a:ext cx="513678" cy="129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73BD18-6E69-A1E7-0E0B-B818A11C0B46}"/>
              </a:ext>
            </a:extLst>
          </p:cNvPr>
          <p:cNvSpPr txBox="1"/>
          <p:nvPr/>
        </p:nvSpPr>
        <p:spPr>
          <a:xfrm>
            <a:off x="3855247" y="4089842"/>
            <a:ext cx="1882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f(</a:t>
            </a:r>
            <a:r>
              <a:rPr lang="en-US" altLang="ko-KR" sz="1600" dirty="0" err="1">
                <a:ea typeface="a드림고딕2" panose="02020600000000000000"/>
                <a:cs typeface="Arial" panose="020B0604020202020204" pitchFamily="34" charset="0"/>
              </a:rPr>
              <a:t>x,y</a:t>
            </a:r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): </a:t>
            </a:r>
            <a:r>
              <a:rPr lang="ko-KR" altLang="en-US" sz="1600" dirty="0">
                <a:ea typeface="a드림고딕2" panose="02020600000000000000"/>
              </a:rPr>
              <a:t>입력 영상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72A7E0-D789-8013-E9E0-37511A79A1E7}"/>
              </a:ext>
            </a:extLst>
          </p:cNvPr>
          <p:cNvCxnSpPr>
            <a:cxnSpLocks/>
          </p:cNvCxnSpPr>
          <p:nvPr/>
        </p:nvCxnSpPr>
        <p:spPr>
          <a:xfrm>
            <a:off x="3043175" y="2761357"/>
            <a:ext cx="0" cy="1267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52FD202C-C7A6-1D99-1ED9-49FA70A5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19" y="2297632"/>
            <a:ext cx="1435410" cy="10009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C95D236-3142-E5D9-920B-75141E44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029" y="2297633"/>
            <a:ext cx="4177771" cy="36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4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25"/>
            <a:ext cx="9144000" cy="64877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</a:t>
            </a:r>
            <a: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Background</a:t>
            </a:r>
            <a:endParaRPr lang="ko-KR" altLang="en-US" sz="32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42875"/>
            <a:ext cx="11887200" cy="65913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5E33-65DB-C4F2-D883-008B253F2D7F}"/>
              </a:ext>
            </a:extLst>
          </p:cNvPr>
          <p:cNvSpPr txBox="1"/>
          <p:nvPr/>
        </p:nvSpPr>
        <p:spPr>
          <a:xfrm>
            <a:off x="2793507" y="735209"/>
            <a:ext cx="6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3.1.1 The basic of Intensity Transformations and Spatial Filtering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93AB07-AA37-02A6-95B2-F2D84D4F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29" y="2184018"/>
            <a:ext cx="1733550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545F21-256F-F293-4475-1D68D026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778" y="2184018"/>
            <a:ext cx="7119894" cy="256147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54017E-B67E-3AA3-D662-369A7169A24D}"/>
              </a:ext>
            </a:extLst>
          </p:cNvPr>
          <p:cNvCxnSpPr>
            <a:cxnSpLocks/>
          </p:cNvCxnSpPr>
          <p:nvPr/>
        </p:nvCxnSpPr>
        <p:spPr>
          <a:xfrm flipH="1">
            <a:off x="1285929" y="2717418"/>
            <a:ext cx="220594" cy="1317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7585D2-869C-C05E-8A24-A236D6F7E13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793507" y="2717418"/>
            <a:ext cx="793841" cy="1336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C1F4D6-61C8-7B28-A9FB-CF790088CE35}"/>
              </a:ext>
            </a:extLst>
          </p:cNvPr>
          <p:cNvSpPr txBox="1"/>
          <p:nvPr/>
        </p:nvSpPr>
        <p:spPr>
          <a:xfrm>
            <a:off x="152400" y="4053471"/>
            <a:ext cx="223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s: </a:t>
            </a:r>
            <a:r>
              <a:rPr lang="en-US" altLang="ko-KR" sz="1600" dirty="0">
                <a:ea typeface="a드림고딕2" panose="02020600000000000000"/>
              </a:rPr>
              <a:t>(</a:t>
            </a:r>
            <a:r>
              <a:rPr lang="en-US" altLang="ko-KR" sz="1600" dirty="0" err="1">
                <a:ea typeface="a드림고딕2" panose="02020600000000000000"/>
              </a:rPr>
              <a:t>x,y</a:t>
            </a:r>
            <a:r>
              <a:rPr lang="en-US" altLang="ko-KR" sz="1600" dirty="0">
                <a:ea typeface="a드림고딕2" panose="02020600000000000000"/>
              </a:rPr>
              <a:t>)</a:t>
            </a:r>
            <a:r>
              <a:rPr lang="ko-KR" altLang="en-US" sz="1600" dirty="0">
                <a:ea typeface="a드림고딕2" panose="02020600000000000000"/>
              </a:rPr>
              <a:t>에서 </a:t>
            </a:r>
            <a:r>
              <a:rPr lang="en-US" altLang="ko-KR" sz="1600" dirty="0">
                <a:ea typeface="a드림고딕2" panose="02020600000000000000"/>
                <a:cs typeface="Arial" panose="020B0604020202020204" pitchFamily="34" charset="0"/>
              </a:rPr>
              <a:t>g</a:t>
            </a:r>
            <a:r>
              <a:rPr lang="ko-KR" altLang="en-US" sz="1600" dirty="0">
                <a:ea typeface="a드림고딕2" panose="02020600000000000000"/>
                <a:cs typeface="Arial" panose="020B0604020202020204" pitchFamily="34" charset="0"/>
              </a:rPr>
              <a:t>의 밝기</a:t>
            </a:r>
            <a:endParaRPr lang="ko-KR" altLang="en-US" sz="1600" dirty="0">
              <a:ea typeface="a드림고딕2" panose="020206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5BA17-7BCC-6DCF-1FB7-306F320ACB03}"/>
              </a:ext>
            </a:extLst>
          </p:cNvPr>
          <p:cNvSpPr txBox="1"/>
          <p:nvPr/>
        </p:nvSpPr>
        <p:spPr>
          <a:xfrm>
            <a:off x="2552957" y="4053471"/>
            <a:ext cx="206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a typeface="a드림고딕2" panose="02020600000000000000"/>
              </a:rPr>
              <a:t>r: (</a:t>
            </a:r>
            <a:r>
              <a:rPr lang="en-US" altLang="ko-KR" sz="1600" dirty="0" err="1">
                <a:ea typeface="a드림고딕2" panose="02020600000000000000"/>
              </a:rPr>
              <a:t>x,y</a:t>
            </a:r>
            <a:r>
              <a:rPr lang="en-US" altLang="ko-KR" sz="1600" dirty="0">
                <a:ea typeface="a드림고딕2" panose="02020600000000000000"/>
              </a:rPr>
              <a:t>)</a:t>
            </a:r>
            <a:r>
              <a:rPr lang="ko-KR" altLang="en-US" sz="1600" dirty="0">
                <a:ea typeface="a드림고딕2" panose="02020600000000000000"/>
              </a:rPr>
              <a:t>에서 </a:t>
            </a:r>
            <a:r>
              <a:rPr lang="en-US" altLang="ko-KR" sz="1600" dirty="0">
                <a:ea typeface="a드림고딕2" panose="02020600000000000000"/>
              </a:rPr>
              <a:t>f</a:t>
            </a:r>
            <a:r>
              <a:rPr lang="ko-KR" altLang="en-US" sz="1600" dirty="0">
                <a:ea typeface="a드림고딕2" panose="02020600000000000000"/>
              </a:rPr>
              <a:t>의 밝기</a:t>
            </a:r>
          </a:p>
        </p:txBody>
      </p:sp>
    </p:spTree>
    <p:extLst>
      <p:ext uri="{BB962C8B-B14F-4D97-AF65-F5344CB8AC3E}">
        <p14:creationId xmlns:p14="http://schemas.microsoft.com/office/powerpoint/2010/main" val="105246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25"/>
            <a:ext cx="9144000" cy="64877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</a:t>
            </a:r>
            <a: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Background</a:t>
            </a:r>
            <a:endParaRPr lang="ko-KR" altLang="en-US" sz="32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42875"/>
            <a:ext cx="11887200" cy="65913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5E33-65DB-C4F2-D883-008B253F2D7F}"/>
              </a:ext>
            </a:extLst>
          </p:cNvPr>
          <p:cNvSpPr txBox="1"/>
          <p:nvPr/>
        </p:nvSpPr>
        <p:spPr>
          <a:xfrm>
            <a:off x="2793507" y="735209"/>
            <a:ext cx="6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3.1.2 About the Examples in This Chapter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2718487" y="1364932"/>
            <a:ext cx="2998573" cy="95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Intensity transformations</a:t>
            </a:r>
            <a:endParaRPr lang="ko-KR" altLang="en-US" dirty="0">
              <a:solidFill>
                <a:schemeClr val="tx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99920" y="1364932"/>
            <a:ext cx="2998573" cy="95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Spatial filtering</a:t>
            </a:r>
            <a:endParaRPr lang="ko-KR" altLang="en-US" dirty="0">
              <a:solidFill>
                <a:schemeClr val="tx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06364" y="2483720"/>
            <a:ext cx="544577" cy="74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158681" y="2483720"/>
            <a:ext cx="575770" cy="74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595832" y="3389612"/>
            <a:ext cx="2998573" cy="95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영상 개선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94237" y="4508400"/>
            <a:ext cx="881" cy="524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594950" y="5196518"/>
            <a:ext cx="2998573" cy="95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특정 운용</a:t>
            </a:r>
          </a:p>
        </p:txBody>
      </p:sp>
    </p:spTree>
    <p:extLst>
      <p:ext uri="{BB962C8B-B14F-4D97-AF65-F5344CB8AC3E}">
        <p14:creationId xmlns:p14="http://schemas.microsoft.com/office/powerpoint/2010/main" val="9002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25"/>
            <a:ext cx="9144000" cy="64877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</a:t>
            </a:r>
            <a: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Background</a:t>
            </a:r>
            <a:endParaRPr lang="ko-KR" altLang="en-US" sz="32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42875"/>
            <a:ext cx="11887200" cy="65913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5E33-65DB-C4F2-D883-008B253F2D7F}"/>
              </a:ext>
            </a:extLst>
          </p:cNvPr>
          <p:cNvSpPr txBox="1"/>
          <p:nvPr/>
        </p:nvSpPr>
        <p:spPr>
          <a:xfrm>
            <a:off x="2793507" y="735209"/>
            <a:ext cx="6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3.1.2 About the Examples in This Chapter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87" y="1085945"/>
            <a:ext cx="3092863" cy="2597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52" y="1085945"/>
            <a:ext cx="3061741" cy="25973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87" y="3683265"/>
            <a:ext cx="3092863" cy="2632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852" y="3702315"/>
            <a:ext cx="3061741" cy="26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25"/>
            <a:ext cx="9144000" cy="64877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</a:t>
            </a:r>
            <a:r>
              <a:rPr lang="en-US" altLang="ko-KR" sz="36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sz="32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Background</a:t>
            </a:r>
            <a:endParaRPr lang="ko-KR" altLang="en-US" sz="3200" dirty="0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42875"/>
            <a:ext cx="11887200" cy="65913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5E33-65DB-C4F2-D883-008B253F2D7F}"/>
              </a:ext>
            </a:extLst>
          </p:cNvPr>
          <p:cNvSpPr txBox="1"/>
          <p:nvPr/>
        </p:nvSpPr>
        <p:spPr>
          <a:xfrm>
            <a:off x="2793507" y="735209"/>
            <a:ext cx="6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드림고딕2" panose="02020600000000000000" pitchFamily="18" charset="-127"/>
                <a:ea typeface="a드림고딕2" panose="02020600000000000000" pitchFamily="18" charset="-127"/>
              </a:rPr>
              <a:t>3.1.2 About the Examples in This Chapter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0233" t="35309" r="10094" b="25511"/>
          <a:stretch/>
        </p:blipFill>
        <p:spPr>
          <a:xfrm>
            <a:off x="560175" y="1823216"/>
            <a:ext cx="5049794" cy="118974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0556" t="27988" r="11384" b="19880"/>
          <a:stretch/>
        </p:blipFill>
        <p:spPr>
          <a:xfrm>
            <a:off x="560175" y="3998456"/>
            <a:ext cx="5049794" cy="19360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9595" t="27958" r="10406" b="19167"/>
          <a:stretch/>
        </p:blipFill>
        <p:spPr>
          <a:xfrm>
            <a:off x="6096000" y="3961917"/>
            <a:ext cx="5690929" cy="20091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l="11137" t="33270" r="12319" b="23623"/>
          <a:stretch/>
        </p:blipFill>
        <p:spPr>
          <a:xfrm>
            <a:off x="6096000" y="1819753"/>
            <a:ext cx="4900097" cy="14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119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a드림고딕2</vt:lpstr>
      <vt:lpstr>a바람새B</vt:lpstr>
      <vt:lpstr>맑은 고딕</vt:lpstr>
      <vt:lpstr>Arial</vt:lpstr>
      <vt:lpstr>Office 테마</vt:lpstr>
      <vt:lpstr>Digital Image Processing  Chapter 3: Intensity Transformations and Spatial Filtering</vt:lpstr>
      <vt:lpstr>3.1 Background</vt:lpstr>
      <vt:lpstr>3.1 Background</vt:lpstr>
      <vt:lpstr>3.1 Background</vt:lpstr>
      <vt:lpstr>3.1 Background</vt:lpstr>
      <vt:lpstr>3.1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Background 3.1.1 The basic of Intensity Transformations and Spatial Filtering</dc:title>
  <dc:creator>Microsoft 계정</dc:creator>
  <cp:lastModifiedBy>세완 이</cp:lastModifiedBy>
  <cp:revision>24</cp:revision>
  <dcterms:created xsi:type="dcterms:W3CDTF">2024-01-17T06:15:15Z</dcterms:created>
  <dcterms:modified xsi:type="dcterms:W3CDTF">2024-02-04T07:20:23Z</dcterms:modified>
</cp:coreProperties>
</file>