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1412" r:id="rId3"/>
    <p:sldId id="1669" r:id="rId4"/>
    <p:sldId id="1808" r:id="rId5"/>
    <p:sldId id="1809" r:id="rId6"/>
    <p:sldId id="1466" r:id="rId7"/>
    <p:sldId id="1782" r:id="rId8"/>
    <p:sldId id="1810" r:id="rId9"/>
    <p:sldId id="1811" r:id="rId10"/>
    <p:sldId id="1793" r:id="rId11"/>
    <p:sldId id="1812" r:id="rId12"/>
    <p:sldId id="1813" r:id="rId13"/>
    <p:sldId id="1814" r:id="rId14"/>
    <p:sldId id="1815" r:id="rId15"/>
    <p:sldId id="1816" r:id="rId16"/>
    <p:sldId id="1817" r:id="rId17"/>
    <p:sldId id="1818" r:id="rId18"/>
    <p:sldId id="1819" r:id="rId19"/>
    <p:sldId id="17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4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2024. 10. 01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F926-4260-AE42-2F14-35D276B9666B}"/>
              </a:ext>
            </a:extLst>
          </p:cNvPr>
          <p:cNvSpPr txBox="1"/>
          <p:nvPr/>
        </p:nvSpPr>
        <p:spPr>
          <a:xfrm>
            <a:off x="4279322" y="2031714"/>
            <a:ext cx="578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Template matching~ Convolution</a:t>
            </a:r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E3767-8788-FDF0-F2E3-E4FA159B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01" y="1237174"/>
            <a:ext cx="6826197" cy="46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B9BBB-1710-EABE-0F51-94183990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89" y="1041655"/>
            <a:ext cx="7169021" cy="53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3CB8B4-34C5-3FA3-70AF-0EE53CF8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59" y="1090304"/>
            <a:ext cx="5996571" cy="4455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316159-B529-CB30-3D82-E4421E61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304"/>
            <a:ext cx="5991262" cy="445539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470E43-20BB-7036-75C1-F0C0914172E7}"/>
              </a:ext>
            </a:extLst>
          </p:cNvPr>
          <p:cNvCxnSpPr/>
          <p:nvPr/>
        </p:nvCxnSpPr>
        <p:spPr>
          <a:xfrm>
            <a:off x="5535561" y="3429000"/>
            <a:ext cx="737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6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DD2A0-52F4-40CC-FD8B-981A8718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30" y="1059118"/>
            <a:ext cx="6969473" cy="51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0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8E66D-811F-02CD-6725-B7C4D921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522221"/>
            <a:ext cx="5473955" cy="4092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57D9F2-CE61-2276-7D16-E1D05E67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42" y="1440228"/>
            <a:ext cx="5747168" cy="42566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7DF7A1-55C8-B393-9B01-286B12D2C858}"/>
              </a:ext>
            </a:extLst>
          </p:cNvPr>
          <p:cNvCxnSpPr/>
          <p:nvPr/>
        </p:nvCxnSpPr>
        <p:spPr>
          <a:xfrm>
            <a:off x="5378245" y="3429000"/>
            <a:ext cx="855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2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FFAA0-54A2-CC80-56F9-8A95DFD2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52" y="1467003"/>
            <a:ext cx="6190893" cy="45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27D45-8B07-F49D-5334-1C24AEB0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43" y="1330580"/>
            <a:ext cx="6165314" cy="46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AA1747-F421-4EE8-C353-781F02F8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95"/>
            <a:ext cx="5872640" cy="4495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1FD65-58D7-FAE3-67F0-79DE10B5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98" y="1324895"/>
            <a:ext cx="5647364" cy="43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A0253-101C-6400-3156-B8E0AECF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6" y="1526918"/>
            <a:ext cx="5637067" cy="42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Canny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edge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(gradient-&gt;NMS-&gt;</a:t>
            </a:r>
            <a:r>
              <a:rPr lang="en-US" altLang="ko-KR" dirty="0" err="1">
                <a:solidFill>
                  <a:schemeClr val="tx1"/>
                </a:solidFill>
              </a:rPr>
              <a:t>Hythersis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(corner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response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function-&gt;Threshold)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Canny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edge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131CB-ADE5-47EC-84AA-C053FB25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76" y="1367192"/>
            <a:ext cx="6848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3F7C1-F8E7-5073-39D3-68E41A62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70" r="15262"/>
          <a:stretch/>
        </p:blipFill>
        <p:spPr>
          <a:xfrm>
            <a:off x="51836" y="2482861"/>
            <a:ext cx="2164321" cy="152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0B383A-BB32-C600-C2F8-ED63A851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71" y="1610095"/>
            <a:ext cx="1629206" cy="3269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B2879A-8FBF-D0C6-0F72-4B7F8253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26" y="2124870"/>
            <a:ext cx="3453856" cy="2239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818C9-384C-CB96-B1DD-B3E05FE7C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695" y="2276599"/>
            <a:ext cx="3003263" cy="193652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1DEDA3-3EFD-67C5-377D-AAF21445CE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16157" y="3244861"/>
            <a:ext cx="401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148C11-B602-18CC-0368-00F68131F3D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246877" y="3244861"/>
            <a:ext cx="5725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855B2D-4262-58C6-BB11-202EBC4BF9B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273282" y="3244861"/>
            <a:ext cx="34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EC37BC-C247-10CB-2083-56E4D95E8F3E}"/>
              </a:ext>
            </a:extLst>
          </p:cNvPr>
          <p:cNvSpPr/>
          <p:nvPr/>
        </p:nvSpPr>
        <p:spPr>
          <a:xfrm>
            <a:off x="451062" y="4949077"/>
            <a:ext cx="1365868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가우시안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7D662F-4766-366D-F465-E6DDC5958E02}"/>
              </a:ext>
            </a:extLst>
          </p:cNvPr>
          <p:cNvSpPr/>
          <p:nvPr/>
        </p:nvSpPr>
        <p:spPr>
          <a:xfrm>
            <a:off x="2749340" y="4949077"/>
            <a:ext cx="1365868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소벨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AC460-268C-2521-9447-5C1D4E8C8569}"/>
              </a:ext>
            </a:extLst>
          </p:cNvPr>
          <p:cNvSpPr/>
          <p:nvPr/>
        </p:nvSpPr>
        <p:spPr>
          <a:xfrm>
            <a:off x="5519729" y="4799144"/>
            <a:ext cx="2053249" cy="634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최댓값 조사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(NMS)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19F35B-C4D8-BE9B-254E-CAC151EA6237}"/>
              </a:ext>
            </a:extLst>
          </p:cNvPr>
          <p:cNvSpPr/>
          <p:nvPr/>
        </p:nvSpPr>
        <p:spPr>
          <a:xfrm>
            <a:off x="9096701" y="4799144"/>
            <a:ext cx="2053249" cy="634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 err="1">
                <a:solidFill>
                  <a:schemeClr val="tx1"/>
                </a:solidFill>
                <a:effectLst/>
                <a:latin typeface="+mn-ea"/>
              </a:rPr>
              <a:t>Hysterisis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 Edge Tracking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FD4176-70A6-835C-8977-1112D2DB2E32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8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A7FF8E-5AEB-985A-87CE-A3CF8848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012760"/>
            <a:ext cx="11906250" cy="3114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834D2E-7A47-039D-34C3-161A6D7AA67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D26E95-0DB4-B1A3-5AB5-947A720F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153190"/>
            <a:ext cx="6419850" cy="521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517302-1DCF-822B-388E-E87E06778490}"/>
              </a:ext>
            </a:extLst>
          </p:cNvPr>
          <p:cNvSpPr/>
          <p:nvPr/>
        </p:nvSpPr>
        <p:spPr>
          <a:xfrm>
            <a:off x="4626090" y="6403037"/>
            <a:ext cx="3554349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Smooth </a:t>
            </a:r>
            <a:r>
              <a:rPr lang="ko-KR" altLang="en-US" dirty="0">
                <a:solidFill>
                  <a:schemeClr val="tx1"/>
                </a:solidFill>
              </a:rPr>
              <a:t>해질수록 </a:t>
            </a:r>
            <a:r>
              <a:rPr lang="en-US" altLang="ko-KR" dirty="0">
                <a:solidFill>
                  <a:schemeClr val="tx1"/>
                </a:solidFill>
              </a:rPr>
              <a:t>edge </a:t>
            </a:r>
            <a:r>
              <a:rPr lang="ko-KR" altLang="en-US" dirty="0" err="1">
                <a:solidFill>
                  <a:schemeClr val="tx1"/>
                </a:solidFill>
              </a:rPr>
              <a:t>덜해짐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4F4D16-9526-5A2C-62ED-18195045737B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0302D-9877-B11F-E3C7-3B94E775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503259"/>
            <a:ext cx="6148653" cy="4358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5CF208-5EE5-4967-463A-8A25F3F1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62" y="1545891"/>
            <a:ext cx="5317748" cy="41764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D04DAF-9931-1A67-873A-01983E7E584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4CC20-78CA-99CD-B1D4-B83659ED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131"/>
            <a:ext cx="5609576" cy="3787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84220-9D1A-921B-05B2-94A5757D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02" y="1655131"/>
            <a:ext cx="5932353" cy="40274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399FD-9EEF-926C-BCD1-EB0061DAF544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4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8B8745-8D6F-4321-7F04-8F46B9C5288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12AF6-8FF3-41A1-CAD9-30CAED4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29" y="1070410"/>
            <a:ext cx="6770541" cy="47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128</Words>
  <Application>Microsoft Office PowerPoint</Application>
  <PresentationFormat>와이드스크린</PresentationFormat>
  <Paragraphs>65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Roboto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56</cp:revision>
  <dcterms:created xsi:type="dcterms:W3CDTF">2024-08-19T05:09:26Z</dcterms:created>
  <dcterms:modified xsi:type="dcterms:W3CDTF">2024-10-01T09:25:37Z</dcterms:modified>
</cp:coreProperties>
</file>