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1412" r:id="rId3"/>
    <p:sldId id="1669" r:id="rId4"/>
    <p:sldId id="1466" r:id="rId5"/>
    <p:sldId id="1782" r:id="rId6"/>
    <p:sldId id="1783" r:id="rId7"/>
    <p:sldId id="1779" r:id="rId8"/>
    <p:sldId id="1788" r:id="rId9"/>
    <p:sldId id="1789" r:id="rId10"/>
    <p:sldId id="1790" r:id="rId11"/>
    <p:sldId id="1791" r:id="rId12"/>
    <p:sldId id="1792" r:id="rId13"/>
    <p:sldId id="17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2024. 09.</a:t>
            </a:r>
            <a:r>
              <a:rPr lang="ko-KR" altLang="en-US" i="1" dirty="0"/>
              <a:t> </a:t>
            </a:r>
            <a:r>
              <a:rPr lang="en-US" altLang="ko-KR" i="1"/>
              <a:t>04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F926-4260-AE42-2F14-35D276B9666B}"/>
              </a:ext>
            </a:extLst>
          </p:cNvPr>
          <p:cNvSpPr txBox="1"/>
          <p:nvPr/>
        </p:nvSpPr>
        <p:spPr>
          <a:xfrm>
            <a:off x="4421678" y="2112526"/>
            <a:ext cx="35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Animal eyes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눈의 각종 활동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136A8-02B9-57F9-5696-40872713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72" y="758186"/>
            <a:ext cx="6849319" cy="58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Liquid Lens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99308-D2E3-D2E1-51E2-48435C8B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8" y="1743022"/>
            <a:ext cx="5699673" cy="3662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8E0070-5C20-8F18-727C-FA9388B6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55" y="1743022"/>
            <a:ext cx="5674177" cy="36648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8E3E38-0C16-53B2-E34A-5A4D91B7F1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74841" y="3574473"/>
            <a:ext cx="442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2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Liquid Lens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D6E88-622F-7A73-008D-63E88A35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1" y="728046"/>
            <a:ext cx="2646504" cy="5660577"/>
          </a:xfrm>
          <a:prstGeom prst="rect">
            <a:avLst/>
          </a:prstGeom>
        </p:spPr>
      </p:pic>
      <p:pic>
        <p:nvPicPr>
          <p:cNvPr id="1028" name="Picture 4" descr="Barcode Report Item at a Glance - Telerik Reporting">
            <a:extLst>
              <a:ext uri="{FF2B5EF4-FFF2-40B4-BE49-F238E27FC236}">
                <a16:creationId xmlns:a16="http://schemas.microsoft.com/office/drawing/2014/main" id="{3666136D-6C3E-9DA2-ED07-050B7B91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39" y="799717"/>
            <a:ext cx="4388008" cy="2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CD75 | Sure24 Outdoor Battery Powered Dummy CCTV Camera | RS">
            <a:extLst>
              <a:ext uri="{FF2B5EF4-FFF2-40B4-BE49-F238E27FC236}">
                <a16:creationId xmlns:a16="http://schemas.microsoft.com/office/drawing/2014/main" id="{42B0C57F-A62C-6C4B-1309-6DE7CAED5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Amazon.com : Analog CCTV Camera HD 1080P 4-in-1 (TVI/AHD/CVI/CVBS) Security  Dome Camera Outdoor, 2.8mm-12mm Manual Focus/Zoom Varifocal Lens,  Weatherproof Metal Housing 36 IR-LEDs Day &amp; Night Monitoring (White) :  Electronics">
            <a:extLst>
              <a:ext uri="{FF2B5EF4-FFF2-40B4-BE49-F238E27FC236}">
                <a16:creationId xmlns:a16="http://schemas.microsoft.com/office/drawing/2014/main" id="{DB1C8043-5AE0-83E2-4C1D-A666D664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87" y="3706511"/>
            <a:ext cx="3151489" cy="315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2FB9A7-49BD-98F9-7714-AB6E336375C3}"/>
              </a:ext>
            </a:extLst>
          </p:cNvPr>
          <p:cNvCxnSpPr>
            <a:cxnSpLocks/>
          </p:cNvCxnSpPr>
          <p:nvPr/>
        </p:nvCxnSpPr>
        <p:spPr>
          <a:xfrm>
            <a:off x="3865418" y="3463651"/>
            <a:ext cx="2805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안구 구조에 대해서 알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안구의 역할과 조절 활동에 대해서 이해할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안구의 구조 및 발달 과정을 알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우리 신체 눈이 어떻게 빛을 조절하는지 </a:t>
            </a:r>
            <a:r>
              <a:rPr lang="en-US" altLang="ko-KR" dirty="0">
                <a:solidFill>
                  <a:schemeClr val="tx1"/>
                </a:solidFill>
              </a:rPr>
              <a:t>, focusing </a:t>
            </a:r>
            <a:r>
              <a:rPr lang="ko-KR" altLang="en-US" dirty="0">
                <a:solidFill>
                  <a:schemeClr val="tx1"/>
                </a:solidFill>
              </a:rPr>
              <a:t>하는지 알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눈에서 발생하는 다양한 문제들을 알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렌즈가 어떻게 초점을 잡는지 이해할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155863" y="221880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Generation </a:t>
            </a:r>
            <a:r>
              <a:rPr lang="en-US" altLang="ko-KR">
                <a:solidFill>
                  <a:schemeClr val="tx1"/>
                </a:solidFill>
              </a:rPr>
              <a:t>of developing eyes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C9493-1BCC-87A8-E6CE-FD2EC51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28" y="890718"/>
            <a:ext cx="3692633" cy="5076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동물들</a:t>
            </a:r>
          </a:p>
        </p:txBody>
      </p:sp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척추동물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9C3609-B140-031C-9163-B22CFC6C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10" y="848598"/>
            <a:ext cx="3916780" cy="55242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CAD965-43CA-FBF1-4012-866BA7BFA612}"/>
              </a:ext>
            </a:extLst>
          </p:cNvPr>
          <p:cNvSpPr/>
          <p:nvPr/>
        </p:nvSpPr>
        <p:spPr>
          <a:xfrm>
            <a:off x="155863" y="221880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Generation </a:t>
            </a:r>
            <a:r>
              <a:rPr lang="en-US" altLang="ko-KR">
                <a:solidFill>
                  <a:schemeClr val="tx1"/>
                </a:solidFill>
              </a:rPr>
              <a:t>of developing eyes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BCB7E-76BA-4A5F-D051-10F630E0DC4F}"/>
              </a:ext>
            </a:extLst>
          </p:cNvPr>
          <p:cNvSpPr txBox="1"/>
          <p:nvPr/>
        </p:nvSpPr>
        <p:spPr>
          <a:xfrm>
            <a:off x="5040567" y="6003558"/>
            <a:ext cx="95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평면 </a:t>
            </a:r>
            <a:r>
              <a:rPr lang="en-US" altLang="ko-KR" dirty="0"/>
              <a:t>-&gt; </a:t>
            </a:r>
            <a:r>
              <a:rPr lang="ko-KR" altLang="en-US" dirty="0"/>
              <a:t>원</a:t>
            </a:r>
            <a:r>
              <a:rPr lang="en-US" altLang="ko-KR" dirty="0"/>
              <a:t> -&gt; </a:t>
            </a:r>
            <a:r>
              <a:rPr lang="ko-KR" altLang="en-US" dirty="0"/>
              <a:t>반원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7A91BD-71F7-4C9F-0D32-53CA6136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93" y="957695"/>
            <a:ext cx="6503134" cy="46560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B68AB-A255-7D4F-DDE3-B9FEEAECDF42}"/>
              </a:ext>
            </a:extLst>
          </p:cNvPr>
          <p:cNvSpPr/>
          <p:nvPr/>
        </p:nvSpPr>
        <p:spPr>
          <a:xfrm>
            <a:off x="155863" y="221880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Generation </a:t>
            </a:r>
            <a:r>
              <a:rPr lang="en-US" altLang="ko-KR">
                <a:solidFill>
                  <a:schemeClr val="tx1"/>
                </a:solidFill>
              </a:rPr>
              <a:t>of developing eyes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눈의 각종 활동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굴절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E69FD-236C-ADB2-6C12-0FA6094A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53" y="731162"/>
            <a:ext cx="4459721" cy="56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렌즈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5F433-8C27-2935-37E6-C7213618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36" y="790764"/>
            <a:ext cx="6981928" cy="57804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눈의 각종 활동</a:t>
            </a:r>
          </a:p>
        </p:txBody>
      </p:sp>
    </p:spTree>
    <p:extLst>
      <p:ext uri="{BB962C8B-B14F-4D97-AF65-F5344CB8AC3E}">
        <p14:creationId xmlns:p14="http://schemas.microsoft.com/office/powerpoint/2010/main" val="21371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노화</a:t>
            </a:r>
            <a:r>
              <a:rPr lang="en-US" altLang="ko-KR" dirty="0">
                <a:solidFill>
                  <a:schemeClr val="tx1"/>
                </a:solidFill>
              </a:rPr>
              <a:t>(=</a:t>
            </a:r>
            <a:r>
              <a:rPr lang="ko-KR" altLang="en-US" dirty="0">
                <a:solidFill>
                  <a:schemeClr val="tx1"/>
                </a:solidFill>
              </a:rPr>
              <a:t>노안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눈의 각종 활동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97B9EE-AC50-74B0-CEA0-87F97239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86" y="1128713"/>
            <a:ext cx="8331713" cy="48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눈의 각종 활동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8E01A-D48D-7B95-1D2C-B4B5781E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3" y="1049482"/>
            <a:ext cx="5947314" cy="50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135</Words>
  <Application>Microsoft Office PowerPoint</Application>
  <PresentationFormat>와이드스크린</PresentationFormat>
  <Paragraphs>57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27</cp:revision>
  <dcterms:created xsi:type="dcterms:W3CDTF">2024-08-19T05:09:26Z</dcterms:created>
  <dcterms:modified xsi:type="dcterms:W3CDTF">2024-09-04T06:53:19Z</dcterms:modified>
</cp:coreProperties>
</file>