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1412" r:id="rId3"/>
    <p:sldId id="1669" r:id="rId4"/>
    <p:sldId id="1808" r:id="rId5"/>
    <p:sldId id="1809" r:id="rId6"/>
    <p:sldId id="1466" r:id="rId7"/>
    <p:sldId id="1782" r:id="rId8"/>
    <p:sldId id="1810" r:id="rId9"/>
    <p:sldId id="1811" r:id="rId10"/>
    <p:sldId id="1793" r:id="rId11"/>
    <p:sldId id="1812" r:id="rId12"/>
    <p:sldId id="1813" r:id="rId13"/>
    <p:sldId id="1814" r:id="rId14"/>
    <p:sldId id="1815" r:id="rId15"/>
    <p:sldId id="1816" r:id="rId16"/>
    <p:sldId id="1817" r:id="rId17"/>
    <p:sldId id="1818" r:id="rId18"/>
    <p:sldId id="1819" r:id="rId19"/>
    <p:sldId id="178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4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EE4AF8-DCCA-850A-04E9-2D868CECE2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8E0EF-4FF9-6395-9DD6-27EA9EE6B9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0D4CD-C30C-4D33-B356-053D010FB200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F3E822-3E69-3B9A-E9E5-2CC11536A7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46C923-5B6A-A26F-D8E4-AC948BFBD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72525-9085-45A2-B1F0-0E7FB84045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601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D32EA-F5EC-4DC1-B642-1565FBCDAABE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636E-D184-480C-84AE-C1EC5110E0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036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95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6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C431-8DCB-C002-D73C-EB7CDF03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32346-3F82-0822-E5E2-BD7A8E9C4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66D22-6F01-F629-659B-34B3B010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8D949-657E-B1F4-61F6-DEAB6980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DFFC4-F7D5-B78C-C7E1-926A0A4E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46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A1ABE-F9C1-ADAC-DE1A-6E8D868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DD4C3-7F00-C1E1-6BA5-9708B2979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6351F-E543-EEBD-0A2D-D054DB3B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00AA0-F0C8-3950-F1D7-5DF7DFA2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3A1D4-9C2C-F92B-A2EB-224EA3A8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7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130DA9-6BAF-C51D-8C4C-3F2CDD4F5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F650C-252E-9565-9A61-277095D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A4D0-4386-79EE-B165-ABA83893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F869B-EA31-B19E-9623-91B315DF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03E9-A528-3C8E-4707-EECBD7BE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19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906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4745" y="6372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4EF5FBE-6B88-4B12-93B9-A8908C3338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5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AFD2-3E37-348A-73D0-C6097140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9448A-F992-A81D-D8CC-26EBCF24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A3344-D019-8922-7776-1757DFB3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C029C-BB0C-EBE3-8FB6-0D0F7493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3F70-978F-498E-715C-4C286BB4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5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01A98-0FB5-7873-DD9C-F8BDB656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AFFBA-BDA7-8E22-E4D4-D1BC7B51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1C38D-E6D6-2ED7-26C5-BCD3F8EC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AB1A-64B1-EF15-850E-C1CEDC9D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5A39E-D0C8-A265-F61C-56124288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6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D4A4-D983-8B25-6EFB-5A40D1A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77311-2E71-9762-4037-35A501FFD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B83E3-B54C-B588-14E7-097BAE78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8D3F8-7806-887A-CEFF-698D36A0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D78DA-AECB-1635-321E-73111FB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01DE2-4022-5DDA-7997-5EF06C4F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02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131D-CE8B-AA49-6A21-BE434F24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C7913-0BA0-D972-6B26-51DBD990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8456B-42EA-6E46-8281-73C9673A0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3514C-7D89-92B8-B024-803FC6F3C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77CB34-771F-796B-1C33-04F1C511A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48135F-02DD-2B01-40C3-CEAF7C37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5B888-8203-8668-5D7F-2DEC96AC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44CB3-E41E-4B4C-0051-890FE78B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34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878C2-A5EF-3E94-9351-8479899D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4EC15-937E-59FD-ED18-2B2D73BF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8108A-414D-EB40-C151-083C41F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F6273A-0E2F-14C2-7822-A117CEB2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7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AF207F-5220-5233-6C94-033DE021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1A55C-1D4E-663C-5381-352C95DD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C0C43-7628-A880-1AFF-2B0CCC09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1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9FAD7-2E34-11F9-8938-60527EB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66D9C-4844-F9DF-712C-37FD6875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080D1-3F2A-7298-0BCF-33200FEB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5A275-59B3-35D7-BE30-1B787159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6F20D-1B87-E4F5-A9CE-7808E16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11013-BE02-9176-9ED1-E3A3FCF6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9EC6-59D0-A588-5421-123A4D2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C378FE-F220-C6E0-A099-7D295DCD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60122-3349-B384-2BEF-A3F3FBB4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40870-1E4A-0786-1168-5B71C290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7A658-A1A9-A1BC-4F60-35E8EA68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91E17-EC5C-1DC6-BCDD-23DCBCD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7A1EC-81EB-4537-E0AA-4A282BC3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21257-7800-96B9-F516-50066197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358DB-0082-C5AB-9F6A-727E1A27A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BB23F-1FAE-9D91-2C02-35BDC76DF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59C3E-6DC1-4DF8-6C4F-71F534B2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39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95575" y="1927860"/>
            <a:ext cx="6789420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76525" y="1219974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주차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스터디 발표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7249" y="4713208"/>
            <a:ext cx="311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2024. 10. 01</a:t>
            </a:r>
            <a:endParaRPr lang="ko-KR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508254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/>
              <a:t>이민한</a:t>
            </a:r>
          </a:p>
        </p:txBody>
      </p:sp>
    </p:spTree>
    <p:extLst>
      <p:ext uri="{BB962C8B-B14F-4D97-AF65-F5344CB8AC3E}">
        <p14:creationId xmlns:p14="http://schemas.microsoft.com/office/powerpoint/2010/main" val="57654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3E3767-8788-FDF0-F2E3-E4FA159B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901" y="1237174"/>
            <a:ext cx="6826197" cy="46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7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6B9BBB-1710-EABE-0F51-94183990A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89" y="1041655"/>
            <a:ext cx="7169021" cy="53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0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3CB8B4-34C5-3FA3-70AF-0EE53CF8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59" y="1090304"/>
            <a:ext cx="5996571" cy="44553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316159-B529-CB30-3D82-E4421E61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0304"/>
            <a:ext cx="5991262" cy="445539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470E43-20BB-7036-75C1-F0C0914172E7}"/>
              </a:ext>
            </a:extLst>
          </p:cNvPr>
          <p:cNvCxnSpPr/>
          <p:nvPr/>
        </p:nvCxnSpPr>
        <p:spPr>
          <a:xfrm>
            <a:off x="5535561" y="3429000"/>
            <a:ext cx="7374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06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DD2A0-52F4-40CC-FD8B-981A8718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30" y="1059118"/>
            <a:ext cx="6969473" cy="51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0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68E66D-811F-02CD-6725-B7C4D921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0" y="1522221"/>
            <a:ext cx="5473955" cy="40926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57D9F2-CE61-2276-7D16-E1D05E67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42" y="1440228"/>
            <a:ext cx="5747168" cy="425666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7DF7A1-55C8-B393-9B01-286B12D2C858}"/>
              </a:ext>
            </a:extLst>
          </p:cNvPr>
          <p:cNvCxnSpPr/>
          <p:nvPr/>
        </p:nvCxnSpPr>
        <p:spPr>
          <a:xfrm>
            <a:off x="5378245" y="3429000"/>
            <a:ext cx="8554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2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9FFAA0-54A2-CC80-56F9-8A95DFD2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852" y="1467003"/>
            <a:ext cx="6190893" cy="45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2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827D45-8B07-F49D-5334-1C24AEB0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43" y="1330580"/>
            <a:ext cx="6165314" cy="46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AA1747-F421-4EE8-C353-781F02F8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895"/>
            <a:ext cx="5872640" cy="4495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A1FD65-58D7-FAE3-67F0-79DE10B5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98" y="1324895"/>
            <a:ext cx="5647364" cy="43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9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99C707-EDD5-91E7-B30C-8B9D32A8C1B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A0253-101C-6400-3156-B8E0AECF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6" y="1526918"/>
            <a:ext cx="5637067" cy="427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76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Canny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edge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detection</a:t>
            </a:r>
            <a:r>
              <a:rPr lang="ko-KR" altLang="en-US" dirty="0">
                <a:solidFill>
                  <a:schemeClr val="tx1"/>
                </a:solidFill>
              </a:rPr>
              <a:t>의 원리와 과정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(gradient-&gt;NMS-&gt;</a:t>
            </a:r>
            <a:r>
              <a:rPr lang="en-US" altLang="ko-KR" dirty="0" err="1">
                <a:solidFill>
                  <a:schemeClr val="tx1"/>
                </a:solidFill>
              </a:rPr>
              <a:t>Hythersis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r>
              <a:rPr lang="ko-KR" altLang="en-US" dirty="0">
                <a:solidFill>
                  <a:schemeClr val="tx1"/>
                </a:solidFill>
              </a:rPr>
              <a:t>의 원리와 과정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(corner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response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function-&gt;Threshold)</a:t>
            </a:r>
          </a:p>
        </p:txBody>
      </p:sp>
    </p:spTree>
    <p:extLst>
      <p:ext uri="{BB962C8B-B14F-4D97-AF65-F5344CB8AC3E}">
        <p14:creationId xmlns:p14="http://schemas.microsoft.com/office/powerpoint/2010/main" val="236436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이번 </a:t>
            </a:r>
            <a:r>
              <a:rPr lang="en-US" altLang="ko-KR" b="1" dirty="0">
                <a:solidFill>
                  <a:schemeClr val="tx1"/>
                </a:solidFill>
              </a:rPr>
              <a:t>topic</a:t>
            </a:r>
            <a:r>
              <a:rPr lang="ko-KR" altLang="en-US" b="1" dirty="0">
                <a:solidFill>
                  <a:schemeClr val="tx1"/>
                </a:solidFill>
              </a:rPr>
              <a:t>을 배우는 이유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Canny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edge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detection</a:t>
            </a:r>
            <a:r>
              <a:rPr lang="ko-KR" altLang="en-US" dirty="0">
                <a:solidFill>
                  <a:schemeClr val="tx1"/>
                </a:solidFill>
              </a:rPr>
              <a:t>의 원리와 과정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r>
              <a:rPr lang="ko-KR" altLang="en-US" dirty="0">
                <a:solidFill>
                  <a:schemeClr val="tx1"/>
                </a:solidFill>
              </a:rPr>
              <a:t>의 원리와 과정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4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78FE0-787B-E08C-03C4-834E2F22B1AA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F6FC9-7199-182C-C01A-E4D86960043F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1131CB-ADE5-47EC-84AA-C053FB25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76" y="1367192"/>
            <a:ext cx="68484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F6FC9-7199-182C-C01A-E4D86960043F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73F7C1-F8E7-5073-39D3-68E41A62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70" r="15262"/>
          <a:stretch/>
        </p:blipFill>
        <p:spPr>
          <a:xfrm>
            <a:off x="51836" y="2482861"/>
            <a:ext cx="2164321" cy="152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0B383A-BB32-C600-C2F8-ED63A8514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71" y="1610095"/>
            <a:ext cx="1629206" cy="32695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B2879A-8FBF-D0C6-0F72-4B7F8253D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26" y="2124870"/>
            <a:ext cx="3453856" cy="22399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E818C9-384C-CB96-B1DD-B3E05FE7C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695" y="2276599"/>
            <a:ext cx="3003263" cy="1936524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1DEDA3-3EFD-67C5-377D-AAF21445CEB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216157" y="3244861"/>
            <a:ext cx="401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A148C11-B602-18CC-0368-00F68131F3D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246877" y="3244861"/>
            <a:ext cx="5725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855B2D-4262-58C6-BB11-202EBC4BF9B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273282" y="3244861"/>
            <a:ext cx="348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EC37BC-C247-10CB-2083-56E4D95E8F3E}"/>
              </a:ext>
            </a:extLst>
          </p:cNvPr>
          <p:cNvSpPr/>
          <p:nvPr/>
        </p:nvSpPr>
        <p:spPr>
          <a:xfrm>
            <a:off x="451062" y="4949077"/>
            <a:ext cx="1365868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가우시안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7D662F-4766-366D-F465-E6DDC5958E02}"/>
              </a:ext>
            </a:extLst>
          </p:cNvPr>
          <p:cNvSpPr/>
          <p:nvPr/>
        </p:nvSpPr>
        <p:spPr>
          <a:xfrm>
            <a:off x="2749340" y="4949077"/>
            <a:ext cx="1365868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소벨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9AC460-268C-2521-9447-5C1D4E8C8569}"/>
              </a:ext>
            </a:extLst>
          </p:cNvPr>
          <p:cNvSpPr/>
          <p:nvPr/>
        </p:nvSpPr>
        <p:spPr>
          <a:xfrm>
            <a:off x="5519729" y="4799144"/>
            <a:ext cx="2053249" cy="634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최댓값 조사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(NMS)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19F35B-C4D8-BE9B-254E-CAC151EA6237}"/>
              </a:ext>
            </a:extLst>
          </p:cNvPr>
          <p:cNvSpPr/>
          <p:nvPr/>
        </p:nvSpPr>
        <p:spPr>
          <a:xfrm>
            <a:off x="9096701" y="4799144"/>
            <a:ext cx="2053249" cy="634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 err="1">
                <a:solidFill>
                  <a:schemeClr val="tx1"/>
                </a:solidFill>
                <a:effectLst/>
                <a:latin typeface="+mn-ea"/>
              </a:rPr>
              <a:t>Hysterisis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</a:rPr>
              <a:t> Edge Tracking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4FD4176-70A6-835C-8977-1112D2DB2E32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8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F6FC9-7199-182C-C01A-E4D86960043F}"/>
              </a:ext>
            </a:extLst>
          </p:cNvPr>
          <p:cNvSpPr/>
          <p:nvPr/>
        </p:nvSpPr>
        <p:spPr>
          <a:xfrm>
            <a:off x="4540827" y="556858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개념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3A7FF8E-5AEB-985A-87CE-A3CF8848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012760"/>
            <a:ext cx="11906250" cy="31146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834D2E-7A47-039D-34C3-161A6D7AA67A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2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D26E95-0DB4-B1A3-5AB5-947A720F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153190"/>
            <a:ext cx="6419850" cy="5219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517302-1DCF-822B-388E-E87E06778490}"/>
              </a:ext>
            </a:extLst>
          </p:cNvPr>
          <p:cNvSpPr/>
          <p:nvPr/>
        </p:nvSpPr>
        <p:spPr>
          <a:xfrm>
            <a:off x="4626090" y="6403037"/>
            <a:ext cx="3554349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Smooth </a:t>
            </a:r>
            <a:r>
              <a:rPr lang="ko-KR" altLang="en-US" dirty="0">
                <a:solidFill>
                  <a:schemeClr val="tx1"/>
                </a:solidFill>
              </a:rPr>
              <a:t>해질수록 </a:t>
            </a:r>
            <a:r>
              <a:rPr lang="en-US" altLang="ko-KR" dirty="0">
                <a:solidFill>
                  <a:schemeClr val="tx1"/>
                </a:solidFill>
              </a:rPr>
              <a:t>edge </a:t>
            </a:r>
            <a:r>
              <a:rPr lang="ko-KR" altLang="en-US" dirty="0" err="1">
                <a:solidFill>
                  <a:schemeClr val="tx1"/>
                </a:solidFill>
              </a:rPr>
              <a:t>덜해짐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4F4D16-9526-5A2C-62ED-18195045737B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9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10302D-9877-B11F-E3C7-3B94E775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0" y="1503259"/>
            <a:ext cx="6148653" cy="43583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5CF208-5EE5-4967-463A-8A25F3F1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62" y="1545891"/>
            <a:ext cx="5317748" cy="41764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D04DAF-9931-1A67-873A-01983E7E584C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5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4CC20-78CA-99CD-B1D4-B83659ED0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131"/>
            <a:ext cx="5609576" cy="37871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484220-9D1A-921B-05B2-94A5757D9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402" y="1655131"/>
            <a:ext cx="5932353" cy="40274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2399FD-9EEF-926C-BCD1-EB0061DAF544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Canny edge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4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8B8745-8D6F-4321-7F04-8F46B9C52885}"/>
              </a:ext>
            </a:extLst>
          </p:cNvPr>
          <p:cNvSpPr/>
          <p:nvPr/>
        </p:nvSpPr>
        <p:spPr>
          <a:xfrm>
            <a:off x="238990" y="556858"/>
            <a:ext cx="3429001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Corner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712AF6-8FF3-41A1-CAD9-30CAED4E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729" y="1070410"/>
            <a:ext cx="6770541" cy="47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5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124</Words>
  <Application>Microsoft Office PowerPoint</Application>
  <PresentationFormat>와이드스크린</PresentationFormat>
  <Paragraphs>64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mh3603@naver.com</dc:creator>
  <cp:lastModifiedBy>mh3603@naver.com</cp:lastModifiedBy>
  <cp:revision>57</cp:revision>
  <dcterms:created xsi:type="dcterms:W3CDTF">2024-08-19T05:09:26Z</dcterms:created>
  <dcterms:modified xsi:type="dcterms:W3CDTF">2024-10-01T11:02:53Z</dcterms:modified>
</cp:coreProperties>
</file>