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1412" r:id="rId3"/>
    <p:sldId id="1669" r:id="rId4"/>
    <p:sldId id="1820" r:id="rId5"/>
    <p:sldId id="1821" r:id="rId6"/>
    <p:sldId id="1822" r:id="rId7"/>
    <p:sldId id="1808" r:id="rId8"/>
    <p:sldId id="1823" r:id="rId9"/>
    <p:sldId id="1824" r:id="rId10"/>
    <p:sldId id="1809" r:id="rId11"/>
    <p:sldId id="1825" r:id="rId12"/>
    <p:sldId id="1826" r:id="rId13"/>
    <p:sldId id="1827" r:id="rId14"/>
    <p:sldId id="1828" r:id="rId15"/>
    <p:sldId id="1829" r:id="rId16"/>
    <p:sldId id="17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0636E-D184-480C-84AE-C1EC5110E00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82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2024. 10. 08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34D2E-7A47-039D-34C3-161A6D7AA67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DACE6D-3754-2D9E-7029-D886E5AD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3" y="1430336"/>
            <a:ext cx="11538989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06E94B-FE6E-D0F3-E112-163915BB7BB4}"/>
              </a:ext>
            </a:extLst>
          </p:cNvPr>
          <p:cNvSpPr/>
          <p:nvPr/>
        </p:nvSpPr>
        <p:spPr>
          <a:xfrm>
            <a:off x="4724412" y="5260175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2*2</a:t>
            </a:r>
            <a:r>
              <a:rPr lang="ko-KR" altLang="en-US" dirty="0">
                <a:solidFill>
                  <a:schemeClr val="tx1"/>
                </a:solidFill>
              </a:rPr>
              <a:t>에선 구현 </a:t>
            </a:r>
            <a:r>
              <a:rPr lang="ko-KR" altLang="en-US" dirty="0">
                <a:solidFill>
                  <a:srgbClr val="FF0000"/>
                </a:solidFill>
              </a:rPr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427882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ED28-4637-DDE4-4E53-8966E85A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5542C-BA07-A019-FB03-F438DA16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6076B-CCED-4AB3-A73E-F2A07E188256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B66A46-DF70-E04D-9DA4-28AC3F25113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E496EF-BF02-171E-1BC3-0C68920B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552700"/>
            <a:ext cx="5676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CC99148-AE9D-2F6E-4EF3-780F6ECE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40" y="1443990"/>
            <a:ext cx="4861836" cy="3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873D04-334B-B55E-577B-466B44FFBEAD}"/>
              </a:ext>
            </a:extLst>
          </p:cNvPr>
          <p:cNvCxnSpPr>
            <a:stCxn id="10242" idx="3"/>
            <a:endCxn id="10244" idx="1"/>
          </p:cNvCxnSpPr>
          <p:nvPr/>
        </p:nvCxnSpPr>
        <p:spPr>
          <a:xfrm>
            <a:off x="6096000" y="3429000"/>
            <a:ext cx="1014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4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BE95-E762-12D1-A8C1-0DF11AB17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F88D88-BEA3-F97E-130D-62551AF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52461A-BE22-DC5E-8319-979BE51B4340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412F25-4489-761F-38FD-C69E85E0BDBB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93C8FFD-F4BA-951F-B390-56574851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" y="2605087"/>
            <a:ext cx="2857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83F36891-C3DE-02C8-02D4-72E330164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14" y="2043112"/>
            <a:ext cx="54864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372E43-1B3C-C6C6-DF37-994C18DE3B3A}"/>
              </a:ext>
            </a:extLst>
          </p:cNvPr>
          <p:cNvCxnSpPr>
            <a:stCxn id="18434" idx="3"/>
            <a:endCxn id="18436" idx="1"/>
          </p:cNvCxnSpPr>
          <p:nvPr/>
        </p:nvCxnSpPr>
        <p:spPr>
          <a:xfrm>
            <a:off x="3667991" y="3429000"/>
            <a:ext cx="22444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8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47C4-AA11-05E3-57C9-74C74F337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D46700-9263-D37C-4832-A1ADCB6C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E4048-0672-81B4-9C18-E8DF08B00BD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Affine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EAA42-F338-42BF-9323-730FD2A2AD87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F885F11-B39D-B33E-9BF1-0D6F47F2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0" y="1581304"/>
            <a:ext cx="11610361" cy="35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4CAB9-111B-D8F4-57FB-82D0F3EC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2BAF1E-C9F2-3B95-EA7F-6DF3BFE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B389E-B800-3250-476F-7C2D05003095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Projective transformer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01222A-B962-64F1-F0F9-C68DC19DA63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7EA63C3-89EF-F267-1C28-C69F24F1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2" y="1588217"/>
            <a:ext cx="3537211" cy="40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25ADED0-33AF-2FC6-B3CE-50EA0AB2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18" y="2670085"/>
            <a:ext cx="7152640" cy="124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0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D941-6D35-1B2B-76B6-9F0AC209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E565D3-6DC4-6771-E6E7-41E85DA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FDA71-2ECD-FDA8-010B-1030D3A118E3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7365D7-A9BF-E66E-A8DE-6B22883620CF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003775F-9FE9-5019-4E93-B465C12B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9" y="1524619"/>
            <a:ext cx="10030207" cy="38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4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2*2 transform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3*3 transform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Overview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2*2 transform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3*3 transform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9A262-9978-C418-4CA5-06EA8888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84" y="1232749"/>
            <a:ext cx="7620832" cy="52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60EA-A281-D40F-44EB-B49B8B8D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A75492-3B6A-4B69-EAFC-45A61349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083D5-62CC-C13E-F4B9-F8442640B90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B75D49-A10D-17AD-52A2-624A08D4A5B8}"/>
              </a:ext>
            </a:extLst>
          </p:cNvPr>
          <p:cNvSpPr/>
          <p:nvPr/>
        </p:nvSpPr>
        <p:spPr>
          <a:xfrm>
            <a:off x="1748771" y="124316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2*2 transformation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ransformation - Enlargement 2: Image about the Origin - YouTube">
            <a:extLst>
              <a:ext uri="{FF2B5EF4-FFF2-40B4-BE49-F238E27FC236}">
                <a16:creationId xmlns:a16="http://schemas.microsoft.com/office/drawing/2014/main" id="{FFF48181-3B5D-B92E-7B90-B91E2594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3" y="2599421"/>
            <a:ext cx="4260133" cy="23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D8D0D0-A778-1582-D443-2EC29D8D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96" y="2599421"/>
            <a:ext cx="5840647" cy="23560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B37A5-0657-A11C-A0D8-FD3C4DC48103}"/>
              </a:ext>
            </a:extLst>
          </p:cNvPr>
          <p:cNvSpPr/>
          <p:nvPr/>
        </p:nvSpPr>
        <p:spPr>
          <a:xfrm>
            <a:off x="7456031" y="124316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transformation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7F891-4D10-5EDB-C64A-2AFE118E4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2F7628-F477-569B-882D-8514B4BE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8620F-F456-BD1A-6C4B-61D7A091AD2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58A9B8-316B-976B-309C-A260757E4AAA}"/>
              </a:ext>
            </a:extLst>
          </p:cNvPr>
          <p:cNvSpPr/>
          <p:nvPr/>
        </p:nvSpPr>
        <p:spPr>
          <a:xfrm>
            <a:off x="1845218" y="1225254"/>
            <a:ext cx="296088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Computing </a:t>
            </a:r>
            <a:r>
              <a:rPr lang="en-US" altLang="ko-KR" dirty="0" err="1">
                <a:solidFill>
                  <a:schemeClr val="tx1"/>
                </a:solidFill>
              </a:rPr>
              <a:t>Homography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A90EE1-0ECC-EB1F-F9D4-45A82545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607"/>
            <a:ext cx="6651318" cy="2480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C3120E-37BA-3604-7C7B-69135B56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26" y="1851858"/>
            <a:ext cx="3426908" cy="43916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ECAD9-E5E2-F5A9-817C-460B792E9602}"/>
              </a:ext>
            </a:extLst>
          </p:cNvPr>
          <p:cNvSpPr/>
          <p:nvPr/>
        </p:nvSpPr>
        <p:spPr>
          <a:xfrm>
            <a:off x="7456033" y="118729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RANSAC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A6494-5C18-0B76-84FA-B288012E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96849-AE8E-330F-4F6D-4BF660E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7D97E-1198-0B61-DC99-98A22523BAEF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48077F-5F7F-1BA6-586F-E2613D4188DF}"/>
              </a:ext>
            </a:extLst>
          </p:cNvPr>
          <p:cNvSpPr/>
          <p:nvPr/>
        </p:nvSpPr>
        <p:spPr>
          <a:xfrm>
            <a:off x="4724410" y="998612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Wrapping, blending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0D20A6-6964-D98D-03AE-09CCA5F9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8" y="1592781"/>
            <a:ext cx="6744777" cy="49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3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FD4176-70A6-835C-8977-1112D2DB2E32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2*2 transformation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29995A-1ADE-05E9-BCDA-C3B100EE9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3" y="2523433"/>
            <a:ext cx="5730431" cy="20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2C87B9-06C3-AD9B-88B9-0954CB62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70" y="2499059"/>
            <a:ext cx="5086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CC2CDF-B82F-934A-B235-E8332F82F6DB}"/>
              </a:ext>
            </a:extLst>
          </p:cNvPr>
          <p:cNvSpPr/>
          <p:nvPr/>
        </p:nvSpPr>
        <p:spPr>
          <a:xfrm>
            <a:off x="1675610" y="1632773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필터링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58929F-4187-E564-DF38-77E910DE975A}"/>
              </a:ext>
            </a:extLst>
          </p:cNvPr>
          <p:cNvSpPr/>
          <p:nvPr/>
        </p:nvSpPr>
        <p:spPr>
          <a:xfrm>
            <a:off x="7633170" y="1630756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warping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5ABE-DF65-E6D1-4BA9-0642E6A1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1DDF7-0E4C-ED7B-E6CA-8322C63F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D0530-7CF2-6883-D710-88C0A8750AC7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095165-660C-AD1E-67C7-06D181070C0E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2*2 transformation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E2E916-E056-533C-994B-05C26A02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05" y="1597025"/>
            <a:ext cx="8458389" cy="422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940FB-90B4-7FFF-2195-D9CDE317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CEA8BA-752D-4458-4B61-E2A1D89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2AF772-A845-9527-1B48-98AAC08F6B68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3E1FB2-94C3-B7E4-2D43-BC8A9E0AD822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2*2 transformation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5086BC-F052-3BAC-89D7-188D0B1B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1326"/>
            <a:ext cx="52387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F84CE07-4422-99B9-6733-6111958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9" y="1342330"/>
            <a:ext cx="3550560" cy="9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7A14087-36AA-2669-4B8E-0105920D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08" y="2954195"/>
            <a:ext cx="3601739" cy="8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5C30287-AEBF-D67A-4B0F-CDEB8765A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9" y="4641703"/>
            <a:ext cx="3605380" cy="13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9BF828-2B29-0F46-339C-EC32CDEFB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374" y="1342330"/>
            <a:ext cx="2188663" cy="882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3108EC-33F0-F364-CDA3-8E4B58C17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375" y="2954195"/>
            <a:ext cx="2188664" cy="882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3BFC1D-A8A2-9403-2B83-5415DEB8A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375" y="4641703"/>
            <a:ext cx="2188664" cy="13498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761E7D-E769-37C7-9550-AAB20AFA34A2}"/>
              </a:ext>
            </a:extLst>
          </p:cNvPr>
          <p:cNvCxnSpPr>
            <a:stCxn id="8194" idx="3"/>
            <a:endCxn id="4" idx="1"/>
          </p:cNvCxnSpPr>
          <p:nvPr/>
        </p:nvCxnSpPr>
        <p:spPr>
          <a:xfrm>
            <a:off x="5238750" y="1783751"/>
            <a:ext cx="7366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9E7B3BC-C75C-EBC6-8F7A-AC1A1B3E1553}"/>
              </a:ext>
            </a:extLst>
          </p:cNvPr>
          <p:cNvCxnSpPr>
            <a:stCxn id="8194" idx="3"/>
            <a:endCxn id="6" idx="1"/>
          </p:cNvCxnSpPr>
          <p:nvPr/>
        </p:nvCxnSpPr>
        <p:spPr>
          <a:xfrm>
            <a:off x="5238750" y="1783751"/>
            <a:ext cx="736625" cy="16118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6B83589-7A2B-3655-3C3F-DBD510471F34}"/>
              </a:ext>
            </a:extLst>
          </p:cNvPr>
          <p:cNvCxnSpPr>
            <a:cxnSpLocks/>
            <a:stCxn id="8194" idx="3"/>
            <a:endCxn id="8" idx="1"/>
          </p:cNvCxnSpPr>
          <p:nvPr/>
        </p:nvCxnSpPr>
        <p:spPr>
          <a:xfrm>
            <a:off x="5238750" y="1783751"/>
            <a:ext cx="736625" cy="3532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0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101</Words>
  <Application>Microsoft Office PowerPoint</Application>
  <PresentationFormat>와이드스크린</PresentationFormat>
  <Paragraphs>69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64</cp:revision>
  <dcterms:created xsi:type="dcterms:W3CDTF">2024-08-19T05:09:26Z</dcterms:created>
  <dcterms:modified xsi:type="dcterms:W3CDTF">2024-10-08T07:24:10Z</dcterms:modified>
</cp:coreProperties>
</file>