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1412" r:id="rId3"/>
    <p:sldId id="1669" r:id="rId4"/>
    <p:sldId id="1466" r:id="rId5"/>
    <p:sldId id="1782" r:id="rId6"/>
    <p:sldId id="1783" r:id="rId7"/>
    <p:sldId id="1779" r:id="rId8"/>
    <p:sldId id="1780" r:id="rId9"/>
    <p:sldId id="1781" r:id="rId10"/>
    <p:sldId id="1784" r:id="rId11"/>
    <p:sldId id="17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2024. 08.</a:t>
            </a:r>
            <a:r>
              <a:rPr lang="ko-KR" altLang="en-US" i="1" dirty="0"/>
              <a:t> </a:t>
            </a:r>
            <a:r>
              <a:rPr lang="en-US" altLang="ko-KR" i="1" dirty="0"/>
              <a:t>27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F926-4260-AE42-2F14-35D276B9666B}"/>
              </a:ext>
            </a:extLst>
          </p:cNvPr>
          <p:cNvSpPr txBox="1"/>
          <p:nvPr/>
        </p:nvSpPr>
        <p:spPr>
          <a:xfrm>
            <a:off x="4421678" y="2112526"/>
            <a:ext cx="35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Image Formation using Lenses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Lens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Focal length(</a:t>
            </a:r>
            <a:r>
              <a:rPr lang="ko-KR" altLang="en-US" dirty="0">
                <a:solidFill>
                  <a:schemeClr val="tx1"/>
                </a:solidFill>
              </a:rPr>
              <a:t>초점거리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이해함으로써 </a:t>
            </a:r>
            <a:r>
              <a:rPr lang="en-US" altLang="ko-KR" dirty="0">
                <a:solidFill>
                  <a:schemeClr val="tx1"/>
                </a:solidFill>
              </a:rPr>
              <a:t>magnification(</a:t>
            </a:r>
            <a:r>
              <a:rPr lang="ko-KR" altLang="en-US" dirty="0">
                <a:solidFill>
                  <a:schemeClr val="tx1"/>
                </a:solidFill>
              </a:rPr>
              <a:t>강도</a:t>
            </a:r>
            <a:r>
              <a:rPr lang="en-US" altLang="ko-KR" dirty="0">
                <a:solidFill>
                  <a:schemeClr val="tx1"/>
                </a:solidFill>
              </a:rPr>
              <a:t>), Zooming</a:t>
            </a:r>
            <a:r>
              <a:rPr lang="ko-KR" altLang="en-US" dirty="0">
                <a:solidFill>
                  <a:schemeClr val="tx1"/>
                </a:solidFill>
              </a:rPr>
              <a:t>을 이해할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Blurring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image plane(</a:t>
            </a:r>
            <a:r>
              <a:rPr lang="ko-KR" altLang="en-US" dirty="0">
                <a:solidFill>
                  <a:schemeClr val="tx1"/>
                </a:solidFill>
              </a:rPr>
              <a:t>초점평면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대해서 알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66A48-2B95-16F3-F339-F8762AEA2E22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What is Focal length?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Lens Focal Length and F-stop | Digital Camera Know-Hows | Digital Camera |  Digital AV | Support | Panasonic Global">
            <a:extLst>
              <a:ext uri="{FF2B5EF4-FFF2-40B4-BE49-F238E27FC236}">
                <a16:creationId xmlns:a16="http://schemas.microsoft.com/office/drawing/2014/main" id="{37C7B30A-2431-51B8-6F8C-6B68652B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7" y="732558"/>
            <a:ext cx="8314893" cy="4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CBF7F4-EFB7-BC96-43DC-C0E009416506}"/>
              </a:ext>
            </a:extLst>
          </p:cNvPr>
          <p:cNvSpPr txBox="1"/>
          <p:nvPr/>
        </p:nvSpPr>
        <p:spPr>
          <a:xfrm>
            <a:off x="1828251" y="5479111"/>
            <a:ext cx="816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Focal length</a:t>
            </a:r>
            <a:r>
              <a:rPr lang="ko-KR" altLang="en-US" dirty="0"/>
              <a:t>을 조절함으로써 사물의 각을 잡을 지 조절할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Focal length </a:t>
            </a:r>
            <a:r>
              <a:rPr lang="ko-KR" altLang="en-US" dirty="0"/>
              <a:t>多</a:t>
            </a:r>
            <a:r>
              <a:rPr lang="en-US" altLang="ko-KR" dirty="0"/>
              <a:t>-&gt; </a:t>
            </a:r>
            <a:r>
              <a:rPr lang="ko-KR" altLang="en-US" dirty="0"/>
              <a:t>각이 좁아지고 확대 늘어남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8BA146-51A7-03F0-6777-04A2DC5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852487"/>
            <a:ext cx="8324850" cy="5610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공식</a:t>
            </a:r>
          </a:p>
        </p:txBody>
      </p:sp>
      <p:pic>
        <p:nvPicPr>
          <p:cNvPr id="4098" name="Picture 2" descr="To find the focal length of a convex lens by plotting graphs between u and v">
            <a:extLst>
              <a:ext uri="{FF2B5EF4-FFF2-40B4-BE49-F238E27FC236}">
                <a16:creationId xmlns:a16="http://schemas.microsoft.com/office/drawing/2014/main" id="{F6AC8907-1D9C-F83F-72FA-166706A0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7"/>
          <a:stretch/>
        </p:blipFill>
        <p:spPr bwMode="auto">
          <a:xfrm>
            <a:off x="1567364" y="1605395"/>
            <a:ext cx="8690100" cy="36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F63D0-FC1A-5E6B-16A7-1F1CEB5525E9}"/>
              </a:ext>
            </a:extLst>
          </p:cNvPr>
          <p:cNvSpPr txBox="1"/>
          <p:nvPr/>
        </p:nvSpPr>
        <p:spPr>
          <a:xfrm>
            <a:off x="1802775" y="1069275"/>
            <a:ext cx="95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예시를 통해 봤듯이 </a:t>
            </a:r>
            <a:r>
              <a:rPr lang="en-US" altLang="ko-KR" dirty="0"/>
              <a:t>focal length</a:t>
            </a:r>
            <a:r>
              <a:rPr lang="ko-KR" altLang="en-US" dirty="0"/>
              <a:t>를 통해 렌즈의 </a:t>
            </a:r>
            <a:r>
              <a:rPr lang="en-US" altLang="ko-KR" dirty="0"/>
              <a:t>bending power</a:t>
            </a:r>
            <a:r>
              <a:rPr lang="ko-KR" altLang="en-US" dirty="0"/>
              <a:t>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BCB7E-76BA-4A5F-D051-10F630E0DC4F}"/>
              </a:ext>
            </a:extLst>
          </p:cNvPr>
          <p:cNvSpPr txBox="1"/>
          <p:nvPr/>
        </p:nvSpPr>
        <p:spPr>
          <a:xfrm>
            <a:off x="2616731" y="5306475"/>
            <a:ext cx="95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v</a:t>
            </a:r>
            <a:r>
              <a:rPr lang="ko-KR" altLang="en-US" dirty="0"/>
              <a:t>가 무한히 커진다면 </a:t>
            </a:r>
            <a:r>
              <a:rPr lang="en-US" altLang="ko-KR" dirty="0"/>
              <a:t>focal length 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와 값이 같게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실생활 예시</a:t>
            </a:r>
          </a:p>
        </p:txBody>
      </p:sp>
      <p:pic>
        <p:nvPicPr>
          <p:cNvPr id="5122" name="Picture 2" descr="중도일보 - [우리문화를 아시나요]볼록렌즈 - 신기한 유리성냥">
            <a:extLst>
              <a:ext uri="{FF2B5EF4-FFF2-40B4-BE49-F238E27FC236}">
                <a16:creationId xmlns:a16="http://schemas.microsoft.com/office/drawing/2014/main" id="{A42D54BE-D0BD-14A7-060F-36D46E73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82" y="918946"/>
            <a:ext cx="8924636" cy="50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EFBEC-1B2C-5226-677B-D08D45F8E0C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magnification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D3D527-505B-2649-1A40-7C001B7E0402}"/>
              </a:ext>
            </a:extLst>
          </p:cNvPr>
          <p:cNvSpPr/>
          <p:nvPr/>
        </p:nvSpPr>
        <p:spPr>
          <a:xfrm>
            <a:off x="1314905" y="866996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렌즈 한 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77507-FFE7-F726-CA90-6355A4F93BD3}"/>
              </a:ext>
            </a:extLst>
          </p:cNvPr>
          <p:cNvSpPr/>
          <p:nvPr/>
        </p:nvSpPr>
        <p:spPr>
          <a:xfrm>
            <a:off x="7467587" y="866996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렌즈 두 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7427E1-6886-838A-0326-DAA0A280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62" y="1451423"/>
            <a:ext cx="6539023" cy="33156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7A91AA-ABA5-D1B1-4B7F-77A331BF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5" y="1512112"/>
            <a:ext cx="4824160" cy="31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06F67-D09C-7B1A-95CE-DB54A2113387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DSLR 카메라 기초 배우기 / 조리개값(F) 조절 / 아웃포커싱 : 네이버 블로그">
            <a:extLst>
              <a:ext uri="{FF2B5EF4-FFF2-40B4-BE49-F238E27FC236}">
                <a16:creationId xmlns:a16="http://schemas.microsoft.com/office/drawing/2014/main" id="{35DA6B6A-2C0E-1954-F5C0-7A48675A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6858"/>
            <a:ext cx="7620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A75AF2-D0C7-BF58-A5E6-956ED425EF3C}"/>
              </a:ext>
            </a:extLst>
          </p:cNvPr>
          <p:cNvSpPr txBox="1"/>
          <p:nvPr/>
        </p:nvSpPr>
        <p:spPr>
          <a:xfrm>
            <a:off x="1298863" y="5755420"/>
            <a:ext cx="1064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 눈처럼 밝으면 조리개를 작게 어두우면 조리개를 크게 해서 들어오는 빛의 양을 조절합니다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8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172</Words>
  <Application>Microsoft Office PowerPoint</Application>
  <PresentationFormat>와이드스크린</PresentationFormat>
  <Paragraphs>43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18</cp:revision>
  <dcterms:created xsi:type="dcterms:W3CDTF">2024-08-19T05:09:26Z</dcterms:created>
  <dcterms:modified xsi:type="dcterms:W3CDTF">2024-08-27T04:28:05Z</dcterms:modified>
</cp:coreProperties>
</file>