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1412" r:id="rId3"/>
    <p:sldId id="1669" r:id="rId4"/>
    <p:sldId id="1466" r:id="rId5"/>
    <p:sldId id="1782" r:id="rId6"/>
    <p:sldId id="1793" r:id="rId7"/>
    <p:sldId id="1806" r:id="rId8"/>
    <p:sldId id="1807" r:id="rId9"/>
    <p:sldId id="1783" r:id="rId10"/>
    <p:sldId id="1796" r:id="rId11"/>
    <p:sldId id="1797" r:id="rId12"/>
    <p:sldId id="1779" r:id="rId13"/>
    <p:sldId id="1794" r:id="rId14"/>
    <p:sldId id="1795" r:id="rId15"/>
    <p:sldId id="1798" r:id="rId16"/>
    <p:sldId id="1799" r:id="rId17"/>
    <p:sldId id="1800" r:id="rId18"/>
    <p:sldId id="1802" r:id="rId19"/>
    <p:sldId id="1803" r:id="rId20"/>
    <p:sldId id="1804" r:id="rId21"/>
    <p:sldId id="178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4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0EE4AF8-DCCA-850A-04E9-2D868CECE2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58E0EF-4FF9-6395-9DD6-27EA9EE6B9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0D4CD-C30C-4D33-B356-053D010FB200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F3E822-3E69-3B9A-E9E5-2CC11536A7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46C923-5B6A-A26F-D8E4-AC948BFBD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72525-9085-45A2-B1F0-0E7FB84045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601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D32EA-F5EC-4DC1-B642-1565FBCDAABE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636E-D184-480C-84AE-C1EC5110E0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036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95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6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5C431-8DCB-C002-D73C-EB7CDF03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32346-3F82-0822-E5E2-BD7A8E9C4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66D22-6F01-F629-659B-34B3B010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8D949-657E-B1F4-61F6-DEAB6980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DFFC4-F7D5-B78C-C7E1-926A0A4E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46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A1ABE-F9C1-ADAC-DE1A-6E8D868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DD4C3-7F00-C1E1-6BA5-9708B2979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6351F-E543-EEBD-0A2D-D054DB3B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00AA0-F0C8-3950-F1D7-5DF7DFA2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3A1D4-9C2C-F92B-A2EB-224EA3A8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7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130DA9-6BAF-C51D-8C4C-3F2CDD4F5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F650C-252E-9565-9A61-277095D6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BA4D0-4386-79EE-B165-ABA83893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F869B-EA31-B19E-9623-91B315DF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103E9-A528-3C8E-4707-EECBD7BE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194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906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4745" y="6372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4EF5FBE-6B88-4B12-93B9-A8908C3338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5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0AFD2-3E37-348A-73D0-C6097140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9448A-F992-A81D-D8CC-26EBCF24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A3344-D019-8922-7776-1757DFB3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C029C-BB0C-EBE3-8FB6-0D0F7493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3F70-978F-498E-715C-4C286BB4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5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01A98-0FB5-7873-DD9C-F8BDB656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AFFBA-BDA7-8E22-E4D4-D1BC7B51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1C38D-E6D6-2ED7-26C5-BCD3F8EC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AB1A-64B1-EF15-850E-C1CEDC9D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5A39E-D0C8-A265-F61C-56124288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6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AD4A4-D983-8B25-6EFB-5A40D1A7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77311-2E71-9762-4037-35A501FFD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B83E3-B54C-B588-14E7-097BAE78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8D3F8-7806-887A-CEFF-698D36A0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D78DA-AECB-1635-321E-73111FBD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101DE2-4022-5DDA-7997-5EF06C4F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02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131D-CE8B-AA49-6A21-BE434F24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C7913-0BA0-D972-6B26-51DBD990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8456B-42EA-6E46-8281-73C9673A0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3514C-7D89-92B8-B024-803FC6F3C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77CB34-771F-796B-1C33-04F1C511A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48135F-02DD-2B01-40C3-CEAF7C37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5B888-8203-8668-5D7F-2DEC96AC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44CB3-E41E-4B4C-0051-890FE78B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34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878C2-A5EF-3E94-9351-8479899D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4EC15-937E-59FD-ED18-2B2D73BF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58108A-414D-EB40-C151-083C41F6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F6273A-0E2F-14C2-7822-A117CEB2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47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AF207F-5220-5233-6C94-033DE021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1A55C-1D4E-663C-5381-352C95DD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C0C43-7628-A880-1AFF-2B0CCC09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11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9FAD7-2E34-11F9-8938-60527EBD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66D9C-4844-F9DF-712C-37FD6875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080D1-3F2A-7298-0BCF-33200FEB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5A275-59B3-35D7-BE30-1B787159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6F20D-1B87-E4F5-A9CE-7808E16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11013-BE02-9176-9ED1-E3A3FCF6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9EC6-59D0-A588-5421-123A4D26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C378FE-F220-C6E0-A099-7D295DCD8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60122-3349-B384-2BEF-A3F3FBB4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40870-1E4A-0786-1168-5B71C290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7A658-A1A9-A1BC-4F60-35E8EA68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91E17-EC5C-1DC6-BCDD-23DCBCDB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2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37A1EC-81EB-4537-E0AA-4A282BC3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21257-7800-96B9-F516-50066197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358DB-0082-C5AB-9F6A-727E1A27A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BB23F-1FAE-9D91-2C02-35BDC76DF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59C3E-6DC1-4DF8-6C4F-71F534B29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39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95575" y="1927860"/>
            <a:ext cx="6789420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76525" y="1219974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주차</a:t>
            </a: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스터디 발표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7249" y="4713208"/>
            <a:ext cx="311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2024. 09.</a:t>
            </a:r>
            <a:r>
              <a:rPr lang="ko-KR" altLang="en-US" i="1" dirty="0"/>
              <a:t> </a:t>
            </a:r>
            <a:r>
              <a:rPr lang="en-US" altLang="ko-KR" i="1" dirty="0"/>
              <a:t>24</a:t>
            </a:r>
            <a:endParaRPr lang="ko-KR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5082540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/>
              <a:t>이민한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6F926-4260-AE42-2F14-35D276B9666B}"/>
              </a:ext>
            </a:extLst>
          </p:cNvPr>
          <p:cNvSpPr txBox="1"/>
          <p:nvPr/>
        </p:nvSpPr>
        <p:spPr>
          <a:xfrm>
            <a:off x="4279322" y="2031714"/>
            <a:ext cx="578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Template matching~ Convolution</a:t>
            </a:r>
          </a:p>
        </p:txBody>
      </p:sp>
    </p:spTree>
    <p:extLst>
      <p:ext uri="{BB962C8B-B14F-4D97-AF65-F5344CB8AC3E}">
        <p14:creationId xmlns:p14="http://schemas.microsoft.com/office/powerpoint/2010/main" val="57654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4A1407-FDAB-8EB6-B91E-F647151A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409700"/>
            <a:ext cx="10925175" cy="4038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5CAFF5-6A68-165F-8BDB-A2D2BB1759DD}"/>
              </a:ext>
            </a:extLst>
          </p:cNvPr>
          <p:cNvCxnSpPr>
            <a:cxnSpLocks/>
          </p:cNvCxnSpPr>
          <p:nvPr/>
        </p:nvCxnSpPr>
        <p:spPr>
          <a:xfrm>
            <a:off x="5987845" y="3429000"/>
            <a:ext cx="1966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0BD1D-FE30-85B2-2C73-CEACD8785DF0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푸리에 변환</a:t>
            </a:r>
          </a:p>
        </p:txBody>
      </p:sp>
    </p:spTree>
    <p:extLst>
      <p:ext uri="{BB962C8B-B14F-4D97-AF65-F5344CB8AC3E}">
        <p14:creationId xmlns:p14="http://schemas.microsoft.com/office/powerpoint/2010/main" val="98306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8D75BD-7D39-624E-0840-8695A8CE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49" y="1547812"/>
            <a:ext cx="5067300" cy="37623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FBBE49-8F62-78A5-7F2B-79CFB6C0392C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푸리에 변환</a:t>
            </a:r>
          </a:p>
        </p:txBody>
      </p:sp>
    </p:spTree>
    <p:extLst>
      <p:ext uri="{BB962C8B-B14F-4D97-AF65-F5344CB8AC3E}">
        <p14:creationId xmlns:p14="http://schemas.microsoft.com/office/powerpoint/2010/main" val="290827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9DC6A1-1187-8E53-1D3C-0791D37A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6" y="1163739"/>
            <a:ext cx="11249025" cy="43338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8C6EF40-AAB9-B786-D05F-B523E854278B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푸리에 변환</a:t>
            </a:r>
          </a:p>
        </p:txBody>
      </p:sp>
    </p:spTree>
    <p:extLst>
      <p:ext uri="{BB962C8B-B14F-4D97-AF65-F5344CB8AC3E}">
        <p14:creationId xmlns:p14="http://schemas.microsoft.com/office/powerpoint/2010/main" val="213719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A22055-C993-B212-8B40-3BDA8953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72" y="957877"/>
            <a:ext cx="7314124" cy="52433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DD4403A-9F7B-AE14-C893-02CD61CB0D1A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푸리에 변환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5A879C-9F20-756B-3CE8-A41620620DCB}"/>
              </a:ext>
            </a:extLst>
          </p:cNvPr>
          <p:cNvCxnSpPr/>
          <p:nvPr/>
        </p:nvCxnSpPr>
        <p:spPr>
          <a:xfrm>
            <a:off x="4719484" y="3429000"/>
            <a:ext cx="0" cy="74971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5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8DCB1D-589D-2469-B2ED-FDA66BBE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1290637"/>
            <a:ext cx="5629275" cy="4276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962F75-2B01-E338-5CF3-A9C30043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65" y="1552574"/>
            <a:ext cx="5048250" cy="37528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7B7E61-E051-8ED4-B82E-AEF8CC558F78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푸리에 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E22128-62CC-5012-5F09-C218F91DDBFF}"/>
              </a:ext>
            </a:extLst>
          </p:cNvPr>
          <p:cNvSpPr/>
          <p:nvPr/>
        </p:nvSpPr>
        <p:spPr>
          <a:xfrm>
            <a:off x="6096000" y="3618271"/>
            <a:ext cx="5629275" cy="1868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9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979F02-2FB5-14CD-9F07-568A1039A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233" y="1521552"/>
            <a:ext cx="3513964" cy="25413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B00F98-05B3-1BEC-D356-22B1A5678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40" y="4140953"/>
            <a:ext cx="3733586" cy="27170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963921-9183-D55F-D7BB-98B643FBD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885" y="4209977"/>
            <a:ext cx="3582988" cy="25789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2C8853-005C-E557-A8C0-5F008B4D5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87" y="1552927"/>
            <a:ext cx="3150017" cy="23154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C0D7EC-4ABF-7373-89C0-E10E2966E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885" y="1603789"/>
            <a:ext cx="3187667" cy="23468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EAA2F45-ED0B-33BF-9082-219E735D0A80}"/>
              </a:ext>
            </a:extLst>
          </p:cNvPr>
          <p:cNvSpPr/>
          <p:nvPr/>
        </p:nvSpPr>
        <p:spPr>
          <a:xfrm>
            <a:off x="224689" y="389369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푸리에 변환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03681C-4611-D12B-2675-7968E3931F06}"/>
              </a:ext>
            </a:extLst>
          </p:cNvPr>
          <p:cNvSpPr/>
          <p:nvPr/>
        </p:nvSpPr>
        <p:spPr>
          <a:xfrm>
            <a:off x="4506637" y="389369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다양한 형태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1E3D08-36BE-C01C-18FD-FC0EDD002BE7}"/>
              </a:ext>
            </a:extLst>
          </p:cNvPr>
          <p:cNvSpPr/>
          <p:nvPr/>
        </p:nvSpPr>
        <p:spPr>
          <a:xfrm>
            <a:off x="1049927" y="1268811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코사인함수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56672E-C1B3-3635-7143-3D35741ED15A}"/>
              </a:ext>
            </a:extLst>
          </p:cNvPr>
          <p:cNvSpPr/>
          <p:nvPr/>
        </p:nvSpPr>
        <p:spPr>
          <a:xfrm>
            <a:off x="4830664" y="1268811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코사인함수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F88141-C465-4D77-03B6-70670426F43B}"/>
              </a:ext>
            </a:extLst>
          </p:cNvPr>
          <p:cNvSpPr/>
          <p:nvPr/>
        </p:nvSpPr>
        <p:spPr>
          <a:xfrm>
            <a:off x="8611401" y="1221813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사인함수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D38ED9-E7AE-F39C-2A05-FB007884493A}"/>
              </a:ext>
            </a:extLst>
          </p:cNvPr>
          <p:cNvSpPr/>
          <p:nvPr/>
        </p:nvSpPr>
        <p:spPr>
          <a:xfrm>
            <a:off x="1027607" y="3950615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D460F-C8BB-9B69-F95F-382B7D3C6DA2}"/>
              </a:ext>
            </a:extLst>
          </p:cNvPr>
          <p:cNvSpPr/>
          <p:nvPr/>
        </p:nvSpPr>
        <p:spPr>
          <a:xfrm>
            <a:off x="4866499" y="3926503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임펄스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7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4C1F24-A22E-7342-5DAF-5B83320B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3" y="1432182"/>
            <a:ext cx="3708202" cy="28429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4118C8-98DC-F9B5-4313-100AF4998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93" y="1453995"/>
            <a:ext cx="3868164" cy="28211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E17917-0F27-528F-3B9D-0E9A076A7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939" y="1453995"/>
            <a:ext cx="3919061" cy="29302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15BE2A7-7AB0-8A99-2B9B-E3F7D0411CF5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푸리에 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C5A430-05D3-A289-51E3-591D83F137BA}"/>
              </a:ext>
            </a:extLst>
          </p:cNvPr>
          <p:cNvSpPr/>
          <p:nvPr/>
        </p:nvSpPr>
        <p:spPr>
          <a:xfrm>
            <a:off x="4942487" y="1097204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함수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4406B2-E6D0-354F-596A-3318414EF3EC}"/>
              </a:ext>
            </a:extLst>
          </p:cNvPr>
          <p:cNvSpPr/>
          <p:nvPr/>
        </p:nvSpPr>
        <p:spPr>
          <a:xfrm>
            <a:off x="9200094" y="1131617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다양한 기본 성질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B1CF-72BE-5183-3AA3-29D32F56DF9A}"/>
              </a:ext>
            </a:extLst>
          </p:cNvPr>
          <p:cNvSpPr/>
          <p:nvPr/>
        </p:nvSpPr>
        <p:spPr>
          <a:xfrm>
            <a:off x="857423" y="1119017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기본함수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7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7241FD-B822-02C0-FD6E-265F75936273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Convolution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BE8774-D347-2026-2B43-3DA09F21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684735"/>
            <a:ext cx="7877175" cy="5886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5C4192F-90CA-F246-99F9-2DA64BCD7BA9}"/>
              </a:ext>
            </a:extLst>
          </p:cNvPr>
          <p:cNvSpPr/>
          <p:nvPr/>
        </p:nvSpPr>
        <p:spPr>
          <a:xfrm>
            <a:off x="4840934" y="221880"/>
            <a:ext cx="3024872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Convolution</a:t>
            </a:r>
            <a:r>
              <a:rPr lang="ko-KR" altLang="en-US" dirty="0">
                <a:solidFill>
                  <a:schemeClr val="tx1"/>
                </a:solidFill>
              </a:rPr>
              <a:t>이란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251794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2D534F-9D39-3F6E-88ED-85A91A08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83" y="1483595"/>
            <a:ext cx="6137633" cy="45458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87D7D38-1469-70AB-DAE6-9CD767483D6B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Convolution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572CC4-CFA0-9BC4-5A14-C00BA511178E}"/>
              </a:ext>
            </a:extLst>
          </p:cNvPr>
          <p:cNvSpPr/>
          <p:nvPr/>
        </p:nvSpPr>
        <p:spPr>
          <a:xfrm>
            <a:off x="4724411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연산 식</a:t>
            </a:r>
          </a:p>
        </p:txBody>
      </p:sp>
    </p:spTree>
    <p:extLst>
      <p:ext uri="{BB962C8B-B14F-4D97-AF65-F5344CB8AC3E}">
        <p14:creationId xmlns:p14="http://schemas.microsoft.com/office/powerpoint/2010/main" val="2689747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3DA3EE-02A8-1755-A27D-6303DF90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5" y="2000250"/>
            <a:ext cx="3743325" cy="2800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9398F1-D427-539E-161C-6DEA5916B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380" y="1971675"/>
            <a:ext cx="3733800" cy="2857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6B14290-7B04-C5FB-690A-F391855641DF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Convolution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16D752E-B5FB-94C9-1870-EC4C23A3568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581760" y="3400425"/>
            <a:ext cx="2268620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7B43D9-D0A8-1104-BD05-F20C721EC7BF}"/>
              </a:ext>
            </a:extLst>
          </p:cNvPr>
          <p:cNvSpPr txBox="1"/>
          <p:nvPr/>
        </p:nvSpPr>
        <p:spPr>
          <a:xfrm>
            <a:off x="4689987" y="3637935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상호 연관성이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84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2B3DB9-70B1-6D82-A9B4-13CACA0F24D4}"/>
              </a:ext>
            </a:extLst>
          </p:cNvPr>
          <p:cNvSpPr/>
          <p:nvPr/>
        </p:nvSpPr>
        <p:spPr>
          <a:xfrm>
            <a:off x="1921452" y="1002894"/>
            <a:ext cx="7600950" cy="4852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이번 </a:t>
            </a:r>
            <a:r>
              <a:rPr lang="en-US" altLang="ko-KR" b="1" dirty="0">
                <a:solidFill>
                  <a:schemeClr val="tx1"/>
                </a:solidFill>
              </a:rPr>
              <a:t>topic</a:t>
            </a:r>
            <a:r>
              <a:rPr lang="ko-KR" altLang="en-US" b="1" dirty="0">
                <a:solidFill>
                  <a:schemeClr val="tx1"/>
                </a:solidFill>
              </a:rPr>
              <a:t>을 배우는 이유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Correlation</a:t>
            </a:r>
            <a:r>
              <a:rPr lang="ko-KR" altLang="en-US" dirty="0">
                <a:solidFill>
                  <a:schemeClr val="tx1"/>
                </a:solidFill>
              </a:rPr>
              <a:t>을 활용한 </a:t>
            </a:r>
            <a:r>
              <a:rPr lang="en-US" altLang="ko-KR" dirty="0">
                <a:solidFill>
                  <a:schemeClr val="tx1"/>
                </a:solidFill>
              </a:rPr>
              <a:t>Template Matching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transform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푸리에 변환과 </a:t>
            </a:r>
            <a:r>
              <a:rPr lang="en-US" altLang="ko-KR" dirty="0">
                <a:solidFill>
                  <a:schemeClr val="tx1"/>
                </a:solidFill>
              </a:rPr>
              <a:t>Convolution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4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5611C8-7019-8129-D353-CEE8F1162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47" y="2014537"/>
            <a:ext cx="3781425" cy="2828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A48DFD-AE88-CFBE-A9AB-9CDBE3309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180" y="340248"/>
            <a:ext cx="3771900" cy="60483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36AFD2A-D101-E024-3D7C-6687E41CBEB8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Convolution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698249A-F55D-02BB-65D5-35A58669342A}"/>
              </a:ext>
            </a:extLst>
          </p:cNvPr>
          <p:cNvCxnSpPr>
            <a:stCxn id="4" idx="3"/>
          </p:cNvCxnSpPr>
          <p:nvPr/>
        </p:nvCxnSpPr>
        <p:spPr>
          <a:xfrm>
            <a:off x="4593272" y="3429000"/>
            <a:ext cx="227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EC88E9-F8E6-C6A9-CB09-FF37C080DAC3}"/>
              </a:ext>
            </a:extLst>
          </p:cNvPr>
          <p:cNvSpPr txBox="1"/>
          <p:nvPr/>
        </p:nvSpPr>
        <p:spPr>
          <a:xfrm>
            <a:off x="4788975" y="3529781"/>
            <a:ext cx="210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노이즈 지우기</a:t>
            </a:r>
          </a:p>
        </p:txBody>
      </p:sp>
    </p:spTree>
    <p:extLst>
      <p:ext uri="{BB962C8B-B14F-4D97-AF65-F5344CB8AC3E}">
        <p14:creationId xmlns:p14="http://schemas.microsoft.com/office/powerpoint/2010/main" val="178744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2B3DB9-70B1-6D82-A9B4-13CACA0F24D4}"/>
              </a:ext>
            </a:extLst>
          </p:cNvPr>
          <p:cNvSpPr/>
          <p:nvPr/>
        </p:nvSpPr>
        <p:spPr>
          <a:xfrm>
            <a:off x="1921452" y="1002894"/>
            <a:ext cx="7600950" cy="4852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CORRELATION. 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3643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78FE0-787B-E08C-03C4-834E2F22B1AA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Template matching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F6FC9-7199-182C-C01A-E4D86960043F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FF724-3EEE-0663-5C41-90CC3875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6" y="1741385"/>
            <a:ext cx="4600575" cy="3571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BB66FC-17B1-1475-5F6F-8D1CC48D6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41" y="1703285"/>
            <a:ext cx="4781550" cy="3609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DC27B88-60CA-3181-EF30-B26AB2924EFF}"/>
              </a:ext>
            </a:extLst>
          </p:cNvPr>
          <p:cNvSpPr/>
          <p:nvPr/>
        </p:nvSpPr>
        <p:spPr>
          <a:xfrm>
            <a:off x="1484671" y="5515897"/>
            <a:ext cx="9075174" cy="856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Convolution:</a:t>
            </a:r>
            <a:r>
              <a:rPr lang="ko-KR" altLang="en-US" dirty="0"/>
              <a:t> 신호 처리 필터링</a:t>
            </a:r>
            <a:r>
              <a:rPr lang="en-US" altLang="ko-KR" dirty="0"/>
              <a:t>, Correlation: </a:t>
            </a:r>
            <a:r>
              <a:rPr lang="ko-KR" altLang="en-US" dirty="0"/>
              <a:t>유사성 판단</a:t>
            </a:r>
          </a:p>
        </p:txBody>
      </p:sp>
    </p:spTree>
    <p:extLst>
      <p:ext uri="{BB962C8B-B14F-4D97-AF65-F5344CB8AC3E}">
        <p14:creationId xmlns:p14="http://schemas.microsoft.com/office/powerpoint/2010/main" val="29150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568E8D-BE3A-5BBC-50E4-6B5E9DA60408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Template matching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64A090-3BD7-6DA7-AFD2-0A70640AB836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3A5FC9-432C-0DA1-653C-DB5727FB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0" y="1692838"/>
            <a:ext cx="4781550" cy="3609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579771-04D4-B776-B2CF-7A9F5A151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62" y="1662112"/>
            <a:ext cx="4743450" cy="35337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55585-E921-9B0E-7468-7E0BEA1E8521}"/>
              </a:ext>
            </a:extLst>
          </p:cNvPr>
          <p:cNvSpPr/>
          <p:nvPr/>
        </p:nvSpPr>
        <p:spPr>
          <a:xfrm>
            <a:off x="4847302" y="2772697"/>
            <a:ext cx="1779639" cy="11602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&lt;&lt;&lt;&lt;&lt;&lt;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869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468888-C2C6-E4E4-A094-01B90883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18" y="1097943"/>
            <a:ext cx="6775962" cy="51427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8B8745-8D6F-4321-7F04-8F46B9C52885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Template matching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F9E4D66C-860A-7B1B-AE99-0CD5228A5B8D}"/>
              </a:ext>
            </a:extLst>
          </p:cNvPr>
          <p:cNvSpPr/>
          <p:nvPr/>
        </p:nvSpPr>
        <p:spPr>
          <a:xfrm>
            <a:off x="8337754" y="4051852"/>
            <a:ext cx="1897626" cy="52110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5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E60417-4AAF-B111-0AEB-2EF9C4F145A5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DEE0AF-C122-0E7C-C9A0-8B9FA30FF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5" y="1382227"/>
            <a:ext cx="10126488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7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4241" y="6449632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2021A4-08B5-B505-A3BA-7F40ACAD5BF5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딥러닝에서 사용되는 여러 유형의 Convolution 소개 · 어쩐지 오늘은">
            <a:extLst>
              <a:ext uri="{FF2B5EF4-FFF2-40B4-BE49-F238E27FC236}">
                <a16:creationId xmlns:a16="http://schemas.microsoft.com/office/drawing/2014/main" id="{FA02EFFA-8390-538E-8420-D849FA811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71" y="2165106"/>
            <a:ext cx="3341364" cy="379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5-1. 푸리에 변환식의 의미">
            <a:extLst>
              <a:ext uri="{FF2B5EF4-FFF2-40B4-BE49-F238E27FC236}">
                <a16:creationId xmlns:a16="http://schemas.microsoft.com/office/drawing/2014/main" id="{E381D377-F9EF-0C6F-B4B8-D3939B33D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7" y="2352521"/>
            <a:ext cx="56197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829CE3F-4C10-2ACD-E023-3520CA161EC7}"/>
              </a:ext>
            </a:extLst>
          </p:cNvPr>
          <p:cNvSpPr/>
          <p:nvPr/>
        </p:nvSpPr>
        <p:spPr>
          <a:xfrm>
            <a:off x="7480447" y="1607089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Convolution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335C0-8091-AF6A-9183-E71EF05258C7}"/>
              </a:ext>
            </a:extLst>
          </p:cNvPr>
          <p:cNvSpPr/>
          <p:nvPr/>
        </p:nvSpPr>
        <p:spPr>
          <a:xfrm>
            <a:off x="1517183" y="1607089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푸리에</a:t>
            </a:r>
          </a:p>
        </p:txBody>
      </p:sp>
    </p:spTree>
    <p:extLst>
      <p:ext uri="{BB962C8B-B14F-4D97-AF65-F5344CB8AC3E}">
        <p14:creationId xmlns:p14="http://schemas.microsoft.com/office/powerpoint/2010/main" val="115187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4241" y="6449632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2021A4-08B5-B505-A3BA-7F40ACAD5BF5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3D Deconvolution Microscopy">
            <a:extLst>
              <a:ext uri="{FF2B5EF4-FFF2-40B4-BE49-F238E27FC236}">
                <a16:creationId xmlns:a16="http://schemas.microsoft.com/office/drawing/2014/main" id="{67247B02-0F12-70BC-3AA8-A85F611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8" y="2687386"/>
            <a:ext cx="5972636" cy="148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aliasing? What causes it? How to avoid it? | WolfSound">
            <a:extLst>
              <a:ext uri="{FF2B5EF4-FFF2-40B4-BE49-F238E27FC236}">
                <a16:creationId xmlns:a16="http://schemas.microsoft.com/office/drawing/2014/main" id="{60B3611A-2703-425B-C72F-C9C83D5A5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52" y="2140975"/>
            <a:ext cx="4031577" cy="28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EC8AFB8-1AB6-22A6-3961-450BDF5FA0E8}"/>
              </a:ext>
            </a:extLst>
          </p:cNvPr>
          <p:cNvSpPr/>
          <p:nvPr/>
        </p:nvSpPr>
        <p:spPr>
          <a:xfrm>
            <a:off x="7480447" y="1607089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Sampling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D6A787-11BC-C2B5-546D-E4D597FF991A}"/>
              </a:ext>
            </a:extLst>
          </p:cNvPr>
          <p:cNvSpPr/>
          <p:nvPr/>
        </p:nvSpPr>
        <p:spPr>
          <a:xfrm>
            <a:off x="1517183" y="1607089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Deconvolution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0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5F2A2F-2C92-47A5-6F2E-9498B6C45AF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푸리에 변환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2F262E-BB7A-E02B-9A59-93EDE262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666875"/>
            <a:ext cx="47434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1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128</Words>
  <Application>Microsoft Office PowerPoint</Application>
  <PresentationFormat>와이드스크린</PresentationFormat>
  <Paragraphs>81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Roboto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mh3603@naver.com</dc:creator>
  <cp:lastModifiedBy>mh3603@naver.com</cp:lastModifiedBy>
  <cp:revision>49</cp:revision>
  <dcterms:created xsi:type="dcterms:W3CDTF">2024-08-19T05:09:26Z</dcterms:created>
  <dcterms:modified xsi:type="dcterms:W3CDTF">2024-09-24T07:38:16Z</dcterms:modified>
</cp:coreProperties>
</file>