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1" r:id="rId6"/>
    <p:sldId id="260" r:id="rId7"/>
    <p:sldId id="262" r:id="rId8"/>
    <p:sldId id="263" r:id="rId9"/>
    <p:sldId id="264" r:id="rId10"/>
    <p:sldId id="271" r:id="rId11"/>
    <p:sldId id="265" r:id="rId12"/>
    <p:sldId id="268" r:id="rId13"/>
    <p:sldId id="266" r:id="rId14"/>
    <p:sldId id="267" r:id="rId15"/>
    <p:sldId id="269" r:id="rId16"/>
    <p:sldId id="27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1071" autoAdjust="0"/>
  </p:normalViewPr>
  <p:slideViewPr>
    <p:cSldViewPr snapToGrid="0" snapToObjects="1">
      <p:cViewPr varScale="1">
        <p:scale>
          <a:sx n="75" d="100"/>
          <a:sy n="75" d="100"/>
        </p:scale>
        <p:origin x="-3272" y="-96"/>
      </p:cViewPr>
      <p:guideLst>
        <p:guide orient="horz" pos="2160"/>
        <p:guide pos="2880"/>
      </p:guideLst>
    </p:cSldViewPr>
  </p:slideViewPr>
  <p:notesTextViewPr>
    <p:cViewPr>
      <p:scale>
        <a:sx n="170" d="100"/>
        <a:sy n="17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E3294E-864A-B846-B8B6-A3521E7F126C}" type="datetimeFigureOut">
              <a:rPr lang="en-US" smtClean="0"/>
              <a:t>10/06/11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D35FA3-0BB0-0442-85A1-3C45FEBD69AB}" type="slidenum">
              <a:rPr lang="en-US" smtClean="0"/>
              <a:t>‹#›</a:t>
            </a:fld>
            <a:endParaRPr lang="en-US"/>
          </a:p>
        </p:txBody>
      </p:sp>
    </p:spTree>
    <p:extLst>
      <p:ext uri="{BB962C8B-B14F-4D97-AF65-F5344CB8AC3E}">
        <p14:creationId xmlns:p14="http://schemas.microsoft.com/office/powerpoint/2010/main" val="225549246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so my final</a:t>
            </a:r>
            <a:r>
              <a:rPr lang="en-US" baseline="0" dirty="0" smtClean="0"/>
              <a:t> concept arose into an app called </a:t>
            </a:r>
            <a:r>
              <a:rPr lang="en-US" baseline="0" dirty="0" err="1" smtClean="0"/>
              <a:t>ConText</a:t>
            </a:r>
            <a:r>
              <a:rPr lang="en-US" baseline="0" dirty="0" smtClean="0"/>
              <a:t> which essentially filters your actionable messages based off your current or predetermined situations or surrounding objects. </a:t>
            </a:r>
            <a:r>
              <a:rPr lang="en-US" baseline="0" dirty="0" smtClean="0"/>
              <a:t> </a:t>
            </a:r>
            <a:r>
              <a:rPr lang="en-US" baseline="0" smtClean="0"/>
              <a:t>:)</a:t>
            </a:r>
            <a:endParaRPr lang="en-US" baseline="0" dirty="0" smtClean="0"/>
          </a:p>
          <a:p>
            <a:endParaRPr lang="en-US" baseline="0" dirty="0" smtClean="0"/>
          </a:p>
          <a:p>
            <a:r>
              <a:rPr lang="en-US" baseline="0" dirty="0" smtClean="0"/>
              <a:t>But before I tell you more about my final app. I’ll take you through my process.</a:t>
            </a:r>
            <a:endParaRPr lang="en-US" dirty="0"/>
          </a:p>
        </p:txBody>
      </p:sp>
      <p:sp>
        <p:nvSpPr>
          <p:cNvPr id="4" name="Slide Number Placeholder 3"/>
          <p:cNvSpPr>
            <a:spLocks noGrp="1"/>
          </p:cNvSpPr>
          <p:nvPr>
            <p:ph type="sldNum" sz="quarter" idx="10"/>
          </p:nvPr>
        </p:nvSpPr>
        <p:spPr/>
        <p:txBody>
          <a:bodyPr/>
          <a:lstStyle/>
          <a:p>
            <a:fld id="{41D35FA3-0BB0-0442-85A1-3C45FEBD69AB}" type="slidenum">
              <a:rPr lang="en-US" smtClean="0"/>
              <a:t>1</a:t>
            </a:fld>
            <a:endParaRPr lang="en-US"/>
          </a:p>
        </p:txBody>
      </p:sp>
    </p:spTree>
    <p:extLst>
      <p:ext uri="{BB962C8B-B14F-4D97-AF65-F5344CB8AC3E}">
        <p14:creationId xmlns:p14="http://schemas.microsoft.com/office/powerpoint/2010/main" val="2250366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Now a working hi-fidelity prototype of the concept could be developed. :D</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Through a few iterative cycles of user testing (i.e. observations from just getting users to use the app, perform certain tasks, etc.), quite a few interaction changes were made (e.g. hiding complexities, brining the most used functions forward) along with ways of providing better aesthetics.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It was also interesting to note that for this abbreviated view, users valued the type of media within the message slightly more than the originating channel (which was followed by the Topic of the message and lastly, who it was from). )</a:t>
            </a:r>
          </a:p>
        </p:txBody>
      </p:sp>
      <p:sp>
        <p:nvSpPr>
          <p:cNvPr id="4" name="Slide Number Placeholder 3"/>
          <p:cNvSpPr>
            <a:spLocks noGrp="1"/>
          </p:cNvSpPr>
          <p:nvPr>
            <p:ph type="sldNum" sz="quarter" idx="10"/>
          </p:nvPr>
        </p:nvSpPr>
        <p:spPr/>
        <p:txBody>
          <a:bodyPr/>
          <a:lstStyle/>
          <a:p>
            <a:fld id="{41D35FA3-0BB0-0442-85A1-3C45FEBD69AB}" type="slidenum">
              <a:rPr lang="en-US" smtClean="0"/>
              <a:t>10</a:t>
            </a:fld>
            <a:endParaRPr lang="en-US"/>
          </a:p>
        </p:txBody>
      </p:sp>
    </p:spTree>
    <p:extLst>
      <p:ext uri="{BB962C8B-B14F-4D97-AF65-F5344CB8AC3E}">
        <p14:creationId xmlns:p14="http://schemas.microsoft.com/office/powerpoint/2010/main" val="3865647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lead</a:t>
            </a:r>
            <a:r>
              <a:rPr lang="en-US" baseline="0" dirty="0" smtClean="0"/>
              <a:t> to the final app.</a:t>
            </a:r>
            <a:endParaRPr lang="en-US" dirty="0"/>
          </a:p>
        </p:txBody>
      </p:sp>
      <p:sp>
        <p:nvSpPr>
          <p:cNvPr id="4" name="Slide Number Placeholder 3"/>
          <p:cNvSpPr>
            <a:spLocks noGrp="1"/>
          </p:cNvSpPr>
          <p:nvPr>
            <p:ph type="sldNum" sz="quarter" idx="10"/>
          </p:nvPr>
        </p:nvSpPr>
        <p:spPr/>
        <p:txBody>
          <a:bodyPr/>
          <a:lstStyle/>
          <a:p>
            <a:fld id="{41D35FA3-0BB0-0442-85A1-3C45FEBD69AB}" type="slidenum">
              <a:rPr lang="en-US" smtClean="0"/>
              <a:t>11</a:t>
            </a:fld>
            <a:endParaRPr lang="en-US"/>
          </a:p>
        </p:txBody>
      </p:sp>
    </p:spTree>
    <p:extLst>
      <p:ext uri="{BB962C8B-B14F-4D97-AF65-F5344CB8AC3E}">
        <p14:creationId xmlns:p14="http://schemas.microsoft.com/office/powerpoint/2010/main" val="1210560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D35FA3-0BB0-0442-85A1-3C45FEBD69AB}" type="slidenum">
              <a:rPr lang="en-US" smtClean="0"/>
              <a:t>12</a:t>
            </a:fld>
            <a:endParaRPr lang="en-US"/>
          </a:p>
        </p:txBody>
      </p:sp>
    </p:spTree>
    <p:extLst>
      <p:ext uri="{BB962C8B-B14F-4D97-AF65-F5344CB8AC3E}">
        <p14:creationId xmlns:p14="http://schemas.microsoft.com/office/powerpoint/2010/main" val="139882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D35FA3-0BB0-0442-85A1-3C45FEBD69AB}" type="slidenum">
              <a:rPr lang="en-US" smtClean="0"/>
              <a:t>13</a:t>
            </a:fld>
            <a:endParaRPr lang="en-US"/>
          </a:p>
        </p:txBody>
      </p:sp>
    </p:spTree>
    <p:extLst>
      <p:ext uri="{BB962C8B-B14F-4D97-AF65-F5344CB8AC3E}">
        <p14:creationId xmlns:p14="http://schemas.microsoft.com/office/powerpoint/2010/main" val="1882609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must say, Martin, Tamara and Melody gave lots of great directions, keeping me from straying too far.</a:t>
            </a:r>
          </a:p>
          <a:p>
            <a:endParaRPr lang="en-US" baseline="0" dirty="0" smtClean="0"/>
          </a:p>
          <a:p>
            <a:r>
              <a:rPr lang="en-US" baseline="0" dirty="0" smtClean="0"/>
              <a:t>In retrospect I believe I should of poured more effort into initial research, and identified a much narrower futuristic problem through academic research earlier on. </a:t>
            </a:r>
          </a:p>
          <a:p>
            <a:endParaRPr lang="en-US" baseline="0" dirty="0" smtClean="0"/>
          </a:p>
          <a:p>
            <a:r>
              <a:rPr lang="en-US" baseline="0" dirty="0" smtClean="0"/>
              <a:t>( Also </a:t>
            </a:r>
            <a:r>
              <a:rPr lang="en-US" baseline="0" dirty="0" smtClean="0"/>
              <a:t>at the start, I was my own worst enemy, constantly looking for ways to implement visualizations, even though, looking back, they weren’t always truly warranted. </a:t>
            </a:r>
            <a:r>
              <a:rPr lang="en-US" baseline="0" dirty="0" smtClean="0"/>
              <a:t>)</a:t>
            </a:r>
            <a:endParaRPr lang="en-US" baseline="0" dirty="0" smtClean="0"/>
          </a:p>
          <a:p>
            <a:endParaRPr lang="en-US" baseline="0" dirty="0" smtClean="0"/>
          </a:p>
          <a:p>
            <a:r>
              <a:rPr lang="en-US" baseline="0" dirty="0" smtClean="0"/>
              <a:t>Most importantly though, I would have loved to use the amazing </a:t>
            </a:r>
            <a:r>
              <a:rPr lang="en-US" baseline="0" dirty="0" err="1" smtClean="0"/>
              <a:t>AttrakDiff</a:t>
            </a:r>
            <a:r>
              <a:rPr lang="en-US" baseline="0" dirty="0" smtClean="0"/>
              <a:t> measure of pragmatic and hedonic qualities much more, and more consistently throughout my design as the shear ability to assess the quality of an experience is very satisfying.</a:t>
            </a:r>
            <a:endParaRPr lang="en-US" dirty="0"/>
          </a:p>
        </p:txBody>
      </p:sp>
      <p:sp>
        <p:nvSpPr>
          <p:cNvPr id="4" name="Slide Number Placeholder 3"/>
          <p:cNvSpPr>
            <a:spLocks noGrp="1"/>
          </p:cNvSpPr>
          <p:nvPr>
            <p:ph type="sldNum" sz="quarter" idx="10"/>
          </p:nvPr>
        </p:nvSpPr>
        <p:spPr/>
        <p:txBody>
          <a:bodyPr/>
          <a:lstStyle/>
          <a:p>
            <a:fld id="{41D35FA3-0BB0-0442-85A1-3C45FEBD69AB}" type="slidenum">
              <a:rPr lang="en-US" smtClean="0"/>
              <a:t>14</a:t>
            </a:fld>
            <a:endParaRPr lang="en-US"/>
          </a:p>
        </p:txBody>
      </p:sp>
    </p:spTree>
    <p:extLst>
      <p:ext uri="{BB962C8B-B14F-4D97-AF65-F5344CB8AC3E}">
        <p14:creationId xmlns:p14="http://schemas.microsoft.com/office/powerpoint/2010/main" val="932182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terms of future work,</a:t>
            </a:r>
            <a:r>
              <a:rPr lang="en-US" baseline="0" dirty="0" smtClean="0"/>
              <a:t> the app could still be improved along both hedonic and pragmatic axis.</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 significant conceptual limitation to the current app is that it essentially is focused as a one-way response system to actionable messages, and is not flexibly </a:t>
            </a:r>
            <a:r>
              <a:rPr lang="en-US" baseline="0" dirty="0" smtClean="0"/>
              <a:t>considering for </a:t>
            </a:r>
            <a:r>
              <a:rPr lang="en-US" baseline="0" dirty="0" smtClean="0"/>
              <a:t>conversations or message construction. </a:t>
            </a:r>
          </a:p>
          <a:p>
            <a:endParaRPr lang="en-US" baseline="0" dirty="0" smtClean="0"/>
          </a:p>
          <a:p>
            <a:r>
              <a:rPr lang="en-US" baseline="0" dirty="0" smtClean="0"/>
              <a:t>Also unfortunate was that, machine learning algorithms, interactive detailed views of different types of messages and, acquiring data from personal channels (e.g. </a:t>
            </a:r>
            <a:r>
              <a:rPr lang="en-US" baseline="0" dirty="0" err="1" smtClean="0"/>
              <a:t>sms</a:t>
            </a:r>
            <a:r>
              <a:rPr lang="en-US" baseline="0" dirty="0" smtClean="0"/>
              <a:t>, </a:t>
            </a:r>
            <a:r>
              <a:rPr lang="en-US" baseline="0" dirty="0" err="1" smtClean="0"/>
              <a:t>fb</a:t>
            </a:r>
            <a:r>
              <a:rPr lang="en-US" baseline="0" dirty="0" smtClean="0"/>
              <a:t> </a:t>
            </a:r>
            <a:r>
              <a:rPr lang="en-US" baseline="0" dirty="0" err="1" smtClean="0"/>
              <a:t>api</a:t>
            </a:r>
            <a:r>
              <a:rPr lang="en-US" baseline="0" dirty="0" smtClean="0"/>
              <a:t>) were not implemented in this app.</a:t>
            </a:r>
          </a:p>
        </p:txBody>
      </p:sp>
      <p:sp>
        <p:nvSpPr>
          <p:cNvPr id="4" name="Slide Number Placeholder 3"/>
          <p:cNvSpPr>
            <a:spLocks noGrp="1"/>
          </p:cNvSpPr>
          <p:nvPr>
            <p:ph type="sldNum" sz="quarter" idx="10"/>
          </p:nvPr>
        </p:nvSpPr>
        <p:spPr/>
        <p:txBody>
          <a:bodyPr/>
          <a:lstStyle/>
          <a:p>
            <a:fld id="{41D35FA3-0BB0-0442-85A1-3C45FEBD69AB}" type="slidenum">
              <a:rPr lang="en-US" smtClean="0"/>
              <a:t>15</a:t>
            </a:fld>
            <a:endParaRPr lang="en-US"/>
          </a:p>
        </p:txBody>
      </p:sp>
    </p:spTree>
    <p:extLst>
      <p:ext uri="{BB962C8B-B14F-4D97-AF65-F5344CB8AC3E}">
        <p14:creationId xmlns:p14="http://schemas.microsoft.com/office/powerpoint/2010/main" val="2179298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app would benefit more-so from a realistic implementation where users could use their own personal data and experience the Situational system (i.e. the algorithms intuitively) for themselves. I believe that allowing people to use their own data for long periods of time would go a long way for better evaluations and understanding. </a:t>
            </a:r>
          </a:p>
          <a:p>
            <a:endParaRPr lang="en-US" baseline="0" dirty="0" smtClean="0"/>
          </a:p>
          <a:p>
            <a:r>
              <a:rPr lang="en-US" baseline="0" dirty="0" smtClean="0"/>
              <a:t>This concept could also situate itself with other futuristic technological developments such as SPIMES and NUIs. Though even as it is, it could already be developed today. To quote William Gibson “The future is already here – it’s just not evenly distributed.</a:t>
            </a:r>
            <a:r>
              <a:rPr lang="en-US" baseline="0" dirty="0" smtClean="0"/>
              <a:t>” :)</a:t>
            </a:r>
            <a:endParaRPr lang="en-US" baseline="0" dirty="0" smtClean="0"/>
          </a:p>
          <a:p>
            <a:endParaRPr lang="en-US" baseline="0" dirty="0" smtClean="0"/>
          </a:p>
          <a:p>
            <a:r>
              <a:rPr lang="en-US" baseline="0" dirty="0" smtClean="0"/>
              <a:t>And that’s it. Thanks for listening</a:t>
            </a:r>
            <a:r>
              <a:rPr lang="en-US" baseline="0" dirty="0" smtClean="0"/>
              <a:t>. :D</a:t>
            </a:r>
            <a:endParaRPr lang="en-US" baseline="0" dirty="0" smtClean="0"/>
          </a:p>
        </p:txBody>
      </p:sp>
      <p:sp>
        <p:nvSpPr>
          <p:cNvPr id="4" name="Slide Number Placeholder 3"/>
          <p:cNvSpPr>
            <a:spLocks noGrp="1"/>
          </p:cNvSpPr>
          <p:nvPr>
            <p:ph type="sldNum" sz="quarter" idx="10"/>
          </p:nvPr>
        </p:nvSpPr>
        <p:spPr/>
        <p:txBody>
          <a:bodyPr/>
          <a:lstStyle/>
          <a:p>
            <a:fld id="{41D35FA3-0BB0-0442-85A1-3C45FEBD69AB}" type="slidenum">
              <a:rPr lang="en-US" smtClean="0"/>
              <a:t>16</a:t>
            </a:fld>
            <a:endParaRPr lang="en-US"/>
          </a:p>
        </p:txBody>
      </p:sp>
    </p:spTree>
    <p:extLst>
      <p:ext uri="{BB962C8B-B14F-4D97-AF65-F5344CB8AC3E}">
        <p14:creationId xmlns:p14="http://schemas.microsoft.com/office/powerpoint/2010/main" val="4015089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just want to mention, that even though they’re not always stated, general user inquiry and sessions were undertaken throughout to assess each iterated concept, with a mix of new and previous users.</a:t>
            </a:r>
            <a:endParaRPr lang="en-US" dirty="0" smtClean="0"/>
          </a:p>
          <a:p>
            <a:endParaRPr lang="en-US" dirty="0" smtClean="0"/>
          </a:p>
          <a:p>
            <a:r>
              <a:rPr lang="en-US" dirty="0" smtClean="0"/>
              <a:t>Starting off this journey with initial research, I cast a relatively wide net, being</a:t>
            </a:r>
            <a:r>
              <a:rPr lang="en-US" baseline="0" dirty="0" smtClean="0"/>
              <a:t> quite overwhelmed by the possibilities the future held.</a:t>
            </a:r>
            <a:endParaRPr lang="en-US" dirty="0"/>
          </a:p>
        </p:txBody>
      </p:sp>
      <p:sp>
        <p:nvSpPr>
          <p:cNvPr id="4" name="Slide Number Placeholder 3"/>
          <p:cNvSpPr>
            <a:spLocks noGrp="1"/>
          </p:cNvSpPr>
          <p:nvPr>
            <p:ph type="sldNum" sz="quarter" idx="10"/>
          </p:nvPr>
        </p:nvSpPr>
        <p:spPr/>
        <p:txBody>
          <a:bodyPr/>
          <a:lstStyle/>
          <a:p>
            <a:fld id="{41D35FA3-0BB0-0442-85A1-3C45FEBD69AB}" type="slidenum">
              <a:rPr lang="en-US" smtClean="0"/>
              <a:t>2</a:t>
            </a:fld>
            <a:endParaRPr lang="en-US"/>
          </a:p>
        </p:txBody>
      </p:sp>
    </p:spTree>
    <p:extLst>
      <p:ext uri="{BB962C8B-B14F-4D97-AF65-F5344CB8AC3E}">
        <p14:creationId xmlns:p14="http://schemas.microsoft.com/office/powerpoint/2010/main" val="3559157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broadness lead to the identification of “Motivation” as a focal point for the app, and at how to facilitate it. </a:t>
            </a:r>
            <a:r>
              <a:rPr lang="en-US" dirty="0" smtClean="0"/>
              <a:t>This </a:t>
            </a:r>
            <a:r>
              <a:rPr lang="en-US" baseline="0" dirty="0" smtClean="0"/>
              <a:t>reflected itself in the PD session, which consisted of general observations like people’s wishes.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1D35FA3-0BB0-0442-85A1-3C45FEBD69AB}" type="slidenum">
              <a:rPr lang="en-US" smtClean="0"/>
              <a:t>3</a:t>
            </a:fld>
            <a:endParaRPr lang="en-US"/>
          </a:p>
        </p:txBody>
      </p:sp>
    </p:spTree>
    <p:extLst>
      <p:ext uri="{BB962C8B-B14F-4D97-AF65-F5344CB8AC3E}">
        <p14:creationId xmlns:p14="http://schemas.microsoft.com/office/powerpoint/2010/main" val="2429599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Though seemingly far from the final concept, some of the findings here still contributed to it, such as the effectiveness of tangible awareness, and perceptions of personal achievability.)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1D35FA3-0BB0-0442-85A1-3C45FEBD69AB}" type="slidenum">
              <a:rPr lang="en-US" smtClean="0"/>
              <a:t>4</a:t>
            </a:fld>
            <a:endParaRPr lang="en-US"/>
          </a:p>
        </p:txBody>
      </p:sp>
    </p:spTree>
    <p:extLst>
      <p:ext uri="{BB962C8B-B14F-4D97-AF65-F5344CB8AC3E}">
        <p14:creationId xmlns:p14="http://schemas.microsoft.com/office/powerpoint/2010/main" val="360401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exploration resulted in two concepts. </a:t>
            </a:r>
          </a:p>
          <a:p>
            <a:endParaRPr lang="en-US" dirty="0" smtClean="0"/>
          </a:p>
          <a:p>
            <a:r>
              <a:rPr lang="en-US" dirty="0" smtClean="0"/>
              <a:t>A ‘Checker’ concept,</a:t>
            </a:r>
            <a:r>
              <a:rPr lang="en-US" baseline="0" dirty="0" smtClean="0"/>
              <a:t> which was essentially a combination of a virtual reminder and a diary.</a:t>
            </a:r>
          </a:p>
        </p:txBody>
      </p:sp>
      <p:sp>
        <p:nvSpPr>
          <p:cNvPr id="4" name="Slide Number Placeholder 3"/>
          <p:cNvSpPr>
            <a:spLocks noGrp="1"/>
          </p:cNvSpPr>
          <p:nvPr>
            <p:ph type="sldNum" sz="quarter" idx="10"/>
          </p:nvPr>
        </p:nvSpPr>
        <p:spPr/>
        <p:txBody>
          <a:bodyPr/>
          <a:lstStyle/>
          <a:p>
            <a:fld id="{41D35FA3-0BB0-0442-85A1-3C45FEBD69AB}" type="slidenum">
              <a:rPr lang="en-US" smtClean="0"/>
              <a:t>5</a:t>
            </a:fld>
            <a:endParaRPr lang="en-US"/>
          </a:p>
        </p:txBody>
      </p:sp>
    </p:spTree>
    <p:extLst>
      <p:ext uri="{BB962C8B-B14F-4D97-AF65-F5344CB8AC3E}">
        <p14:creationId xmlns:p14="http://schemas.microsoft.com/office/powerpoint/2010/main" val="3939366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Along with a </a:t>
            </a:r>
            <a:r>
              <a:rPr lang="en-US" dirty="0" smtClean="0"/>
              <a:t>smart </a:t>
            </a:r>
            <a:r>
              <a:rPr lang="en-US" baseline="0" dirty="0" smtClean="0"/>
              <a:t>music </a:t>
            </a:r>
            <a:r>
              <a:rPr lang="en-US" baseline="0" dirty="0" smtClean="0"/>
              <a:t>app that functionally and reflectively increased productivity.</a:t>
            </a:r>
            <a:endParaRPr lang="en-US" dirty="0" smtClean="0"/>
          </a:p>
          <a:p>
            <a:endParaRPr lang="en-US" dirty="0" smtClean="0"/>
          </a:p>
          <a:p>
            <a:r>
              <a:rPr lang="en-US" dirty="0" smtClean="0"/>
              <a:t>Going with the former, I was advised</a:t>
            </a:r>
            <a:r>
              <a:rPr lang="en-US" baseline="0" dirty="0" smtClean="0"/>
              <a:t> against designing for Behavior Change. But instead to focus on brining awareness to users, of pre-existing data and their relationships.</a:t>
            </a:r>
          </a:p>
        </p:txBody>
      </p:sp>
      <p:sp>
        <p:nvSpPr>
          <p:cNvPr id="4" name="Slide Number Placeholder 3"/>
          <p:cNvSpPr>
            <a:spLocks noGrp="1"/>
          </p:cNvSpPr>
          <p:nvPr>
            <p:ph type="sldNum" sz="quarter" idx="10"/>
          </p:nvPr>
        </p:nvSpPr>
        <p:spPr/>
        <p:txBody>
          <a:bodyPr/>
          <a:lstStyle/>
          <a:p>
            <a:fld id="{41D35FA3-0BB0-0442-85A1-3C45FEBD69AB}" type="slidenum">
              <a:rPr lang="en-US" smtClean="0"/>
              <a:t>6</a:t>
            </a:fld>
            <a:endParaRPr lang="en-US"/>
          </a:p>
        </p:txBody>
      </p:sp>
    </p:spTree>
    <p:extLst>
      <p:ext uri="{BB962C8B-B14F-4D97-AF65-F5344CB8AC3E}">
        <p14:creationId xmlns:p14="http://schemas.microsoft.com/office/powerpoint/2010/main" val="4195452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resulting concept was a context-aware task app. After having some fun researching related projects and philosophies</a:t>
            </a:r>
            <a:r>
              <a:rPr lang="en-US" baseline="0" dirty="0" smtClean="0"/>
              <a:t> (such as the GTD method), a minimalistic ideal was chosen which resulted in the concept you see here.</a:t>
            </a:r>
          </a:p>
          <a:p>
            <a:endParaRPr lang="en-US" baseline="0" dirty="0" smtClean="0"/>
          </a:p>
          <a:p>
            <a:r>
              <a:rPr lang="en-US" baseline="0" dirty="0" smtClean="0"/>
              <a:t>It was later, however discovered, that someone else (Alex </a:t>
            </a:r>
            <a:r>
              <a:rPr lang="en-US" baseline="0" dirty="0" err="1" smtClean="0"/>
              <a:t>Kan</a:t>
            </a:r>
            <a:r>
              <a:rPr lang="en-US" baseline="0" dirty="0" smtClean="0"/>
              <a:t>) had conceptualized a great similar idea of allowing people to reach their </a:t>
            </a:r>
            <a:r>
              <a:rPr lang="en-US" baseline="0" dirty="0" smtClean="0"/>
              <a:t>goals with game mechanics.</a:t>
            </a:r>
            <a:endParaRPr lang="en-US" baseline="0" dirty="0" smtClean="0"/>
          </a:p>
          <a:p>
            <a:endParaRPr lang="en-US" baseline="0" dirty="0" smtClean="0"/>
          </a:p>
          <a:p>
            <a:r>
              <a:rPr lang="en-US" baseline="0" dirty="0" smtClean="0"/>
              <a:t>It was also pointed out that the idea was still too broad and that I should perhaps ignore input data (leaving it as an afterthought), but instead focus on what to do with the data, when the user already has it.</a:t>
            </a:r>
            <a:endParaRPr lang="en-US" dirty="0"/>
          </a:p>
        </p:txBody>
      </p:sp>
      <p:sp>
        <p:nvSpPr>
          <p:cNvPr id="4" name="Slide Number Placeholder 3"/>
          <p:cNvSpPr>
            <a:spLocks noGrp="1"/>
          </p:cNvSpPr>
          <p:nvPr>
            <p:ph type="sldNum" sz="quarter" idx="10"/>
          </p:nvPr>
        </p:nvSpPr>
        <p:spPr/>
        <p:txBody>
          <a:bodyPr/>
          <a:lstStyle/>
          <a:p>
            <a:fld id="{41D35FA3-0BB0-0442-85A1-3C45FEBD69AB}" type="slidenum">
              <a:rPr lang="en-US" smtClean="0"/>
              <a:t>7</a:t>
            </a:fld>
            <a:endParaRPr lang="en-US"/>
          </a:p>
        </p:txBody>
      </p:sp>
    </p:spTree>
    <p:extLst>
      <p:ext uri="{BB962C8B-B14F-4D97-AF65-F5344CB8AC3E}">
        <p14:creationId xmlns:p14="http://schemas.microsoft.com/office/powerpoint/2010/main" val="2811402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lead to</a:t>
            </a:r>
            <a:r>
              <a:rPr lang="en-US" baseline="0" dirty="0" smtClean="0"/>
              <a:t> a core, futuristic, problem, whereby we are increasing inundated with actionable messages (messages that require some form of response/task). The problem would be how we address </a:t>
            </a:r>
            <a:r>
              <a:rPr lang="en-US" baseline="0" dirty="0" smtClean="0"/>
              <a:t>these many </a:t>
            </a:r>
            <a:r>
              <a:rPr lang="en-US" baseline="0" dirty="0" smtClean="0"/>
              <a:t>items in our day-to-day lives.</a:t>
            </a:r>
          </a:p>
          <a:p>
            <a:endParaRPr lang="en-US" baseline="0" dirty="0" smtClean="0"/>
          </a:p>
          <a:p>
            <a:r>
              <a:rPr lang="en-US" baseline="0" dirty="0" smtClean="0"/>
              <a:t>I was also reminded of pic projectors as futuristic consumer hardware.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1D35FA3-0BB0-0442-85A1-3C45FEBD69AB}" type="slidenum">
              <a:rPr lang="en-US" smtClean="0"/>
              <a:t>8</a:t>
            </a:fld>
            <a:endParaRPr lang="en-US"/>
          </a:p>
        </p:txBody>
      </p:sp>
    </p:spTree>
    <p:extLst>
      <p:ext uri="{BB962C8B-B14F-4D97-AF65-F5344CB8AC3E}">
        <p14:creationId xmlns:p14="http://schemas.microsoft.com/office/powerpoint/2010/main" val="1305962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resulted in the concept of an app that “Filters your messages with your context”</a:t>
            </a:r>
            <a:r>
              <a:rPr lang="en-US" baseline="0" dirty="0" smtClean="0"/>
              <a:t> and considered </a:t>
            </a:r>
            <a:r>
              <a:rPr lang="en-US" dirty="0" smtClean="0"/>
              <a:t>multiple projection areas and multiple situations for such an app.</a:t>
            </a:r>
          </a:p>
          <a:p>
            <a:endParaRPr lang="en-US" dirty="0" smtClean="0"/>
          </a:p>
          <a:p>
            <a:r>
              <a:rPr lang="en-US" dirty="0" smtClean="0"/>
              <a:t>From user inquiries,</a:t>
            </a:r>
            <a:r>
              <a:rPr lang="en-US" baseline="0" dirty="0" smtClean="0"/>
              <a:t> t</a:t>
            </a:r>
            <a:r>
              <a:rPr lang="en-US" dirty="0" smtClean="0"/>
              <a:t>his</a:t>
            </a:r>
            <a:r>
              <a:rPr lang="en-US" baseline="0" dirty="0" smtClean="0"/>
              <a:t> idea was then narrowed down to just utilizing objects as filters for projectable messages.</a:t>
            </a:r>
          </a:p>
        </p:txBody>
      </p:sp>
      <p:sp>
        <p:nvSpPr>
          <p:cNvPr id="4" name="Slide Number Placeholder 3"/>
          <p:cNvSpPr>
            <a:spLocks noGrp="1"/>
          </p:cNvSpPr>
          <p:nvPr>
            <p:ph type="sldNum" sz="quarter" idx="10"/>
          </p:nvPr>
        </p:nvSpPr>
        <p:spPr/>
        <p:txBody>
          <a:bodyPr/>
          <a:lstStyle/>
          <a:p>
            <a:fld id="{41D35FA3-0BB0-0442-85A1-3C45FEBD69AB}" type="slidenum">
              <a:rPr lang="en-US" smtClean="0"/>
              <a:t>9</a:t>
            </a:fld>
            <a:endParaRPr lang="en-US"/>
          </a:p>
        </p:txBody>
      </p:sp>
    </p:spTree>
    <p:extLst>
      <p:ext uri="{BB962C8B-B14F-4D97-AF65-F5344CB8AC3E}">
        <p14:creationId xmlns:p14="http://schemas.microsoft.com/office/powerpoint/2010/main" val="102492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p>
            <a:fld id="{0585C954-2489-D141-8ECB-03C6E6083274}" type="datetimeFigureOut">
              <a:rPr lang="en-US" smtClean="0"/>
              <a:t>10/06/11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A76B8-7868-0541-9F0C-2D2E39930E84}" type="slidenum">
              <a:rPr lang="en-US" smtClean="0"/>
              <a:t>‹#›</a:t>
            </a:fld>
            <a:endParaRPr lang="en-US"/>
          </a:p>
        </p:txBody>
      </p:sp>
    </p:spTree>
    <p:extLst>
      <p:ext uri="{BB962C8B-B14F-4D97-AF65-F5344CB8AC3E}">
        <p14:creationId xmlns:p14="http://schemas.microsoft.com/office/powerpoint/2010/main" val="3638425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0585C954-2489-D141-8ECB-03C6E6083274}" type="datetimeFigureOut">
              <a:rPr lang="en-US" smtClean="0"/>
              <a:t>10/06/11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A76B8-7868-0541-9F0C-2D2E39930E84}" type="slidenum">
              <a:rPr lang="en-US" smtClean="0"/>
              <a:t>‹#›</a:t>
            </a:fld>
            <a:endParaRPr lang="en-US"/>
          </a:p>
        </p:txBody>
      </p:sp>
    </p:spTree>
    <p:extLst>
      <p:ext uri="{BB962C8B-B14F-4D97-AF65-F5344CB8AC3E}">
        <p14:creationId xmlns:p14="http://schemas.microsoft.com/office/powerpoint/2010/main" val="3703752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0585C954-2489-D141-8ECB-03C6E6083274}" type="datetimeFigureOut">
              <a:rPr lang="en-US" smtClean="0"/>
              <a:t>10/06/11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A76B8-7868-0541-9F0C-2D2E39930E84}" type="slidenum">
              <a:rPr lang="en-US" smtClean="0"/>
              <a:t>‹#›</a:t>
            </a:fld>
            <a:endParaRPr lang="en-US"/>
          </a:p>
        </p:txBody>
      </p:sp>
    </p:spTree>
    <p:extLst>
      <p:ext uri="{BB962C8B-B14F-4D97-AF65-F5344CB8AC3E}">
        <p14:creationId xmlns:p14="http://schemas.microsoft.com/office/powerpoint/2010/main" val="1637734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0585C954-2489-D141-8ECB-03C6E6083274}" type="datetimeFigureOut">
              <a:rPr lang="en-US" smtClean="0"/>
              <a:t>10/06/11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A76B8-7868-0541-9F0C-2D2E39930E84}" type="slidenum">
              <a:rPr lang="en-US" smtClean="0"/>
              <a:t>‹#›</a:t>
            </a:fld>
            <a:endParaRPr lang="en-US"/>
          </a:p>
        </p:txBody>
      </p:sp>
    </p:spTree>
    <p:extLst>
      <p:ext uri="{BB962C8B-B14F-4D97-AF65-F5344CB8AC3E}">
        <p14:creationId xmlns:p14="http://schemas.microsoft.com/office/powerpoint/2010/main" val="1748528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0585C954-2489-D141-8ECB-03C6E6083274}" type="datetimeFigureOut">
              <a:rPr lang="en-US" smtClean="0"/>
              <a:t>10/06/11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A76B8-7868-0541-9F0C-2D2E39930E84}" type="slidenum">
              <a:rPr lang="en-US" smtClean="0"/>
              <a:t>‹#›</a:t>
            </a:fld>
            <a:endParaRPr lang="en-US"/>
          </a:p>
        </p:txBody>
      </p:sp>
    </p:spTree>
    <p:extLst>
      <p:ext uri="{BB962C8B-B14F-4D97-AF65-F5344CB8AC3E}">
        <p14:creationId xmlns:p14="http://schemas.microsoft.com/office/powerpoint/2010/main" val="489892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0585C954-2489-D141-8ECB-03C6E6083274}" type="datetimeFigureOut">
              <a:rPr lang="en-US" smtClean="0"/>
              <a:t>10/06/11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A76B8-7868-0541-9F0C-2D2E39930E84}" type="slidenum">
              <a:rPr lang="en-US" smtClean="0"/>
              <a:t>‹#›</a:t>
            </a:fld>
            <a:endParaRPr lang="en-US"/>
          </a:p>
        </p:txBody>
      </p:sp>
    </p:spTree>
    <p:extLst>
      <p:ext uri="{BB962C8B-B14F-4D97-AF65-F5344CB8AC3E}">
        <p14:creationId xmlns:p14="http://schemas.microsoft.com/office/powerpoint/2010/main" val="3713966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0585C954-2489-D141-8ECB-03C6E6083274}" type="datetimeFigureOut">
              <a:rPr lang="en-US" smtClean="0"/>
              <a:t>10/06/11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6A76B8-7868-0541-9F0C-2D2E39930E84}" type="slidenum">
              <a:rPr lang="en-US" smtClean="0"/>
              <a:t>‹#›</a:t>
            </a:fld>
            <a:endParaRPr lang="en-US"/>
          </a:p>
        </p:txBody>
      </p:sp>
    </p:spTree>
    <p:extLst>
      <p:ext uri="{BB962C8B-B14F-4D97-AF65-F5344CB8AC3E}">
        <p14:creationId xmlns:p14="http://schemas.microsoft.com/office/powerpoint/2010/main" val="2424601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0585C954-2489-D141-8ECB-03C6E6083274}" type="datetimeFigureOut">
              <a:rPr lang="en-US" smtClean="0"/>
              <a:t>10/06/11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6A76B8-7868-0541-9F0C-2D2E39930E84}" type="slidenum">
              <a:rPr lang="en-US" smtClean="0"/>
              <a:t>‹#›</a:t>
            </a:fld>
            <a:endParaRPr lang="en-US"/>
          </a:p>
        </p:txBody>
      </p:sp>
    </p:spTree>
    <p:extLst>
      <p:ext uri="{BB962C8B-B14F-4D97-AF65-F5344CB8AC3E}">
        <p14:creationId xmlns:p14="http://schemas.microsoft.com/office/powerpoint/2010/main" val="1496755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85C954-2489-D141-8ECB-03C6E6083274}" type="datetimeFigureOut">
              <a:rPr lang="en-US" smtClean="0"/>
              <a:t>10/06/11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6A76B8-7868-0541-9F0C-2D2E39930E84}" type="slidenum">
              <a:rPr lang="en-US" smtClean="0"/>
              <a:t>‹#›</a:t>
            </a:fld>
            <a:endParaRPr lang="en-US"/>
          </a:p>
        </p:txBody>
      </p:sp>
    </p:spTree>
    <p:extLst>
      <p:ext uri="{BB962C8B-B14F-4D97-AF65-F5344CB8AC3E}">
        <p14:creationId xmlns:p14="http://schemas.microsoft.com/office/powerpoint/2010/main" val="4081175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0585C954-2489-D141-8ECB-03C6E6083274}" type="datetimeFigureOut">
              <a:rPr lang="en-US" smtClean="0"/>
              <a:t>10/06/11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A76B8-7868-0541-9F0C-2D2E39930E84}" type="slidenum">
              <a:rPr lang="en-US" smtClean="0"/>
              <a:t>‹#›</a:t>
            </a:fld>
            <a:endParaRPr lang="en-US"/>
          </a:p>
        </p:txBody>
      </p:sp>
    </p:spTree>
    <p:extLst>
      <p:ext uri="{BB962C8B-B14F-4D97-AF65-F5344CB8AC3E}">
        <p14:creationId xmlns:p14="http://schemas.microsoft.com/office/powerpoint/2010/main" val="4162724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0585C954-2489-D141-8ECB-03C6E6083274}" type="datetimeFigureOut">
              <a:rPr lang="en-US" smtClean="0"/>
              <a:t>10/06/11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A76B8-7868-0541-9F0C-2D2E39930E84}" type="slidenum">
              <a:rPr lang="en-US" smtClean="0"/>
              <a:t>‹#›</a:t>
            </a:fld>
            <a:endParaRPr lang="en-US"/>
          </a:p>
        </p:txBody>
      </p:sp>
    </p:spTree>
    <p:extLst>
      <p:ext uri="{BB962C8B-B14F-4D97-AF65-F5344CB8AC3E}">
        <p14:creationId xmlns:p14="http://schemas.microsoft.com/office/powerpoint/2010/main" val="33100163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5C954-2489-D141-8ECB-03C6E6083274}" type="datetimeFigureOut">
              <a:rPr lang="en-US" smtClean="0"/>
              <a:t>10/06/11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A76B8-7868-0541-9F0C-2D2E39930E84}" type="slidenum">
              <a:rPr lang="en-US" smtClean="0"/>
              <a:t>‹#›</a:t>
            </a:fld>
            <a:endParaRPr lang="en-US"/>
          </a:p>
        </p:txBody>
      </p:sp>
    </p:spTree>
    <p:extLst>
      <p:ext uri="{BB962C8B-B14F-4D97-AF65-F5344CB8AC3E}">
        <p14:creationId xmlns:p14="http://schemas.microsoft.com/office/powerpoint/2010/main" val="1961500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IXD - Final Presentation000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62492055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1-06-10 at 6.00.2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9100" y="595116"/>
            <a:ext cx="3016715" cy="5667768"/>
          </a:xfrm>
          <a:prstGeom prst="rect">
            <a:avLst/>
          </a:prstGeom>
        </p:spPr>
      </p:pic>
    </p:spTree>
    <p:extLst>
      <p:ext uri="{BB962C8B-B14F-4D97-AF65-F5344CB8AC3E}">
        <p14:creationId xmlns:p14="http://schemas.microsoft.com/office/powerpoint/2010/main" val="134310546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IXD - Final Presentation001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632777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IXD - Final Presentation001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632777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IXD - Final Presentation001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632777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IXD - Final Presentation001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632777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IXD - Final Presentation001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632777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IXD - Final Presentation001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63277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IXD - Final Presentation000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63277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IXD - Final Presentation000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632777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IXD - Final Presentation000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632777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IXD - Final Presentation000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63277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IXD - Final Presentation000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632777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IXD - Final Presentation0007.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632777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IXD - Final Presentation0008.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632777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IXD - Final Presentation0009.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632777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130</TotalTime>
  <Words>973</Words>
  <Application>Microsoft Macintosh PowerPoint</Application>
  <PresentationFormat>On-screen Show (4:3)</PresentationFormat>
  <Paragraphs>63</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dc:creator>
  <cp:lastModifiedBy>Han</cp:lastModifiedBy>
  <cp:revision>213</cp:revision>
  <dcterms:created xsi:type="dcterms:W3CDTF">2011-06-09T19:03:28Z</dcterms:created>
  <dcterms:modified xsi:type="dcterms:W3CDTF">2011-06-09T23:35:59Z</dcterms:modified>
</cp:coreProperties>
</file>