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0" r:id="rId4"/>
    <p:sldId id="257" r:id="rId6"/>
    <p:sldId id="258" r:id="rId7"/>
    <p:sldId id="259" r:id="rId8"/>
    <p:sldId id="260" r:id="rId9"/>
    <p:sldId id="263" r:id="rId10"/>
    <p:sldId id="264" r:id="rId11"/>
    <p:sldId id="265" r:id="rId12"/>
    <p:sldId id="262" r:id="rId13"/>
    <p:sldId id="26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microsoft.com/office/2007/relationships/hdphoto" Target="../media/image4.wdp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microsoft.com/office/2007/relationships/hdphoto" Target="../media/image2.wdp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0" Type="http://schemas.openxmlformats.org/officeDocument/2006/relationships/tags" Target="../tags/tag15.xml"/><Relationship Id="rId2" Type="http://schemas.openxmlformats.org/officeDocument/2006/relationships/tags" Target="../tags/tag1.xml"/><Relationship Id="rId19" Type="http://schemas.openxmlformats.org/officeDocument/2006/relationships/tags" Target="../tags/tag14.xml"/><Relationship Id="rId18" Type="http://schemas.openxmlformats.org/officeDocument/2006/relationships/tags" Target="../tags/tag13.xml"/><Relationship Id="rId17" Type="http://schemas.openxmlformats.org/officeDocument/2006/relationships/tags" Target="../tags/tag12.xml"/><Relationship Id="rId16" Type="http://schemas.openxmlformats.org/officeDocument/2006/relationships/tags" Target="../tags/tag1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microsoft.com/office/2007/relationships/hdphoto" Target="../media/image4.wdp"/><Relationship Id="rId7" Type="http://schemas.openxmlformats.org/officeDocument/2006/relationships/image" Target="../media/image3.png"/><Relationship Id="rId6" Type="http://schemas.openxmlformats.org/officeDocument/2006/relationships/tags" Target="../tags/tag110.xml"/><Relationship Id="rId5" Type="http://schemas.microsoft.com/office/2007/relationships/hdphoto" Target="../media/image2.wdp"/><Relationship Id="rId4" Type="http://schemas.openxmlformats.org/officeDocument/2006/relationships/image" Target="../media/image1.png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8" Type="http://schemas.openxmlformats.org/officeDocument/2006/relationships/tags" Target="../tags/tag120.xml"/><Relationship Id="rId17" Type="http://schemas.openxmlformats.org/officeDocument/2006/relationships/tags" Target="../tags/tag119.xml"/><Relationship Id="rId16" Type="http://schemas.openxmlformats.org/officeDocument/2006/relationships/tags" Target="../tags/tag118.xml"/><Relationship Id="rId15" Type="http://schemas.openxmlformats.org/officeDocument/2006/relationships/tags" Target="../tags/tag117.xml"/><Relationship Id="rId14" Type="http://schemas.openxmlformats.org/officeDocument/2006/relationships/tags" Target="../tags/tag116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3" Type="http://schemas.openxmlformats.org/officeDocument/2006/relationships/tags" Target="../tags/tag141.xml"/><Relationship Id="rId12" Type="http://schemas.openxmlformats.org/officeDocument/2006/relationships/tags" Target="../tags/tag140.xml"/><Relationship Id="rId11" Type="http://schemas.openxmlformats.org/officeDocument/2006/relationships/tags" Target="../tags/tag139.xml"/><Relationship Id="rId10" Type="http://schemas.openxmlformats.org/officeDocument/2006/relationships/tags" Target="../tags/tag138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3" Type="http://schemas.openxmlformats.org/officeDocument/2006/relationships/tags" Target="../tags/tag165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3" Type="http://schemas.openxmlformats.org/officeDocument/2006/relationships/tags" Target="../tags/tag177.xml"/><Relationship Id="rId12" Type="http://schemas.openxmlformats.org/officeDocument/2006/relationships/tags" Target="../tags/tag176.xml"/><Relationship Id="rId11" Type="http://schemas.openxmlformats.org/officeDocument/2006/relationships/tags" Target="../tags/tag175.xml"/><Relationship Id="rId10" Type="http://schemas.openxmlformats.org/officeDocument/2006/relationships/tags" Target="../tags/tag17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5" Type="http://schemas.openxmlformats.org/officeDocument/2006/relationships/tags" Target="../tags/tag191.xml"/><Relationship Id="rId14" Type="http://schemas.openxmlformats.org/officeDocument/2006/relationships/tags" Target="../tags/tag190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4" Type="http://schemas.openxmlformats.org/officeDocument/2006/relationships/tags" Target="../tags/tag204.xml"/><Relationship Id="rId13" Type="http://schemas.openxmlformats.org/officeDocument/2006/relationships/tags" Target="../tags/tag203.xml"/><Relationship Id="rId12" Type="http://schemas.openxmlformats.org/officeDocument/2006/relationships/tags" Target="../tags/tag202.xml"/><Relationship Id="rId11" Type="http://schemas.openxmlformats.org/officeDocument/2006/relationships/tags" Target="../tags/tag201.xml"/><Relationship Id="rId10" Type="http://schemas.openxmlformats.org/officeDocument/2006/relationships/tags" Target="../tags/tag200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microsoft.com/office/2007/relationships/hdphoto" Target="../media/image6.wdp"/><Relationship Id="rId4" Type="http://schemas.openxmlformats.org/officeDocument/2006/relationships/image" Target="../media/image5.png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5" Type="http://schemas.openxmlformats.org/officeDocument/2006/relationships/tags" Target="../tags/tag61.xml"/><Relationship Id="rId14" Type="http://schemas.openxmlformats.org/officeDocument/2006/relationships/tags" Target="../tags/tag60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96610" y="411018"/>
            <a:ext cx="11995390" cy="5709650"/>
            <a:chOff x="196610" y="411018"/>
            <a:chExt cx="11995390" cy="5709650"/>
          </a:xfrm>
        </p:grpSpPr>
        <p:grpSp>
          <p:nvGrpSpPr>
            <p:cNvPr id="8" name="组合 7"/>
            <p:cNvGrpSpPr/>
            <p:nvPr/>
          </p:nvGrpSpPr>
          <p:grpSpPr>
            <a:xfrm>
              <a:off x="196610" y="411018"/>
              <a:ext cx="4589521" cy="5709650"/>
              <a:chOff x="196610" y="411018"/>
              <a:chExt cx="4589521" cy="5709650"/>
            </a:xfrm>
          </p:grpSpPr>
          <p:pic>
            <p:nvPicPr>
              <p:cNvPr id="11" name="图片 10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 radius="0"/>
                        </a14:imgEffect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431197" y="5173634"/>
                <a:ext cx="947034" cy="947034"/>
              </a:xfrm>
              <a:custGeom>
                <a:avLst/>
                <a:gdLst>
                  <a:gd name="connsiteX0" fmla="*/ 2269800 w 4539600"/>
                  <a:gd name="connsiteY0" fmla="*/ 0 h 4539600"/>
                  <a:gd name="connsiteX1" fmla="*/ 4539600 w 4539600"/>
                  <a:gd name="connsiteY1" fmla="*/ 2269800 h 4539600"/>
                  <a:gd name="connsiteX2" fmla="*/ 2269800 w 4539600"/>
                  <a:gd name="connsiteY2" fmla="*/ 4539600 h 4539600"/>
                  <a:gd name="connsiteX3" fmla="*/ 0 w 4539600"/>
                  <a:gd name="connsiteY3" fmla="*/ 2269800 h 453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9600" h="4539600">
                    <a:moveTo>
                      <a:pt x="2269800" y="0"/>
                    </a:moveTo>
                    <a:lnTo>
                      <a:pt x="4539600" y="2269800"/>
                    </a:lnTo>
                    <a:lnTo>
                      <a:pt x="2269800" y="4539600"/>
                    </a:lnTo>
                    <a:lnTo>
                      <a:pt x="0" y="2269800"/>
                    </a:lnTo>
                    <a:close/>
                  </a:path>
                </a:pathLst>
              </a:custGeom>
            </p:spPr>
          </p:pic>
          <p:pic>
            <p:nvPicPr>
              <p:cNvPr id="12" name="图片 11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Blur radius="0"/>
                        </a14:imgEffect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96610" y="1003016"/>
                <a:ext cx="4539600" cy="4539600"/>
              </a:xfrm>
              <a:custGeom>
                <a:avLst/>
                <a:gdLst>
                  <a:gd name="connsiteX0" fmla="*/ 2269800 w 4539600"/>
                  <a:gd name="connsiteY0" fmla="*/ 0 h 4539600"/>
                  <a:gd name="connsiteX1" fmla="*/ 4539600 w 4539600"/>
                  <a:gd name="connsiteY1" fmla="*/ 2269800 h 4539600"/>
                  <a:gd name="connsiteX2" fmla="*/ 2269800 w 4539600"/>
                  <a:gd name="connsiteY2" fmla="*/ 4539600 h 4539600"/>
                  <a:gd name="connsiteX3" fmla="*/ 0 w 4539600"/>
                  <a:gd name="connsiteY3" fmla="*/ 2269800 h 453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9600" h="4539600">
                    <a:moveTo>
                      <a:pt x="2269800" y="0"/>
                    </a:moveTo>
                    <a:lnTo>
                      <a:pt x="4539600" y="2269800"/>
                    </a:lnTo>
                    <a:lnTo>
                      <a:pt x="2269800" y="4539600"/>
                    </a:lnTo>
                    <a:lnTo>
                      <a:pt x="0" y="2269800"/>
                    </a:lnTo>
                    <a:close/>
                  </a:path>
                </a:pathLst>
              </a:custGeom>
            </p:spPr>
          </p:pic>
          <p:sp>
            <p:nvSpPr>
              <p:cNvPr id="13" name="菱形 12"/>
              <p:cNvSpPr/>
              <p:nvPr>
                <p:custDataLst>
                  <p:tags r:id="rId9"/>
                </p:custDataLst>
              </p:nvPr>
            </p:nvSpPr>
            <p:spPr>
              <a:xfrm>
                <a:off x="1374860" y="411018"/>
                <a:ext cx="940532" cy="940532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4" name="菱形 13"/>
              <p:cNvSpPr/>
              <p:nvPr>
                <p:custDataLst>
                  <p:tags r:id="rId10"/>
                </p:custDataLst>
              </p:nvPr>
            </p:nvSpPr>
            <p:spPr>
              <a:xfrm>
                <a:off x="2561694" y="5180136"/>
                <a:ext cx="939754" cy="939754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" name="菱形 14"/>
              <p:cNvSpPr/>
              <p:nvPr>
                <p:custDataLst>
                  <p:tags r:id="rId11"/>
                </p:custDataLst>
              </p:nvPr>
            </p:nvSpPr>
            <p:spPr>
              <a:xfrm>
                <a:off x="3846377" y="1715280"/>
                <a:ext cx="939754" cy="939754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" name="菱形 8"/>
            <p:cNvSpPr/>
            <p:nvPr>
              <p:custDataLst>
                <p:tags r:id="rId12"/>
              </p:custDataLst>
            </p:nvPr>
          </p:nvSpPr>
          <p:spPr>
            <a:xfrm>
              <a:off x="3597706" y="2252545"/>
              <a:ext cx="2553498" cy="2553498"/>
            </a:xfrm>
            <a:prstGeom prst="diamond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</a:endParaRPr>
            </a:p>
          </p:txBody>
        </p:sp>
        <p:sp>
          <p:nvSpPr>
            <p:cNvPr id="10" name="任意多边形: 形状 9"/>
            <p:cNvSpPr/>
            <p:nvPr>
              <p:custDataLst>
                <p:tags r:id="rId13"/>
              </p:custDataLst>
            </p:nvPr>
          </p:nvSpPr>
          <p:spPr>
            <a:xfrm>
              <a:off x="5077316" y="2252545"/>
              <a:ext cx="7114684" cy="2553498"/>
            </a:xfrm>
            <a:custGeom>
              <a:avLst/>
              <a:gdLst>
                <a:gd name="connsiteX0" fmla="*/ 0 w 7114684"/>
                <a:gd name="connsiteY0" fmla="*/ 0 h 2553498"/>
                <a:gd name="connsiteX1" fmla="*/ 7114684 w 7114684"/>
                <a:gd name="connsiteY1" fmla="*/ 0 h 2553498"/>
                <a:gd name="connsiteX2" fmla="*/ 7114684 w 7114684"/>
                <a:gd name="connsiteY2" fmla="*/ 2553498 h 2553498"/>
                <a:gd name="connsiteX3" fmla="*/ 0 w 7114684"/>
                <a:gd name="connsiteY3" fmla="*/ 2553498 h 2553498"/>
                <a:gd name="connsiteX4" fmla="*/ 1276749 w 7114684"/>
                <a:gd name="connsiteY4" fmla="*/ 1276749 h 2553498"/>
                <a:gd name="connsiteX5" fmla="*/ 0 w 7114684"/>
                <a:gd name="connsiteY5" fmla="*/ 0 h 2553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14684" h="2553498">
                  <a:moveTo>
                    <a:pt x="0" y="0"/>
                  </a:moveTo>
                  <a:lnTo>
                    <a:pt x="7114684" y="0"/>
                  </a:lnTo>
                  <a:lnTo>
                    <a:pt x="7114684" y="2553498"/>
                  </a:lnTo>
                  <a:lnTo>
                    <a:pt x="0" y="2553498"/>
                  </a:lnTo>
                  <a:lnTo>
                    <a:pt x="1276749" y="1276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solidFill>
                  <a:srgbClr val="1C2C3B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7"/>
            </p:custDataLst>
          </p:nvPr>
        </p:nvSpPr>
        <p:spPr>
          <a:xfrm>
            <a:off x="4746410" y="2271595"/>
            <a:ext cx="7402286" cy="1095705"/>
          </a:xfrm>
        </p:spPr>
        <p:txBody>
          <a:bodyPr lIns="90000" tIns="46800" rIns="90000" bIns="0" anchor="b" anchorCtr="0">
            <a:normAutofit/>
          </a:bodyPr>
          <a:lstStyle>
            <a:lvl1pPr algn="r">
              <a:defRPr sz="54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8"/>
            </p:custDataLst>
          </p:nvPr>
        </p:nvSpPr>
        <p:spPr>
          <a:xfrm>
            <a:off x="4746409" y="3462251"/>
            <a:ext cx="7402287" cy="535983"/>
          </a:xfrm>
        </p:spPr>
        <p:txBody>
          <a:bodyPr lIns="90000" tIns="0" rIns="90000" bIns="46800">
            <a:normAutofit/>
          </a:bodyPr>
          <a:lstStyle>
            <a:lvl1pPr marL="0" indent="0" algn="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9"/>
            </p:custDataLst>
          </p:nvPr>
        </p:nvSpPr>
        <p:spPr>
          <a:xfrm>
            <a:off x="7390596" y="4063283"/>
            <a:ext cx="2340000" cy="432000"/>
          </a:xfrm>
        </p:spPr>
        <p:txBody>
          <a:bodyPr lIns="90000" tIns="46800" rIns="90000" bIns="46800"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4" hasCustomPrompt="1"/>
            <p:custDataLst>
              <p:tags r:id="rId20"/>
            </p:custDataLst>
          </p:nvPr>
        </p:nvSpPr>
        <p:spPr>
          <a:xfrm>
            <a:off x="9808696" y="4063283"/>
            <a:ext cx="2340000" cy="432000"/>
          </a:xfrm>
        </p:spPr>
        <p:txBody>
          <a:bodyPr lIns="90000" tIns="46800" rIns="90000" bIns="46800"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121020" y="-384564"/>
            <a:ext cx="11869863" cy="7249085"/>
            <a:chOff x="121020" y="-384564"/>
            <a:chExt cx="11869863" cy="7249085"/>
          </a:xfrm>
        </p:grpSpPr>
        <p:sp>
          <p:nvSpPr>
            <p:cNvPr id="14" name="任意多边形: 形状 13"/>
            <p:cNvSpPr/>
            <p:nvPr userDrawn="1">
              <p:custDataLst>
                <p:tags r:id="rId3"/>
              </p:custDataLst>
            </p:nvPr>
          </p:nvSpPr>
          <p:spPr>
            <a:xfrm rot="2700000">
              <a:off x="11317582" y="6191220"/>
              <a:ext cx="673301" cy="673301"/>
            </a:xfrm>
            <a:custGeom>
              <a:avLst/>
              <a:gdLst>
                <a:gd name="connsiteX0" fmla="*/ 0 w 1003304"/>
                <a:gd name="connsiteY0" fmla="*/ 0 h 1003304"/>
                <a:gd name="connsiteX1" fmla="*/ 1003304 w 1003304"/>
                <a:gd name="connsiteY1" fmla="*/ 0 h 1003304"/>
                <a:gd name="connsiteX2" fmla="*/ 1003304 w 1003304"/>
                <a:gd name="connsiteY2" fmla="*/ 796875 h 1003304"/>
                <a:gd name="connsiteX3" fmla="*/ 796875 w 1003304"/>
                <a:gd name="connsiteY3" fmla="*/ 1003304 h 1003304"/>
                <a:gd name="connsiteX4" fmla="*/ 0 w 1003304"/>
                <a:gd name="connsiteY4" fmla="*/ 1003304 h 1003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304" h="1003304">
                  <a:moveTo>
                    <a:pt x="0" y="0"/>
                  </a:moveTo>
                  <a:lnTo>
                    <a:pt x="1003304" y="0"/>
                  </a:lnTo>
                  <a:lnTo>
                    <a:pt x="1003304" y="796875"/>
                  </a:lnTo>
                  <a:lnTo>
                    <a:pt x="796875" y="1003304"/>
                  </a:lnTo>
                  <a:lnTo>
                    <a:pt x="0" y="1003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 userDrawn="1">
              <p:custDataLst>
                <p:tags r:id="rId4"/>
              </p:custDataLst>
            </p:nvPr>
          </p:nvSpPr>
          <p:spPr>
            <a:xfrm rot="2700000">
              <a:off x="11448689" y="5823734"/>
              <a:ext cx="239709" cy="23970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5"/>
              </p:custDataLst>
            </p:nvPr>
          </p:nvSpPr>
          <p:spPr>
            <a:xfrm rot="2700000">
              <a:off x="11806448" y="5897240"/>
              <a:ext cx="94157" cy="9415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7" name="任意多边形: 形状 16"/>
            <p:cNvSpPr/>
            <p:nvPr userDrawn="1">
              <p:custDataLst>
                <p:tags r:id="rId6"/>
              </p:custDataLst>
            </p:nvPr>
          </p:nvSpPr>
          <p:spPr>
            <a:xfrm rot="2700000">
              <a:off x="150286" y="-413830"/>
              <a:ext cx="787091" cy="845623"/>
            </a:xfrm>
            <a:custGeom>
              <a:avLst/>
              <a:gdLst>
                <a:gd name="connsiteX0" fmla="*/ 0 w 873415"/>
                <a:gd name="connsiteY0" fmla="*/ 873415 h 938366"/>
                <a:gd name="connsiteX1" fmla="*/ 873415 w 873415"/>
                <a:gd name="connsiteY1" fmla="*/ 0 h 938366"/>
                <a:gd name="connsiteX2" fmla="*/ 873415 w 873415"/>
                <a:gd name="connsiteY2" fmla="*/ 938366 h 938366"/>
                <a:gd name="connsiteX3" fmla="*/ 64952 w 873415"/>
                <a:gd name="connsiteY3" fmla="*/ 938366 h 938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3415" h="938366">
                  <a:moveTo>
                    <a:pt x="0" y="873415"/>
                  </a:moveTo>
                  <a:lnTo>
                    <a:pt x="873415" y="0"/>
                  </a:lnTo>
                  <a:lnTo>
                    <a:pt x="873415" y="938366"/>
                  </a:lnTo>
                  <a:lnTo>
                    <a:pt x="64952" y="93836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7"/>
              </p:custDataLst>
            </p:nvPr>
          </p:nvSpPr>
          <p:spPr>
            <a:xfrm rot="2700000">
              <a:off x="440244" y="179657"/>
              <a:ext cx="506621" cy="506621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196610" y="411018"/>
            <a:ext cx="11995390" cy="5709650"/>
            <a:chOff x="196610" y="411018"/>
            <a:chExt cx="11995390" cy="5709650"/>
          </a:xfrm>
        </p:grpSpPr>
        <p:grpSp>
          <p:nvGrpSpPr>
            <p:cNvPr id="7" name="组合 6"/>
            <p:cNvGrpSpPr/>
            <p:nvPr/>
          </p:nvGrpSpPr>
          <p:grpSpPr>
            <a:xfrm>
              <a:off x="196610" y="411018"/>
              <a:ext cx="4589521" cy="5709650"/>
              <a:chOff x="196610" y="411018"/>
              <a:chExt cx="4589521" cy="5709650"/>
            </a:xfrm>
          </p:grpSpPr>
          <p:pic>
            <p:nvPicPr>
              <p:cNvPr id="10" name="图片 9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 radius="0"/>
                        </a14:imgEffect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431197" y="5173634"/>
                <a:ext cx="947034" cy="947034"/>
              </a:xfrm>
              <a:custGeom>
                <a:avLst/>
                <a:gdLst>
                  <a:gd name="connsiteX0" fmla="*/ 2269800 w 4539600"/>
                  <a:gd name="connsiteY0" fmla="*/ 0 h 4539600"/>
                  <a:gd name="connsiteX1" fmla="*/ 4539600 w 4539600"/>
                  <a:gd name="connsiteY1" fmla="*/ 2269800 h 4539600"/>
                  <a:gd name="connsiteX2" fmla="*/ 2269800 w 4539600"/>
                  <a:gd name="connsiteY2" fmla="*/ 4539600 h 4539600"/>
                  <a:gd name="connsiteX3" fmla="*/ 0 w 4539600"/>
                  <a:gd name="connsiteY3" fmla="*/ 2269800 h 453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9600" h="4539600">
                    <a:moveTo>
                      <a:pt x="2269800" y="0"/>
                    </a:moveTo>
                    <a:lnTo>
                      <a:pt x="4539600" y="2269800"/>
                    </a:lnTo>
                    <a:lnTo>
                      <a:pt x="2269800" y="4539600"/>
                    </a:lnTo>
                    <a:lnTo>
                      <a:pt x="0" y="2269800"/>
                    </a:lnTo>
                    <a:close/>
                  </a:path>
                </a:pathLst>
              </a:custGeom>
            </p:spPr>
          </p:pic>
          <p:pic>
            <p:nvPicPr>
              <p:cNvPr id="11" name="图片 10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Blur radius="0"/>
                        </a14:imgEffect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96610" y="1003016"/>
                <a:ext cx="4539600" cy="4539600"/>
              </a:xfrm>
              <a:custGeom>
                <a:avLst/>
                <a:gdLst>
                  <a:gd name="connsiteX0" fmla="*/ 2269800 w 4539600"/>
                  <a:gd name="connsiteY0" fmla="*/ 0 h 4539600"/>
                  <a:gd name="connsiteX1" fmla="*/ 4539600 w 4539600"/>
                  <a:gd name="connsiteY1" fmla="*/ 2269800 h 4539600"/>
                  <a:gd name="connsiteX2" fmla="*/ 2269800 w 4539600"/>
                  <a:gd name="connsiteY2" fmla="*/ 4539600 h 4539600"/>
                  <a:gd name="connsiteX3" fmla="*/ 0 w 4539600"/>
                  <a:gd name="connsiteY3" fmla="*/ 2269800 h 453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9600" h="4539600">
                    <a:moveTo>
                      <a:pt x="2269800" y="0"/>
                    </a:moveTo>
                    <a:lnTo>
                      <a:pt x="4539600" y="2269800"/>
                    </a:lnTo>
                    <a:lnTo>
                      <a:pt x="2269800" y="4539600"/>
                    </a:lnTo>
                    <a:lnTo>
                      <a:pt x="0" y="2269800"/>
                    </a:lnTo>
                    <a:close/>
                  </a:path>
                </a:pathLst>
              </a:custGeom>
            </p:spPr>
          </p:pic>
          <p:sp>
            <p:nvSpPr>
              <p:cNvPr id="12" name="菱形 11"/>
              <p:cNvSpPr/>
              <p:nvPr>
                <p:custDataLst>
                  <p:tags r:id="rId9"/>
                </p:custDataLst>
              </p:nvPr>
            </p:nvSpPr>
            <p:spPr>
              <a:xfrm>
                <a:off x="1374860" y="411018"/>
                <a:ext cx="940532" cy="940532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3" name="菱形 12"/>
              <p:cNvSpPr/>
              <p:nvPr>
                <p:custDataLst>
                  <p:tags r:id="rId10"/>
                </p:custDataLst>
              </p:nvPr>
            </p:nvSpPr>
            <p:spPr>
              <a:xfrm>
                <a:off x="2561694" y="5180136"/>
                <a:ext cx="939754" cy="939754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" name="菱形 13"/>
              <p:cNvSpPr/>
              <p:nvPr>
                <p:custDataLst>
                  <p:tags r:id="rId11"/>
                </p:custDataLst>
              </p:nvPr>
            </p:nvSpPr>
            <p:spPr>
              <a:xfrm>
                <a:off x="3846377" y="1715280"/>
                <a:ext cx="939754" cy="939754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菱形 7"/>
            <p:cNvSpPr/>
            <p:nvPr>
              <p:custDataLst>
                <p:tags r:id="rId12"/>
              </p:custDataLst>
            </p:nvPr>
          </p:nvSpPr>
          <p:spPr>
            <a:xfrm>
              <a:off x="3597706" y="2252545"/>
              <a:ext cx="2553498" cy="2553498"/>
            </a:xfrm>
            <a:prstGeom prst="diamond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</a:endParaRPr>
            </a:p>
          </p:txBody>
        </p:sp>
        <p:sp>
          <p:nvSpPr>
            <p:cNvPr id="9" name="任意多边形: 形状 8"/>
            <p:cNvSpPr/>
            <p:nvPr>
              <p:custDataLst>
                <p:tags r:id="rId13"/>
              </p:custDataLst>
            </p:nvPr>
          </p:nvSpPr>
          <p:spPr>
            <a:xfrm>
              <a:off x="5077316" y="2252545"/>
              <a:ext cx="7114684" cy="2553498"/>
            </a:xfrm>
            <a:custGeom>
              <a:avLst/>
              <a:gdLst>
                <a:gd name="connsiteX0" fmla="*/ 0 w 7114684"/>
                <a:gd name="connsiteY0" fmla="*/ 0 h 2553498"/>
                <a:gd name="connsiteX1" fmla="*/ 7114684 w 7114684"/>
                <a:gd name="connsiteY1" fmla="*/ 0 h 2553498"/>
                <a:gd name="connsiteX2" fmla="*/ 7114684 w 7114684"/>
                <a:gd name="connsiteY2" fmla="*/ 2553498 h 2553498"/>
                <a:gd name="connsiteX3" fmla="*/ 0 w 7114684"/>
                <a:gd name="connsiteY3" fmla="*/ 2553498 h 2553498"/>
                <a:gd name="connsiteX4" fmla="*/ 1276749 w 7114684"/>
                <a:gd name="connsiteY4" fmla="*/ 1276749 h 2553498"/>
                <a:gd name="connsiteX5" fmla="*/ 0 w 7114684"/>
                <a:gd name="connsiteY5" fmla="*/ 0 h 2553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14684" h="2553498">
                  <a:moveTo>
                    <a:pt x="0" y="0"/>
                  </a:moveTo>
                  <a:lnTo>
                    <a:pt x="7114684" y="0"/>
                  </a:lnTo>
                  <a:lnTo>
                    <a:pt x="7114684" y="2553498"/>
                  </a:lnTo>
                  <a:lnTo>
                    <a:pt x="0" y="2553498"/>
                  </a:lnTo>
                  <a:lnTo>
                    <a:pt x="1276749" y="1276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solidFill>
                  <a:srgbClr val="1C2C3B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6151204" y="2481145"/>
            <a:ext cx="5687702" cy="1176455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6153143" y="3768796"/>
            <a:ext cx="5697750" cy="696021"/>
          </a:xfrm>
        </p:spPr>
        <p:txBody>
          <a:bodyPr lIns="90000" tIns="0" rIns="90000" bIns="46800"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>
            <a:off x="11122351" y="5806946"/>
            <a:ext cx="1201552" cy="1410164"/>
            <a:chOff x="11122351" y="5806946"/>
            <a:chExt cx="1201552" cy="1410164"/>
          </a:xfrm>
        </p:grpSpPr>
        <p:sp>
          <p:nvSpPr>
            <p:cNvPr id="12" name="任意多边形: 形状 11"/>
            <p:cNvSpPr/>
            <p:nvPr userDrawn="1">
              <p:custDataLst>
                <p:tags r:id="rId3"/>
              </p:custDataLst>
            </p:nvPr>
          </p:nvSpPr>
          <p:spPr>
            <a:xfrm rot="2700000">
              <a:off x="11239878" y="6296135"/>
              <a:ext cx="838647" cy="1003304"/>
            </a:xfrm>
            <a:custGeom>
              <a:avLst/>
              <a:gdLst>
                <a:gd name="connsiteX0" fmla="*/ 0 w 838647"/>
                <a:gd name="connsiteY0" fmla="*/ 0 h 1003304"/>
                <a:gd name="connsiteX1" fmla="*/ 671163 w 838647"/>
                <a:gd name="connsiteY1" fmla="*/ 0 h 1003304"/>
                <a:gd name="connsiteX2" fmla="*/ 838647 w 838647"/>
                <a:gd name="connsiteY2" fmla="*/ 167484 h 1003304"/>
                <a:gd name="connsiteX3" fmla="*/ 2826 w 838647"/>
                <a:gd name="connsiteY3" fmla="*/ 1003304 h 1003304"/>
                <a:gd name="connsiteX4" fmla="*/ 0 w 838647"/>
                <a:gd name="connsiteY4" fmla="*/ 1003304 h 1003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647" h="1003304">
                  <a:moveTo>
                    <a:pt x="0" y="0"/>
                  </a:moveTo>
                  <a:lnTo>
                    <a:pt x="671163" y="0"/>
                  </a:lnTo>
                  <a:lnTo>
                    <a:pt x="838647" y="167484"/>
                  </a:lnTo>
                  <a:lnTo>
                    <a:pt x="2826" y="1003304"/>
                  </a:lnTo>
                  <a:lnTo>
                    <a:pt x="0" y="1003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4"/>
              </p:custDataLst>
            </p:nvPr>
          </p:nvSpPr>
          <p:spPr>
            <a:xfrm rot="2700000">
              <a:off x="12017839" y="6581818"/>
              <a:ext cx="204043" cy="408085"/>
            </a:xfrm>
            <a:custGeom>
              <a:avLst/>
              <a:gdLst>
                <a:gd name="connsiteX0" fmla="*/ 0 w 204043"/>
                <a:gd name="connsiteY0" fmla="*/ 0 h 408085"/>
                <a:gd name="connsiteX1" fmla="*/ 204043 w 204043"/>
                <a:gd name="connsiteY1" fmla="*/ 204043 h 408085"/>
                <a:gd name="connsiteX2" fmla="*/ 0 w 204043"/>
                <a:gd name="connsiteY2" fmla="*/ 408085 h 408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043" h="408085">
                  <a:moveTo>
                    <a:pt x="0" y="0"/>
                  </a:moveTo>
                  <a:lnTo>
                    <a:pt x="204043" y="204043"/>
                  </a:lnTo>
                  <a:lnTo>
                    <a:pt x="0" y="408085"/>
                  </a:lnTo>
                  <a:close/>
                </a:path>
              </a:pathLst>
            </a:custGeom>
            <a:solidFill>
              <a:srgbClr val="6E7397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 userDrawn="1">
              <p:custDataLst>
                <p:tags r:id="rId5"/>
              </p:custDataLst>
            </p:nvPr>
          </p:nvSpPr>
          <p:spPr>
            <a:xfrm rot="2700000">
              <a:off x="11122351" y="5868819"/>
              <a:ext cx="429627" cy="42962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 userDrawn="1">
              <p:custDataLst>
                <p:tags r:id="rId6"/>
              </p:custDataLst>
            </p:nvPr>
          </p:nvSpPr>
          <p:spPr>
            <a:xfrm rot="2700000">
              <a:off x="11712742" y="5806946"/>
              <a:ext cx="281844" cy="28184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8"/>
            </p:custDataLst>
          </p:nvPr>
        </p:nvGrpSpPr>
        <p:grpSpPr>
          <a:xfrm>
            <a:off x="121020" y="-394724"/>
            <a:ext cx="11869863" cy="7249085"/>
            <a:chOff x="121020" y="-384564"/>
            <a:chExt cx="11869863" cy="7249085"/>
          </a:xfrm>
        </p:grpSpPr>
        <p:sp>
          <p:nvSpPr>
            <p:cNvPr id="26" name="任意多边形: 形状 25"/>
            <p:cNvSpPr/>
            <p:nvPr userDrawn="1">
              <p:custDataLst>
                <p:tags r:id="rId9"/>
              </p:custDataLst>
            </p:nvPr>
          </p:nvSpPr>
          <p:spPr>
            <a:xfrm rot="2700000">
              <a:off x="11317582" y="6191220"/>
              <a:ext cx="673301" cy="673301"/>
            </a:xfrm>
            <a:custGeom>
              <a:avLst/>
              <a:gdLst>
                <a:gd name="connsiteX0" fmla="*/ 0 w 1003304"/>
                <a:gd name="connsiteY0" fmla="*/ 0 h 1003304"/>
                <a:gd name="connsiteX1" fmla="*/ 1003304 w 1003304"/>
                <a:gd name="connsiteY1" fmla="*/ 0 h 1003304"/>
                <a:gd name="connsiteX2" fmla="*/ 1003304 w 1003304"/>
                <a:gd name="connsiteY2" fmla="*/ 796875 h 1003304"/>
                <a:gd name="connsiteX3" fmla="*/ 796875 w 1003304"/>
                <a:gd name="connsiteY3" fmla="*/ 1003304 h 1003304"/>
                <a:gd name="connsiteX4" fmla="*/ 0 w 1003304"/>
                <a:gd name="connsiteY4" fmla="*/ 1003304 h 1003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304" h="1003304">
                  <a:moveTo>
                    <a:pt x="0" y="0"/>
                  </a:moveTo>
                  <a:lnTo>
                    <a:pt x="1003304" y="0"/>
                  </a:lnTo>
                  <a:lnTo>
                    <a:pt x="1003304" y="796875"/>
                  </a:lnTo>
                  <a:lnTo>
                    <a:pt x="796875" y="1003304"/>
                  </a:lnTo>
                  <a:lnTo>
                    <a:pt x="0" y="1003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矩形 26"/>
            <p:cNvSpPr/>
            <p:nvPr userDrawn="1">
              <p:custDataLst>
                <p:tags r:id="rId10"/>
              </p:custDataLst>
            </p:nvPr>
          </p:nvSpPr>
          <p:spPr>
            <a:xfrm rot="2700000">
              <a:off x="11448689" y="5823734"/>
              <a:ext cx="239709" cy="23970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1"/>
              </p:custDataLst>
            </p:nvPr>
          </p:nvSpPr>
          <p:spPr>
            <a:xfrm rot="2700000">
              <a:off x="11806448" y="5897240"/>
              <a:ext cx="94157" cy="9415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9" name="任意多边形: 形状 28"/>
            <p:cNvSpPr/>
            <p:nvPr userDrawn="1">
              <p:custDataLst>
                <p:tags r:id="rId12"/>
              </p:custDataLst>
            </p:nvPr>
          </p:nvSpPr>
          <p:spPr>
            <a:xfrm rot="2700000">
              <a:off x="150286" y="-413830"/>
              <a:ext cx="787091" cy="845623"/>
            </a:xfrm>
            <a:custGeom>
              <a:avLst/>
              <a:gdLst>
                <a:gd name="connsiteX0" fmla="*/ 0 w 873415"/>
                <a:gd name="connsiteY0" fmla="*/ 873415 h 938366"/>
                <a:gd name="connsiteX1" fmla="*/ 873415 w 873415"/>
                <a:gd name="connsiteY1" fmla="*/ 0 h 938366"/>
                <a:gd name="connsiteX2" fmla="*/ 873415 w 873415"/>
                <a:gd name="connsiteY2" fmla="*/ 938366 h 938366"/>
                <a:gd name="connsiteX3" fmla="*/ 64952 w 873415"/>
                <a:gd name="connsiteY3" fmla="*/ 938366 h 938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3415" h="938366">
                  <a:moveTo>
                    <a:pt x="0" y="873415"/>
                  </a:moveTo>
                  <a:lnTo>
                    <a:pt x="873415" y="0"/>
                  </a:lnTo>
                  <a:lnTo>
                    <a:pt x="873415" y="938366"/>
                  </a:lnTo>
                  <a:lnTo>
                    <a:pt x="64952" y="93836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 userDrawn="1">
              <p:custDataLst>
                <p:tags r:id="rId13"/>
              </p:custDataLst>
            </p:nvPr>
          </p:nvSpPr>
          <p:spPr>
            <a:xfrm rot="2700000">
              <a:off x="440244" y="179657"/>
              <a:ext cx="506621" cy="506621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-6350" y="-4445"/>
            <a:ext cx="494538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22" name="组合 21"/>
          <p:cNvGrpSpPr/>
          <p:nvPr>
            <p:custDataLst>
              <p:tags r:id="rId3"/>
            </p:custDataLst>
          </p:nvPr>
        </p:nvGrpSpPr>
        <p:grpSpPr>
          <a:xfrm>
            <a:off x="13031" y="-193955"/>
            <a:ext cx="1459945" cy="1188999"/>
            <a:chOff x="13031" y="-193955"/>
            <a:chExt cx="1459945" cy="1188999"/>
          </a:xfrm>
        </p:grpSpPr>
        <p:sp>
          <p:nvSpPr>
            <p:cNvPr id="19" name="任意多边形: 形状 18"/>
            <p:cNvSpPr/>
            <p:nvPr userDrawn="1">
              <p:custDataLst>
                <p:tags r:id="rId4"/>
              </p:custDataLst>
            </p:nvPr>
          </p:nvSpPr>
          <p:spPr>
            <a:xfrm rot="9000000">
              <a:off x="13031" y="-193955"/>
              <a:ext cx="849206" cy="759056"/>
            </a:xfrm>
            <a:custGeom>
              <a:avLst/>
              <a:gdLst>
                <a:gd name="connsiteX0" fmla="*/ 0 w 849206"/>
                <a:gd name="connsiteY0" fmla="*/ 348665 h 759056"/>
                <a:gd name="connsiteX1" fmla="*/ 0 w 849206"/>
                <a:gd name="connsiteY1" fmla="*/ 0 h 759056"/>
                <a:gd name="connsiteX2" fmla="*/ 849206 w 849206"/>
                <a:gd name="connsiteY2" fmla="*/ 0 h 759056"/>
                <a:gd name="connsiteX3" fmla="*/ 849206 w 849206"/>
                <a:gd name="connsiteY3" fmla="*/ 519363 h 759056"/>
                <a:gd name="connsiteX4" fmla="*/ 710819 w 849206"/>
                <a:gd name="connsiteY4" fmla="*/ 759056 h 75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206" h="759056">
                  <a:moveTo>
                    <a:pt x="0" y="348665"/>
                  </a:moveTo>
                  <a:lnTo>
                    <a:pt x="0" y="0"/>
                  </a:lnTo>
                  <a:lnTo>
                    <a:pt x="849206" y="0"/>
                  </a:lnTo>
                  <a:lnTo>
                    <a:pt x="849206" y="519363"/>
                  </a:lnTo>
                  <a:lnTo>
                    <a:pt x="710819" y="759056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9000000">
              <a:off x="15555" y="427073"/>
              <a:ext cx="567971" cy="567971"/>
            </a:xfrm>
            <a:custGeom>
              <a:avLst/>
              <a:gdLst>
                <a:gd name="connsiteX0" fmla="*/ 0 w 567971"/>
                <a:gd name="connsiteY0" fmla="*/ 567971 h 567971"/>
                <a:gd name="connsiteX1" fmla="*/ 0 w 567971"/>
                <a:gd name="connsiteY1" fmla="*/ 0 h 567971"/>
                <a:gd name="connsiteX2" fmla="*/ 567971 w 567971"/>
                <a:gd name="connsiteY2" fmla="*/ 0 h 567971"/>
                <a:gd name="connsiteX3" fmla="*/ 567971 w 567971"/>
                <a:gd name="connsiteY3" fmla="*/ 391189 h 567971"/>
                <a:gd name="connsiteX4" fmla="*/ 465906 w 567971"/>
                <a:gd name="connsiteY4" fmla="*/ 567971 h 56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971" h="567971">
                  <a:moveTo>
                    <a:pt x="0" y="567971"/>
                  </a:moveTo>
                  <a:lnTo>
                    <a:pt x="0" y="0"/>
                  </a:lnTo>
                  <a:lnTo>
                    <a:pt x="567971" y="0"/>
                  </a:lnTo>
                  <a:lnTo>
                    <a:pt x="567971" y="391189"/>
                  </a:lnTo>
                  <a:lnTo>
                    <a:pt x="465906" y="5679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6"/>
              </p:custDataLst>
            </p:nvPr>
          </p:nvSpPr>
          <p:spPr>
            <a:xfrm rot="9000000">
              <a:off x="1043349" y="-125583"/>
              <a:ext cx="429627" cy="271316"/>
            </a:xfrm>
            <a:custGeom>
              <a:avLst/>
              <a:gdLst>
                <a:gd name="connsiteX0" fmla="*/ 429627 w 429627"/>
                <a:gd name="connsiteY0" fmla="*/ 271316 h 271316"/>
                <a:gd name="connsiteX1" fmla="*/ 0 w 429627"/>
                <a:gd name="connsiteY1" fmla="*/ 23270 h 271316"/>
                <a:gd name="connsiteX2" fmla="*/ 0 w 429627"/>
                <a:gd name="connsiteY2" fmla="*/ 0 h 271316"/>
                <a:gd name="connsiteX3" fmla="*/ 429627 w 429627"/>
                <a:gd name="connsiteY3" fmla="*/ 0 h 271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627" h="271316">
                  <a:moveTo>
                    <a:pt x="429627" y="271316"/>
                  </a:moveTo>
                  <a:lnTo>
                    <a:pt x="0" y="23270"/>
                  </a:lnTo>
                  <a:lnTo>
                    <a:pt x="0" y="0"/>
                  </a:lnTo>
                  <a:lnTo>
                    <a:pt x="429627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7"/>
              </p:custDataLst>
            </p:nvPr>
          </p:nvSpPr>
          <p:spPr>
            <a:xfrm rot="9000000">
              <a:off x="1051850" y="346253"/>
              <a:ext cx="281844" cy="281844"/>
            </a:xfrm>
            <a:prstGeom prst="rect">
              <a:avLst/>
            </a:pr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6" name="组合 15"/>
          <p:cNvGrpSpPr/>
          <p:nvPr>
            <p:custDataLst>
              <p:tags r:id="rId9"/>
            </p:custDataLst>
          </p:nvPr>
        </p:nvGrpSpPr>
        <p:grpSpPr>
          <a:xfrm>
            <a:off x="13031" y="-193955"/>
            <a:ext cx="1459945" cy="1188999"/>
            <a:chOff x="13031" y="-193955"/>
            <a:chExt cx="1459945" cy="1188999"/>
          </a:xfrm>
        </p:grpSpPr>
        <p:sp>
          <p:nvSpPr>
            <p:cNvPr id="17" name="任意多边形: 形状 16"/>
            <p:cNvSpPr/>
            <p:nvPr userDrawn="1">
              <p:custDataLst>
                <p:tags r:id="rId10"/>
              </p:custDataLst>
            </p:nvPr>
          </p:nvSpPr>
          <p:spPr>
            <a:xfrm rot="9000000">
              <a:off x="13031" y="-193955"/>
              <a:ext cx="849206" cy="759056"/>
            </a:xfrm>
            <a:custGeom>
              <a:avLst/>
              <a:gdLst>
                <a:gd name="connsiteX0" fmla="*/ 0 w 849206"/>
                <a:gd name="connsiteY0" fmla="*/ 348665 h 759056"/>
                <a:gd name="connsiteX1" fmla="*/ 0 w 849206"/>
                <a:gd name="connsiteY1" fmla="*/ 0 h 759056"/>
                <a:gd name="connsiteX2" fmla="*/ 849206 w 849206"/>
                <a:gd name="connsiteY2" fmla="*/ 0 h 759056"/>
                <a:gd name="connsiteX3" fmla="*/ 849206 w 849206"/>
                <a:gd name="connsiteY3" fmla="*/ 519363 h 759056"/>
                <a:gd name="connsiteX4" fmla="*/ 710819 w 849206"/>
                <a:gd name="connsiteY4" fmla="*/ 759056 h 75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206" h="759056">
                  <a:moveTo>
                    <a:pt x="0" y="348665"/>
                  </a:moveTo>
                  <a:lnTo>
                    <a:pt x="0" y="0"/>
                  </a:lnTo>
                  <a:lnTo>
                    <a:pt x="849206" y="0"/>
                  </a:lnTo>
                  <a:lnTo>
                    <a:pt x="849206" y="519363"/>
                  </a:lnTo>
                  <a:lnTo>
                    <a:pt x="710819" y="759056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11"/>
              </p:custDataLst>
            </p:nvPr>
          </p:nvSpPr>
          <p:spPr>
            <a:xfrm rot="9000000">
              <a:off x="15555" y="427073"/>
              <a:ext cx="567971" cy="567971"/>
            </a:xfrm>
            <a:custGeom>
              <a:avLst/>
              <a:gdLst>
                <a:gd name="connsiteX0" fmla="*/ 0 w 567971"/>
                <a:gd name="connsiteY0" fmla="*/ 567971 h 567971"/>
                <a:gd name="connsiteX1" fmla="*/ 0 w 567971"/>
                <a:gd name="connsiteY1" fmla="*/ 0 h 567971"/>
                <a:gd name="connsiteX2" fmla="*/ 567971 w 567971"/>
                <a:gd name="connsiteY2" fmla="*/ 0 h 567971"/>
                <a:gd name="connsiteX3" fmla="*/ 567971 w 567971"/>
                <a:gd name="connsiteY3" fmla="*/ 391189 h 567971"/>
                <a:gd name="connsiteX4" fmla="*/ 465906 w 567971"/>
                <a:gd name="connsiteY4" fmla="*/ 567971 h 56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971" h="567971">
                  <a:moveTo>
                    <a:pt x="0" y="567971"/>
                  </a:moveTo>
                  <a:lnTo>
                    <a:pt x="0" y="0"/>
                  </a:lnTo>
                  <a:lnTo>
                    <a:pt x="567971" y="0"/>
                  </a:lnTo>
                  <a:lnTo>
                    <a:pt x="567971" y="391189"/>
                  </a:lnTo>
                  <a:lnTo>
                    <a:pt x="465906" y="5679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9" name="任意多边形: 形状 18"/>
            <p:cNvSpPr/>
            <p:nvPr userDrawn="1">
              <p:custDataLst>
                <p:tags r:id="rId12"/>
              </p:custDataLst>
            </p:nvPr>
          </p:nvSpPr>
          <p:spPr>
            <a:xfrm rot="9000000">
              <a:off x="1043349" y="-125583"/>
              <a:ext cx="429627" cy="271316"/>
            </a:xfrm>
            <a:custGeom>
              <a:avLst/>
              <a:gdLst>
                <a:gd name="connsiteX0" fmla="*/ 429627 w 429627"/>
                <a:gd name="connsiteY0" fmla="*/ 271316 h 271316"/>
                <a:gd name="connsiteX1" fmla="*/ 0 w 429627"/>
                <a:gd name="connsiteY1" fmla="*/ 23270 h 271316"/>
                <a:gd name="connsiteX2" fmla="*/ 0 w 429627"/>
                <a:gd name="connsiteY2" fmla="*/ 0 h 271316"/>
                <a:gd name="connsiteX3" fmla="*/ 429627 w 429627"/>
                <a:gd name="connsiteY3" fmla="*/ 0 h 271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627" h="271316">
                  <a:moveTo>
                    <a:pt x="429627" y="271316"/>
                  </a:moveTo>
                  <a:lnTo>
                    <a:pt x="0" y="23270"/>
                  </a:lnTo>
                  <a:lnTo>
                    <a:pt x="0" y="0"/>
                  </a:lnTo>
                  <a:lnTo>
                    <a:pt x="429627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rot="9000000">
              <a:off x="1051850" y="346253"/>
              <a:ext cx="281844" cy="281844"/>
            </a:xfrm>
            <a:prstGeom prst="rect">
              <a:avLst/>
            </a:pr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1" name="组合 20"/>
          <p:cNvGrpSpPr/>
          <p:nvPr>
            <p:custDataLst>
              <p:tags r:id="rId3"/>
            </p:custDataLst>
          </p:nvPr>
        </p:nvGrpSpPr>
        <p:grpSpPr>
          <a:xfrm>
            <a:off x="11122351" y="5574479"/>
            <a:ext cx="1279146" cy="1550708"/>
            <a:chOff x="11122351" y="5574479"/>
            <a:chExt cx="1279146" cy="1550708"/>
          </a:xfrm>
        </p:grpSpPr>
        <p:sp>
          <p:nvSpPr>
            <p:cNvPr id="16" name="任意多边形: 形状 15"/>
            <p:cNvSpPr/>
            <p:nvPr userDrawn="1">
              <p:custDataLst>
                <p:tags r:id="rId4"/>
              </p:custDataLst>
            </p:nvPr>
          </p:nvSpPr>
          <p:spPr>
            <a:xfrm rot="2700000">
              <a:off x="11215764" y="6121883"/>
              <a:ext cx="1003304" cy="1003304"/>
            </a:xfrm>
            <a:custGeom>
              <a:avLst/>
              <a:gdLst>
                <a:gd name="connsiteX0" fmla="*/ 0 w 1003304"/>
                <a:gd name="connsiteY0" fmla="*/ 0 h 1003304"/>
                <a:gd name="connsiteX1" fmla="*/ 1003304 w 1003304"/>
                <a:gd name="connsiteY1" fmla="*/ 0 h 1003304"/>
                <a:gd name="connsiteX2" fmla="*/ 1003304 w 1003304"/>
                <a:gd name="connsiteY2" fmla="*/ 331584 h 1003304"/>
                <a:gd name="connsiteX3" fmla="*/ 331584 w 1003304"/>
                <a:gd name="connsiteY3" fmla="*/ 1003304 h 1003304"/>
                <a:gd name="connsiteX4" fmla="*/ 0 w 1003304"/>
                <a:gd name="connsiteY4" fmla="*/ 1003304 h 1003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304" h="1003304">
                  <a:moveTo>
                    <a:pt x="0" y="0"/>
                  </a:moveTo>
                  <a:lnTo>
                    <a:pt x="1003304" y="0"/>
                  </a:lnTo>
                  <a:lnTo>
                    <a:pt x="1003304" y="331584"/>
                  </a:lnTo>
                  <a:lnTo>
                    <a:pt x="331584" y="1003304"/>
                  </a:lnTo>
                  <a:lnTo>
                    <a:pt x="0" y="1003304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/>
            <p:cNvSpPr/>
            <p:nvPr userDrawn="1">
              <p:custDataLst>
                <p:tags r:id="rId5"/>
              </p:custDataLst>
            </p:nvPr>
          </p:nvSpPr>
          <p:spPr>
            <a:xfrm rot="2700000">
              <a:off x="11946744" y="6387990"/>
              <a:ext cx="368422" cy="541084"/>
            </a:xfrm>
            <a:custGeom>
              <a:avLst/>
              <a:gdLst>
                <a:gd name="connsiteX0" fmla="*/ 0 w 368422"/>
                <a:gd name="connsiteY0" fmla="*/ 0 h 541084"/>
                <a:gd name="connsiteX1" fmla="*/ 368422 w 368422"/>
                <a:gd name="connsiteY1" fmla="*/ 368422 h 541084"/>
                <a:gd name="connsiteX2" fmla="*/ 195760 w 368422"/>
                <a:gd name="connsiteY2" fmla="*/ 541084 h 541084"/>
                <a:gd name="connsiteX3" fmla="*/ 0 w 368422"/>
                <a:gd name="connsiteY3" fmla="*/ 541084 h 54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22" h="541084">
                  <a:moveTo>
                    <a:pt x="0" y="0"/>
                  </a:moveTo>
                  <a:lnTo>
                    <a:pt x="368422" y="368422"/>
                  </a:lnTo>
                  <a:lnTo>
                    <a:pt x="195760" y="541084"/>
                  </a:lnTo>
                  <a:lnTo>
                    <a:pt x="0" y="541084"/>
                  </a:lnTo>
                  <a:close/>
                </a:path>
              </a:pathLst>
            </a:custGeom>
            <a:solidFill>
              <a:srgbClr val="6E7397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>
              <p:custDataLst>
                <p:tags r:id="rId6"/>
              </p:custDataLst>
            </p:nvPr>
          </p:nvSpPr>
          <p:spPr>
            <a:xfrm rot="2700000">
              <a:off x="11122351" y="5636352"/>
              <a:ext cx="429627" cy="429627"/>
            </a:xfrm>
            <a:prstGeom prst="rect">
              <a:avLst/>
            </a:prstGeom>
            <a:solidFill>
              <a:srgbClr val="6E7397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 userDrawn="1">
              <p:custDataLst>
                <p:tags r:id="rId7"/>
              </p:custDataLst>
            </p:nvPr>
          </p:nvSpPr>
          <p:spPr>
            <a:xfrm rot="2700000">
              <a:off x="11712742" y="5574479"/>
              <a:ext cx="281844" cy="28184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493486"/>
            <a:ext cx="10976400" cy="741314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11122351" y="5806946"/>
            <a:ext cx="1201552" cy="1410164"/>
            <a:chOff x="11122351" y="5806946"/>
            <a:chExt cx="1201552" cy="1410164"/>
          </a:xfrm>
        </p:grpSpPr>
        <p:sp>
          <p:nvSpPr>
            <p:cNvPr id="29" name="任意多边形: 形状 28"/>
            <p:cNvSpPr/>
            <p:nvPr userDrawn="1">
              <p:custDataLst>
                <p:tags r:id="rId3"/>
              </p:custDataLst>
            </p:nvPr>
          </p:nvSpPr>
          <p:spPr>
            <a:xfrm rot="2700000">
              <a:off x="11239878" y="6296135"/>
              <a:ext cx="838647" cy="1003304"/>
            </a:xfrm>
            <a:custGeom>
              <a:avLst/>
              <a:gdLst>
                <a:gd name="connsiteX0" fmla="*/ 0 w 838647"/>
                <a:gd name="connsiteY0" fmla="*/ 0 h 1003304"/>
                <a:gd name="connsiteX1" fmla="*/ 671163 w 838647"/>
                <a:gd name="connsiteY1" fmla="*/ 0 h 1003304"/>
                <a:gd name="connsiteX2" fmla="*/ 838647 w 838647"/>
                <a:gd name="connsiteY2" fmla="*/ 167484 h 1003304"/>
                <a:gd name="connsiteX3" fmla="*/ 2826 w 838647"/>
                <a:gd name="connsiteY3" fmla="*/ 1003304 h 1003304"/>
                <a:gd name="connsiteX4" fmla="*/ 0 w 838647"/>
                <a:gd name="connsiteY4" fmla="*/ 1003304 h 1003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647" h="1003304">
                  <a:moveTo>
                    <a:pt x="0" y="0"/>
                  </a:moveTo>
                  <a:lnTo>
                    <a:pt x="671163" y="0"/>
                  </a:lnTo>
                  <a:lnTo>
                    <a:pt x="838647" y="167484"/>
                  </a:lnTo>
                  <a:lnTo>
                    <a:pt x="2826" y="1003304"/>
                  </a:lnTo>
                  <a:lnTo>
                    <a:pt x="0" y="1003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4"/>
              </p:custDataLst>
            </p:nvPr>
          </p:nvSpPr>
          <p:spPr>
            <a:xfrm rot="2700000">
              <a:off x="12017839" y="6581818"/>
              <a:ext cx="204043" cy="408085"/>
            </a:xfrm>
            <a:custGeom>
              <a:avLst/>
              <a:gdLst>
                <a:gd name="connsiteX0" fmla="*/ 0 w 204043"/>
                <a:gd name="connsiteY0" fmla="*/ 0 h 408085"/>
                <a:gd name="connsiteX1" fmla="*/ 204043 w 204043"/>
                <a:gd name="connsiteY1" fmla="*/ 204043 h 408085"/>
                <a:gd name="connsiteX2" fmla="*/ 0 w 204043"/>
                <a:gd name="connsiteY2" fmla="*/ 408085 h 408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043" h="408085">
                  <a:moveTo>
                    <a:pt x="0" y="0"/>
                  </a:moveTo>
                  <a:lnTo>
                    <a:pt x="204043" y="204043"/>
                  </a:lnTo>
                  <a:lnTo>
                    <a:pt x="0" y="408085"/>
                  </a:lnTo>
                  <a:close/>
                </a:path>
              </a:pathLst>
            </a:custGeom>
            <a:solidFill>
              <a:srgbClr val="6E7397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>
              <p:custDataLst>
                <p:tags r:id="rId5"/>
              </p:custDataLst>
            </p:nvPr>
          </p:nvSpPr>
          <p:spPr>
            <a:xfrm rot="2700000">
              <a:off x="11122351" y="5868819"/>
              <a:ext cx="429627" cy="42962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>
              <p:custDataLst>
                <p:tags r:id="rId6"/>
              </p:custDataLst>
            </p:nvPr>
          </p:nvSpPr>
          <p:spPr>
            <a:xfrm rot="2700000">
              <a:off x="11712742" y="5806946"/>
              <a:ext cx="281844" cy="28184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0" y="127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79600" y="165029"/>
            <a:ext cx="11037600" cy="643217"/>
          </a:xfrm>
        </p:spPr>
        <p:txBody>
          <a:bodyPr anchor="ctr" anchorCtr="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4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-515038" y="3104984"/>
            <a:ext cx="13292795" cy="1242031"/>
            <a:chOff x="-515038" y="3104984"/>
            <a:chExt cx="13292795" cy="1242031"/>
          </a:xfrm>
        </p:grpSpPr>
        <p:grpSp>
          <p:nvGrpSpPr>
            <p:cNvPr id="19" name="组合 18"/>
            <p:cNvGrpSpPr/>
            <p:nvPr userDrawn="1"/>
          </p:nvGrpSpPr>
          <p:grpSpPr>
            <a:xfrm>
              <a:off x="-515038" y="3104984"/>
              <a:ext cx="1624613" cy="1242031"/>
              <a:chOff x="-515038" y="3104984"/>
              <a:chExt cx="1624613" cy="1242031"/>
            </a:xfrm>
          </p:grpSpPr>
          <p:sp>
            <p:nvSpPr>
              <p:cNvPr id="13" name="矩形 12"/>
              <p:cNvSpPr/>
              <p:nvPr userDrawn="1">
                <p:custDataLst>
                  <p:tags r:id="rId4"/>
                </p:custDataLst>
              </p:nvPr>
            </p:nvSpPr>
            <p:spPr>
              <a:xfrm rot="2700000">
                <a:off x="681822" y="3125283"/>
                <a:ext cx="427753" cy="427753"/>
              </a:xfrm>
              <a:prstGeom prst="rect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 userDrawn="1">
                <p:custDataLst>
                  <p:tags r:id="rId5"/>
                </p:custDataLst>
              </p:nvPr>
            </p:nvSpPr>
            <p:spPr>
              <a:xfrm rot="2700000">
                <a:off x="-515038" y="3104984"/>
                <a:ext cx="1052725" cy="1052725"/>
              </a:xfrm>
              <a:custGeom>
                <a:avLst/>
                <a:gdLst>
                  <a:gd name="connsiteX0" fmla="*/ 0 w 1052725"/>
                  <a:gd name="connsiteY0" fmla="*/ 0 h 1052725"/>
                  <a:gd name="connsiteX1" fmla="*/ 1052725 w 1052725"/>
                  <a:gd name="connsiteY1" fmla="*/ 0 h 1052725"/>
                  <a:gd name="connsiteX2" fmla="*/ 1052725 w 1052725"/>
                  <a:gd name="connsiteY2" fmla="*/ 1052725 h 1052725"/>
                  <a:gd name="connsiteX3" fmla="*/ 1032221 w 1052725"/>
                  <a:gd name="connsiteY3" fmla="*/ 1052725 h 1052725"/>
                  <a:gd name="connsiteX4" fmla="*/ 0 w 1052725"/>
                  <a:gd name="connsiteY4" fmla="*/ 20504 h 1052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725" h="1052725">
                    <a:moveTo>
                      <a:pt x="0" y="0"/>
                    </a:moveTo>
                    <a:lnTo>
                      <a:pt x="1052725" y="0"/>
                    </a:lnTo>
                    <a:lnTo>
                      <a:pt x="1052725" y="1052725"/>
                    </a:lnTo>
                    <a:lnTo>
                      <a:pt x="1032221" y="1052725"/>
                    </a:lnTo>
                    <a:lnTo>
                      <a:pt x="0" y="20504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6"/>
                </p:custDataLst>
              </p:nvPr>
            </p:nvSpPr>
            <p:spPr>
              <a:xfrm rot="2700000">
                <a:off x="478882" y="3885747"/>
                <a:ext cx="461268" cy="461268"/>
              </a:xfrm>
              <a:prstGeom prst="rect">
                <a:avLst/>
              </a:prstGeom>
              <a:solidFill>
                <a:schemeClr val="bg1">
                  <a:alpha val="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 userDrawn="1"/>
          </p:nvGrpSpPr>
          <p:grpSpPr>
            <a:xfrm flipH="1">
              <a:off x="11153144" y="3104984"/>
              <a:ext cx="1624613" cy="1242031"/>
              <a:chOff x="-515038" y="3104984"/>
              <a:chExt cx="1624613" cy="1242031"/>
            </a:xfrm>
          </p:grpSpPr>
          <p:sp>
            <p:nvSpPr>
              <p:cNvPr id="21" name="矩形 20"/>
              <p:cNvSpPr/>
              <p:nvPr userDrawn="1">
                <p:custDataLst>
                  <p:tags r:id="rId7"/>
                </p:custDataLst>
              </p:nvPr>
            </p:nvSpPr>
            <p:spPr>
              <a:xfrm rot="2700000">
                <a:off x="681822" y="3125283"/>
                <a:ext cx="427753" cy="427753"/>
              </a:xfrm>
              <a:prstGeom prst="rect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: 形状 21"/>
              <p:cNvSpPr/>
              <p:nvPr userDrawn="1">
                <p:custDataLst>
                  <p:tags r:id="rId8"/>
                </p:custDataLst>
              </p:nvPr>
            </p:nvSpPr>
            <p:spPr>
              <a:xfrm rot="2700000">
                <a:off x="-515038" y="3104984"/>
                <a:ext cx="1052725" cy="1052725"/>
              </a:xfrm>
              <a:custGeom>
                <a:avLst/>
                <a:gdLst>
                  <a:gd name="connsiteX0" fmla="*/ 0 w 1052725"/>
                  <a:gd name="connsiteY0" fmla="*/ 0 h 1052725"/>
                  <a:gd name="connsiteX1" fmla="*/ 1052725 w 1052725"/>
                  <a:gd name="connsiteY1" fmla="*/ 0 h 1052725"/>
                  <a:gd name="connsiteX2" fmla="*/ 1052725 w 1052725"/>
                  <a:gd name="connsiteY2" fmla="*/ 1052725 h 1052725"/>
                  <a:gd name="connsiteX3" fmla="*/ 1032221 w 1052725"/>
                  <a:gd name="connsiteY3" fmla="*/ 1052725 h 1052725"/>
                  <a:gd name="connsiteX4" fmla="*/ 0 w 1052725"/>
                  <a:gd name="connsiteY4" fmla="*/ 20504 h 1052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725" h="1052725">
                    <a:moveTo>
                      <a:pt x="0" y="0"/>
                    </a:moveTo>
                    <a:lnTo>
                      <a:pt x="1052725" y="0"/>
                    </a:lnTo>
                    <a:lnTo>
                      <a:pt x="1052725" y="1052725"/>
                    </a:lnTo>
                    <a:lnTo>
                      <a:pt x="1032221" y="1052725"/>
                    </a:lnTo>
                    <a:lnTo>
                      <a:pt x="0" y="20504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 userDrawn="1">
                <p:custDataLst>
                  <p:tags r:id="rId9"/>
                </p:custDataLst>
              </p:nvPr>
            </p:nvSpPr>
            <p:spPr>
              <a:xfrm rot="2700000">
                <a:off x="478882" y="3885747"/>
                <a:ext cx="461268" cy="461268"/>
              </a:xfrm>
              <a:prstGeom prst="rect">
                <a:avLst/>
              </a:prstGeom>
              <a:solidFill>
                <a:schemeClr val="bg1">
                  <a:alpha val="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121020" y="-395359"/>
            <a:ext cx="11869863" cy="7249085"/>
            <a:chOff x="121020" y="-384564"/>
            <a:chExt cx="11869863" cy="7249085"/>
          </a:xfrm>
        </p:grpSpPr>
        <p:sp>
          <p:nvSpPr>
            <p:cNvPr id="7" name="任意多边形: 形状 6"/>
            <p:cNvSpPr/>
            <p:nvPr userDrawn="1">
              <p:custDataLst>
                <p:tags r:id="rId3"/>
              </p:custDataLst>
            </p:nvPr>
          </p:nvSpPr>
          <p:spPr>
            <a:xfrm rot="2700000">
              <a:off x="11317582" y="6191220"/>
              <a:ext cx="673301" cy="673301"/>
            </a:xfrm>
            <a:custGeom>
              <a:avLst/>
              <a:gdLst>
                <a:gd name="connsiteX0" fmla="*/ 0 w 1003304"/>
                <a:gd name="connsiteY0" fmla="*/ 0 h 1003304"/>
                <a:gd name="connsiteX1" fmla="*/ 1003304 w 1003304"/>
                <a:gd name="connsiteY1" fmla="*/ 0 h 1003304"/>
                <a:gd name="connsiteX2" fmla="*/ 1003304 w 1003304"/>
                <a:gd name="connsiteY2" fmla="*/ 796875 h 1003304"/>
                <a:gd name="connsiteX3" fmla="*/ 796875 w 1003304"/>
                <a:gd name="connsiteY3" fmla="*/ 1003304 h 1003304"/>
                <a:gd name="connsiteX4" fmla="*/ 0 w 1003304"/>
                <a:gd name="connsiteY4" fmla="*/ 1003304 h 1003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304" h="1003304">
                  <a:moveTo>
                    <a:pt x="0" y="0"/>
                  </a:moveTo>
                  <a:lnTo>
                    <a:pt x="1003304" y="0"/>
                  </a:lnTo>
                  <a:lnTo>
                    <a:pt x="1003304" y="796875"/>
                  </a:lnTo>
                  <a:lnTo>
                    <a:pt x="796875" y="1003304"/>
                  </a:lnTo>
                  <a:lnTo>
                    <a:pt x="0" y="1003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4"/>
              </p:custDataLst>
            </p:nvPr>
          </p:nvSpPr>
          <p:spPr>
            <a:xfrm rot="2700000">
              <a:off x="11448689" y="5823734"/>
              <a:ext cx="239709" cy="23970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 rot="2700000">
              <a:off x="11806448" y="5897240"/>
              <a:ext cx="94157" cy="9415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6"/>
              </p:custDataLst>
            </p:nvPr>
          </p:nvSpPr>
          <p:spPr>
            <a:xfrm rot="2700000">
              <a:off x="150286" y="-413830"/>
              <a:ext cx="787091" cy="845623"/>
            </a:xfrm>
            <a:custGeom>
              <a:avLst/>
              <a:gdLst>
                <a:gd name="connsiteX0" fmla="*/ 0 w 873415"/>
                <a:gd name="connsiteY0" fmla="*/ 873415 h 938366"/>
                <a:gd name="connsiteX1" fmla="*/ 873415 w 873415"/>
                <a:gd name="connsiteY1" fmla="*/ 0 h 938366"/>
                <a:gd name="connsiteX2" fmla="*/ 873415 w 873415"/>
                <a:gd name="connsiteY2" fmla="*/ 938366 h 938366"/>
                <a:gd name="connsiteX3" fmla="*/ 64952 w 873415"/>
                <a:gd name="connsiteY3" fmla="*/ 938366 h 938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3415" h="938366">
                  <a:moveTo>
                    <a:pt x="0" y="873415"/>
                  </a:moveTo>
                  <a:lnTo>
                    <a:pt x="873415" y="0"/>
                  </a:lnTo>
                  <a:lnTo>
                    <a:pt x="873415" y="938366"/>
                  </a:lnTo>
                  <a:lnTo>
                    <a:pt x="64952" y="93836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 userDrawn="1">
              <p:custDataLst>
                <p:tags r:id="rId7"/>
              </p:custDataLst>
            </p:nvPr>
          </p:nvSpPr>
          <p:spPr>
            <a:xfrm rot="2700000">
              <a:off x="440244" y="179657"/>
              <a:ext cx="506621" cy="506621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>
            <p:custDataLst>
              <p:tags r:id="rId2"/>
            </p:custDataLst>
          </p:nvPr>
        </p:nvGrpSpPr>
        <p:grpSpPr>
          <a:xfrm>
            <a:off x="-8154" y="-150947"/>
            <a:ext cx="5755661" cy="7083692"/>
            <a:chOff x="-8154" y="-150947"/>
            <a:chExt cx="5755661" cy="7083692"/>
          </a:xfrm>
        </p:grpSpPr>
        <p:pic>
          <p:nvPicPr>
            <p:cNvPr id="15" name="图片 1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0"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8154" y="0"/>
              <a:ext cx="5755661" cy="6858001"/>
            </a:xfrm>
            <a:custGeom>
              <a:avLst/>
              <a:gdLst>
                <a:gd name="connsiteX0" fmla="*/ 0 w 5755661"/>
                <a:gd name="connsiteY0" fmla="*/ 0 h 6858001"/>
                <a:gd name="connsiteX1" fmla="*/ 3860745 w 5755661"/>
                <a:gd name="connsiteY1" fmla="*/ 0 h 6858001"/>
                <a:gd name="connsiteX2" fmla="*/ 5755661 w 5755661"/>
                <a:gd name="connsiteY2" fmla="*/ 1319729 h 6858001"/>
                <a:gd name="connsiteX3" fmla="*/ 1898490 w 5755661"/>
                <a:gd name="connsiteY3" fmla="*/ 6858001 h 6858001"/>
                <a:gd name="connsiteX4" fmla="*/ 16313 w 5755661"/>
                <a:gd name="connsiteY4" fmla="*/ 6858001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5661" h="6858001">
                  <a:moveTo>
                    <a:pt x="0" y="0"/>
                  </a:moveTo>
                  <a:lnTo>
                    <a:pt x="3860745" y="0"/>
                  </a:lnTo>
                  <a:lnTo>
                    <a:pt x="5755661" y="1319729"/>
                  </a:lnTo>
                  <a:lnTo>
                    <a:pt x="1898490" y="6858001"/>
                  </a:lnTo>
                  <a:lnTo>
                    <a:pt x="16313" y="6858001"/>
                  </a:lnTo>
                  <a:close/>
                </a:path>
              </a:pathLst>
            </a:custGeom>
          </p:spPr>
        </p:pic>
        <p:sp>
          <p:nvSpPr>
            <p:cNvPr id="16" name="任意多边形: 形状 15"/>
            <p:cNvSpPr/>
            <p:nvPr>
              <p:custDataLst>
                <p:tags r:id="rId6"/>
              </p:custDataLst>
            </p:nvPr>
          </p:nvSpPr>
          <p:spPr>
            <a:xfrm rot="2091334" flipH="1" flipV="1">
              <a:off x="1725315" y="-139338"/>
              <a:ext cx="2689635" cy="7060477"/>
            </a:xfrm>
            <a:custGeom>
              <a:avLst/>
              <a:gdLst>
                <a:gd name="connsiteX0" fmla="*/ 2242531 w 2689635"/>
                <a:gd name="connsiteY0" fmla="*/ 7060477 h 7060477"/>
                <a:gd name="connsiteX1" fmla="*/ 1 w 2689635"/>
                <a:gd name="connsiteY1" fmla="*/ 7060477 h 7060477"/>
                <a:gd name="connsiteX2" fmla="*/ 0 w 2689635"/>
                <a:gd name="connsiteY2" fmla="*/ 241743 h 7060477"/>
                <a:gd name="connsiteX3" fmla="*/ 347103 w 2689635"/>
                <a:gd name="connsiteY3" fmla="*/ 0 h 7060477"/>
                <a:gd name="connsiteX4" fmla="*/ 347103 w 2689635"/>
                <a:gd name="connsiteY4" fmla="*/ 6749088 h 7060477"/>
                <a:gd name="connsiteX5" fmla="*/ 2689635 w 2689635"/>
                <a:gd name="connsiteY5" fmla="*/ 6749088 h 706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89635" h="7060477">
                  <a:moveTo>
                    <a:pt x="2242531" y="7060477"/>
                  </a:moveTo>
                  <a:lnTo>
                    <a:pt x="1" y="7060477"/>
                  </a:lnTo>
                  <a:lnTo>
                    <a:pt x="0" y="241743"/>
                  </a:lnTo>
                  <a:lnTo>
                    <a:pt x="347103" y="0"/>
                  </a:lnTo>
                  <a:lnTo>
                    <a:pt x="347103" y="6749088"/>
                  </a:lnTo>
                  <a:lnTo>
                    <a:pt x="2689635" y="67490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7" name="任意多边形: 形状 16"/>
            <p:cNvSpPr/>
            <p:nvPr>
              <p:custDataLst>
                <p:tags r:id="rId7"/>
              </p:custDataLst>
            </p:nvPr>
          </p:nvSpPr>
          <p:spPr>
            <a:xfrm rot="2091334" flipH="1" flipV="1">
              <a:off x="2149075" y="-150947"/>
              <a:ext cx="2656302" cy="7083692"/>
            </a:xfrm>
            <a:custGeom>
              <a:avLst/>
              <a:gdLst>
                <a:gd name="connsiteX0" fmla="*/ 2209198 w 2656302"/>
                <a:gd name="connsiteY0" fmla="*/ 7083692 h 7083692"/>
                <a:gd name="connsiteX1" fmla="*/ 1 w 2656302"/>
                <a:gd name="connsiteY1" fmla="*/ 7083692 h 7083692"/>
                <a:gd name="connsiteX2" fmla="*/ 0 w 2656302"/>
                <a:gd name="connsiteY2" fmla="*/ 241743 h 7083692"/>
                <a:gd name="connsiteX3" fmla="*/ 347103 w 2656302"/>
                <a:gd name="connsiteY3" fmla="*/ 0 h 7083692"/>
                <a:gd name="connsiteX4" fmla="*/ 347103 w 2656302"/>
                <a:gd name="connsiteY4" fmla="*/ 6772303 h 7083692"/>
                <a:gd name="connsiteX5" fmla="*/ 2656302 w 2656302"/>
                <a:gd name="connsiteY5" fmla="*/ 6772303 h 7083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6302" h="7083692">
                  <a:moveTo>
                    <a:pt x="2209198" y="7083692"/>
                  </a:moveTo>
                  <a:lnTo>
                    <a:pt x="1" y="7083692"/>
                  </a:lnTo>
                  <a:lnTo>
                    <a:pt x="0" y="241743"/>
                  </a:lnTo>
                  <a:lnTo>
                    <a:pt x="347103" y="0"/>
                  </a:lnTo>
                  <a:lnTo>
                    <a:pt x="347103" y="6772303"/>
                  </a:lnTo>
                  <a:lnTo>
                    <a:pt x="2656302" y="6772303"/>
                  </a:lnTo>
                  <a:close/>
                </a:path>
              </a:pathLst>
            </a:custGeom>
            <a:solidFill>
              <a:schemeClr val="accent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741160" y="3498215"/>
            <a:ext cx="4569460" cy="715645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36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6741246" y="4314190"/>
            <a:ext cx="4569354" cy="1151898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>
            <p:custDataLst>
              <p:tags r:id="rId2"/>
            </p:custDataLst>
          </p:nvPr>
        </p:nvGrpSpPr>
        <p:grpSpPr>
          <a:xfrm>
            <a:off x="121020" y="-384564"/>
            <a:ext cx="11869863" cy="7249085"/>
            <a:chOff x="121020" y="-384564"/>
            <a:chExt cx="11869863" cy="7249085"/>
          </a:xfrm>
        </p:grpSpPr>
        <p:sp>
          <p:nvSpPr>
            <p:cNvPr id="15" name="任意多边形: 形状 14"/>
            <p:cNvSpPr/>
            <p:nvPr userDrawn="1">
              <p:custDataLst>
                <p:tags r:id="rId3"/>
              </p:custDataLst>
            </p:nvPr>
          </p:nvSpPr>
          <p:spPr>
            <a:xfrm rot="2700000">
              <a:off x="11317582" y="6191220"/>
              <a:ext cx="673301" cy="673301"/>
            </a:xfrm>
            <a:custGeom>
              <a:avLst/>
              <a:gdLst>
                <a:gd name="connsiteX0" fmla="*/ 0 w 1003304"/>
                <a:gd name="connsiteY0" fmla="*/ 0 h 1003304"/>
                <a:gd name="connsiteX1" fmla="*/ 1003304 w 1003304"/>
                <a:gd name="connsiteY1" fmla="*/ 0 h 1003304"/>
                <a:gd name="connsiteX2" fmla="*/ 1003304 w 1003304"/>
                <a:gd name="connsiteY2" fmla="*/ 796875 h 1003304"/>
                <a:gd name="connsiteX3" fmla="*/ 796875 w 1003304"/>
                <a:gd name="connsiteY3" fmla="*/ 1003304 h 1003304"/>
                <a:gd name="connsiteX4" fmla="*/ 0 w 1003304"/>
                <a:gd name="connsiteY4" fmla="*/ 1003304 h 1003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304" h="1003304">
                  <a:moveTo>
                    <a:pt x="0" y="0"/>
                  </a:moveTo>
                  <a:lnTo>
                    <a:pt x="1003304" y="0"/>
                  </a:lnTo>
                  <a:lnTo>
                    <a:pt x="1003304" y="796875"/>
                  </a:lnTo>
                  <a:lnTo>
                    <a:pt x="796875" y="1003304"/>
                  </a:lnTo>
                  <a:lnTo>
                    <a:pt x="0" y="1003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4"/>
              </p:custDataLst>
            </p:nvPr>
          </p:nvSpPr>
          <p:spPr>
            <a:xfrm rot="2700000">
              <a:off x="11448689" y="5823734"/>
              <a:ext cx="239709" cy="23970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 userDrawn="1">
              <p:custDataLst>
                <p:tags r:id="rId5"/>
              </p:custDataLst>
            </p:nvPr>
          </p:nvSpPr>
          <p:spPr>
            <a:xfrm rot="2700000">
              <a:off x="11806448" y="5897240"/>
              <a:ext cx="94157" cy="9415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6"/>
              </p:custDataLst>
            </p:nvPr>
          </p:nvSpPr>
          <p:spPr>
            <a:xfrm rot="2700000">
              <a:off x="150286" y="-413830"/>
              <a:ext cx="787091" cy="845623"/>
            </a:xfrm>
            <a:custGeom>
              <a:avLst/>
              <a:gdLst>
                <a:gd name="connsiteX0" fmla="*/ 0 w 873415"/>
                <a:gd name="connsiteY0" fmla="*/ 873415 h 938366"/>
                <a:gd name="connsiteX1" fmla="*/ 873415 w 873415"/>
                <a:gd name="connsiteY1" fmla="*/ 0 h 938366"/>
                <a:gd name="connsiteX2" fmla="*/ 873415 w 873415"/>
                <a:gd name="connsiteY2" fmla="*/ 938366 h 938366"/>
                <a:gd name="connsiteX3" fmla="*/ 64952 w 873415"/>
                <a:gd name="connsiteY3" fmla="*/ 938366 h 938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3415" h="938366">
                  <a:moveTo>
                    <a:pt x="0" y="873415"/>
                  </a:moveTo>
                  <a:lnTo>
                    <a:pt x="873415" y="0"/>
                  </a:lnTo>
                  <a:lnTo>
                    <a:pt x="873415" y="938366"/>
                  </a:lnTo>
                  <a:lnTo>
                    <a:pt x="64952" y="93836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7"/>
              </p:custDataLst>
            </p:nvPr>
          </p:nvSpPr>
          <p:spPr>
            <a:xfrm rot="2700000">
              <a:off x="440244" y="179657"/>
              <a:ext cx="506621" cy="506621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121020" y="-384564"/>
            <a:ext cx="11869863" cy="7249085"/>
            <a:chOff x="121020" y="-384564"/>
            <a:chExt cx="11869863" cy="7249085"/>
          </a:xfrm>
        </p:grpSpPr>
        <p:sp>
          <p:nvSpPr>
            <p:cNvPr id="17" name="任意多边形: 形状 16"/>
            <p:cNvSpPr/>
            <p:nvPr userDrawn="1">
              <p:custDataLst>
                <p:tags r:id="rId3"/>
              </p:custDataLst>
            </p:nvPr>
          </p:nvSpPr>
          <p:spPr>
            <a:xfrm rot="2700000">
              <a:off x="11317582" y="6191220"/>
              <a:ext cx="673301" cy="673301"/>
            </a:xfrm>
            <a:custGeom>
              <a:avLst/>
              <a:gdLst>
                <a:gd name="connsiteX0" fmla="*/ 0 w 1003304"/>
                <a:gd name="connsiteY0" fmla="*/ 0 h 1003304"/>
                <a:gd name="connsiteX1" fmla="*/ 1003304 w 1003304"/>
                <a:gd name="connsiteY1" fmla="*/ 0 h 1003304"/>
                <a:gd name="connsiteX2" fmla="*/ 1003304 w 1003304"/>
                <a:gd name="connsiteY2" fmla="*/ 796875 h 1003304"/>
                <a:gd name="connsiteX3" fmla="*/ 796875 w 1003304"/>
                <a:gd name="connsiteY3" fmla="*/ 1003304 h 1003304"/>
                <a:gd name="connsiteX4" fmla="*/ 0 w 1003304"/>
                <a:gd name="connsiteY4" fmla="*/ 1003304 h 1003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304" h="1003304">
                  <a:moveTo>
                    <a:pt x="0" y="0"/>
                  </a:moveTo>
                  <a:lnTo>
                    <a:pt x="1003304" y="0"/>
                  </a:lnTo>
                  <a:lnTo>
                    <a:pt x="1003304" y="796875"/>
                  </a:lnTo>
                  <a:lnTo>
                    <a:pt x="796875" y="1003304"/>
                  </a:lnTo>
                  <a:lnTo>
                    <a:pt x="0" y="1003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4"/>
              </p:custDataLst>
            </p:nvPr>
          </p:nvSpPr>
          <p:spPr>
            <a:xfrm rot="2700000">
              <a:off x="11448689" y="5823734"/>
              <a:ext cx="239709" cy="23970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5"/>
              </p:custDataLst>
            </p:nvPr>
          </p:nvSpPr>
          <p:spPr>
            <a:xfrm rot="2700000">
              <a:off x="11806448" y="5897240"/>
              <a:ext cx="94157" cy="9415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0" name="任意多边形: 形状 19"/>
            <p:cNvSpPr/>
            <p:nvPr userDrawn="1">
              <p:custDataLst>
                <p:tags r:id="rId6"/>
              </p:custDataLst>
            </p:nvPr>
          </p:nvSpPr>
          <p:spPr>
            <a:xfrm rot="2700000">
              <a:off x="150286" y="-413830"/>
              <a:ext cx="787091" cy="845623"/>
            </a:xfrm>
            <a:custGeom>
              <a:avLst/>
              <a:gdLst>
                <a:gd name="connsiteX0" fmla="*/ 0 w 873415"/>
                <a:gd name="connsiteY0" fmla="*/ 873415 h 938366"/>
                <a:gd name="connsiteX1" fmla="*/ 873415 w 873415"/>
                <a:gd name="connsiteY1" fmla="*/ 0 h 938366"/>
                <a:gd name="connsiteX2" fmla="*/ 873415 w 873415"/>
                <a:gd name="connsiteY2" fmla="*/ 938366 h 938366"/>
                <a:gd name="connsiteX3" fmla="*/ 64952 w 873415"/>
                <a:gd name="connsiteY3" fmla="*/ 938366 h 938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3415" h="938366">
                  <a:moveTo>
                    <a:pt x="0" y="873415"/>
                  </a:moveTo>
                  <a:lnTo>
                    <a:pt x="873415" y="0"/>
                  </a:lnTo>
                  <a:lnTo>
                    <a:pt x="873415" y="938366"/>
                  </a:lnTo>
                  <a:lnTo>
                    <a:pt x="64952" y="93836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7"/>
              </p:custDataLst>
            </p:nvPr>
          </p:nvSpPr>
          <p:spPr>
            <a:xfrm rot="2700000">
              <a:off x="440244" y="179657"/>
              <a:ext cx="506621" cy="506621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121020" y="-384564"/>
            <a:ext cx="11869863" cy="7249085"/>
            <a:chOff x="121020" y="-384564"/>
            <a:chExt cx="11869863" cy="7249085"/>
          </a:xfrm>
        </p:grpSpPr>
        <p:sp>
          <p:nvSpPr>
            <p:cNvPr id="13" name="任意多边形: 形状 12"/>
            <p:cNvSpPr/>
            <p:nvPr userDrawn="1">
              <p:custDataLst>
                <p:tags r:id="rId3"/>
              </p:custDataLst>
            </p:nvPr>
          </p:nvSpPr>
          <p:spPr>
            <a:xfrm rot="2700000">
              <a:off x="11317582" y="6191220"/>
              <a:ext cx="673301" cy="673301"/>
            </a:xfrm>
            <a:custGeom>
              <a:avLst/>
              <a:gdLst>
                <a:gd name="connsiteX0" fmla="*/ 0 w 1003304"/>
                <a:gd name="connsiteY0" fmla="*/ 0 h 1003304"/>
                <a:gd name="connsiteX1" fmla="*/ 1003304 w 1003304"/>
                <a:gd name="connsiteY1" fmla="*/ 0 h 1003304"/>
                <a:gd name="connsiteX2" fmla="*/ 1003304 w 1003304"/>
                <a:gd name="connsiteY2" fmla="*/ 796875 h 1003304"/>
                <a:gd name="connsiteX3" fmla="*/ 796875 w 1003304"/>
                <a:gd name="connsiteY3" fmla="*/ 1003304 h 1003304"/>
                <a:gd name="connsiteX4" fmla="*/ 0 w 1003304"/>
                <a:gd name="connsiteY4" fmla="*/ 1003304 h 1003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304" h="1003304">
                  <a:moveTo>
                    <a:pt x="0" y="0"/>
                  </a:moveTo>
                  <a:lnTo>
                    <a:pt x="1003304" y="0"/>
                  </a:lnTo>
                  <a:lnTo>
                    <a:pt x="1003304" y="796875"/>
                  </a:lnTo>
                  <a:lnTo>
                    <a:pt x="796875" y="1003304"/>
                  </a:lnTo>
                  <a:lnTo>
                    <a:pt x="0" y="1003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4"/>
              </p:custDataLst>
            </p:nvPr>
          </p:nvSpPr>
          <p:spPr>
            <a:xfrm rot="2700000">
              <a:off x="11448689" y="5823734"/>
              <a:ext cx="239709" cy="23970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 userDrawn="1">
              <p:custDataLst>
                <p:tags r:id="rId5"/>
              </p:custDataLst>
            </p:nvPr>
          </p:nvSpPr>
          <p:spPr>
            <a:xfrm rot="2700000">
              <a:off x="11806448" y="5897240"/>
              <a:ext cx="94157" cy="9415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2700000">
              <a:off x="150286" y="-413830"/>
              <a:ext cx="787091" cy="845623"/>
            </a:xfrm>
            <a:custGeom>
              <a:avLst/>
              <a:gdLst>
                <a:gd name="connsiteX0" fmla="*/ 0 w 873415"/>
                <a:gd name="connsiteY0" fmla="*/ 873415 h 938366"/>
                <a:gd name="connsiteX1" fmla="*/ 873415 w 873415"/>
                <a:gd name="connsiteY1" fmla="*/ 0 h 938366"/>
                <a:gd name="connsiteX2" fmla="*/ 873415 w 873415"/>
                <a:gd name="connsiteY2" fmla="*/ 938366 h 938366"/>
                <a:gd name="connsiteX3" fmla="*/ 64952 w 873415"/>
                <a:gd name="connsiteY3" fmla="*/ 938366 h 938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3415" h="938366">
                  <a:moveTo>
                    <a:pt x="0" y="873415"/>
                  </a:moveTo>
                  <a:lnTo>
                    <a:pt x="873415" y="0"/>
                  </a:lnTo>
                  <a:lnTo>
                    <a:pt x="873415" y="938366"/>
                  </a:lnTo>
                  <a:lnTo>
                    <a:pt x="64952" y="93836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 userDrawn="1">
              <p:custDataLst>
                <p:tags r:id="rId7"/>
              </p:custDataLst>
            </p:nvPr>
          </p:nvSpPr>
          <p:spPr>
            <a:xfrm rot="2700000">
              <a:off x="440244" y="179657"/>
              <a:ext cx="506621" cy="506621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>
            <p:custDataLst>
              <p:tags r:id="rId2"/>
            </p:custDataLst>
          </p:nvPr>
        </p:nvGrpSpPr>
        <p:grpSpPr>
          <a:xfrm>
            <a:off x="121020" y="-384564"/>
            <a:ext cx="11869863" cy="7249085"/>
            <a:chOff x="121020" y="-384564"/>
            <a:chExt cx="11869863" cy="7249085"/>
          </a:xfrm>
        </p:grpSpPr>
        <p:sp>
          <p:nvSpPr>
            <p:cNvPr id="15" name="任意多边形: 形状 14"/>
            <p:cNvSpPr/>
            <p:nvPr userDrawn="1">
              <p:custDataLst>
                <p:tags r:id="rId3"/>
              </p:custDataLst>
            </p:nvPr>
          </p:nvSpPr>
          <p:spPr>
            <a:xfrm rot="2700000">
              <a:off x="11317582" y="6191220"/>
              <a:ext cx="673301" cy="673301"/>
            </a:xfrm>
            <a:custGeom>
              <a:avLst/>
              <a:gdLst>
                <a:gd name="connsiteX0" fmla="*/ 0 w 1003304"/>
                <a:gd name="connsiteY0" fmla="*/ 0 h 1003304"/>
                <a:gd name="connsiteX1" fmla="*/ 1003304 w 1003304"/>
                <a:gd name="connsiteY1" fmla="*/ 0 h 1003304"/>
                <a:gd name="connsiteX2" fmla="*/ 1003304 w 1003304"/>
                <a:gd name="connsiteY2" fmla="*/ 796875 h 1003304"/>
                <a:gd name="connsiteX3" fmla="*/ 796875 w 1003304"/>
                <a:gd name="connsiteY3" fmla="*/ 1003304 h 1003304"/>
                <a:gd name="connsiteX4" fmla="*/ 0 w 1003304"/>
                <a:gd name="connsiteY4" fmla="*/ 1003304 h 1003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304" h="1003304">
                  <a:moveTo>
                    <a:pt x="0" y="0"/>
                  </a:moveTo>
                  <a:lnTo>
                    <a:pt x="1003304" y="0"/>
                  </a:lnTo>
                  <a:lnTo>
                    <a:pt x="1003304" y="796875"/>
                  </a:lnTo>
                  <a:lnTo>
                    <a:pt x="796875" y="1003304"/>
                  </a:lnTo>
                  <a:lnTo>
                    <a:pt x="0" y="1003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4"/>
              </p:custDataLst>
            </p:nvPr>
          </p:nvSpPr>
          <p:spPr>
            <a:xfrm rot="2700000">
              <a:off x="11448689" y="5823734"/>
              <a:ext cx="239709" cy="23970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 userDrawn="1">
              <p:custDataLst>
                <p:tags r:id="rId5"/>
              </p:custDataLst>
            </p:nvPr>
          </p:nvSpPr>
          <p:spPr>
            <a:xfrm rot="2700000">
              <a:off x="11806448" y="5897240"/>
              <a:ext cx="94157" cy="9415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6"/>
              </p:custDataLst>
            </p:nvPr>
          </p:nvSpPr>
          <p:spPr>
            <a:xfrm rot="2700000">
              <a:off x="150286" y="-413830"/>
              <a:ext cx="787091" cy="845623"/>
            </a:xfrm>
            <a:custGeom>
              <a:avLst/>
              <a:gdLst>
                <a:gd name="connsiteX0" fmla="*/ 0 w 873415"/>
                <a:gd name="connsiteY0" fmla="*/ 873415 h 938366"/>
                <a:gd name="connsiteX1" fmla="*/ 873415 w 873415"/>
                <a:gd name="connsiteY1" fmla="*/ 0 h 938366"/>
                <a:gd name="connsiteX2" fmla="*/ 873415 w 873415"/>
                <a:gd name="connsiteY2" fmla="*/ 938366 h 938366"/>
                <a:gd name="connsiteX3" fmla="*/ 64952 w 873415"/>
                <a:gd name="connsiteY3" fmla="*/ 938366 h 938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3415" h="938366">
                  <a:moveTo>
                    <a:pt x="0" y="873415"/>
                  </a:moveTo>
                  <a:lnTo>
                    <a:pt x="873415" y="0"/>
                  </a:lnTo>
                  <a:lnTo>
                    <a:pt x="873415" y="938366"/>
                  </a:lnTo>
                  <a:lnTo>
                    <a:pt x="64952" y="93836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7"/>
              </p:custDataLst>
            </p:nvPr>
          </p:nvSpPr>
          <p:spPr>
            <a:xfrm rot="2700000">
              <a:off x="440244" y="179657"/>
              <a:ext cx="506621" cy="506621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121020" y="-384564"/>
            <a:ext cx="11869863" cy="7249085"/>
            <a:chOff x="121020" y="-384564"/>
            <a:chExt cx="11869863" cy="7249085"/>
          </a:xfrm>
        </p:grpSpPr>
        <p:sp>
          <p:nvSpPr>
            <p:cNvPr id="14" name="任意多边形: 形状 13"/>
            <p:cNvSpPr/>
            <p:nvPr userDrawn="1">
              <p:custDataLst>
                <p:tags r:id="rId3"/>
              </p:custDataLst>
            </p:nvPr>
          </p:nvSpPr>
          <p:spPr>
            <a:xfrm rot="2700000">
              <a:off x="11317582" y="6191220"/>
              <a:ext cx="673301" cy="673301"/>
            </a:xfrm>
            <a:custGeom>
              <a:avLst/>
              <a:gdLst>
                <a:gd name="connsiteX0" fmla="*/ 0 w 1003304"/>
                <a:gd name="connsiteY0" fmla="*/ 0 h 1003304"/>
                <a:gd name="connsiteX1" fmla="*/ 1003304 w 1003304"/>
                <a:gd name="connsiteY1" fmla="*/ 0 h 1003304"/>
                <a:gd name="connsiteX2" fmla="*/ 1003304 w 1003304"/>
                <a:gd name="connsiteY2" fmla="*/ 796875 h 1003304"/>
                <a:gd name="connsiteX3" fmla="*/ 796875 w 1003304"/>
                <a:gd name="connsiteY3" fmla="*/ 1003304 h 1003304"/>
                <a:gd name="connsiteX4" fmla="*/ 0 w 1003304"/>
                <a:gd name="connsiteY4" fmla="*/ 1003304 h 1003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304" h="1003304">
                  <a:moveTo>
                    <a:pt x="0" y="0"/>
                  </a:moveTo>
                  <a:lnTo>
                    <a:pt x="1003304" y="0"/>
                  </a:lnTo>
                  <a:lnTo>
                    <a:pt x="1003304" y="796875"/>
                  </a:lnTo>
                  <a:lnTo>
                    <a:pt x="796875" y="1003304"/>
                  </a:lnTo>
                  <a:lnTo>
                    <a:pt x="0" y="1003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 userDrawn="1">
              <p:custDataLst>
                <p:tags r:id="rId4"/>
              </p:custDataLst>
            </p:nvPr>
          </p:nvSpPr>
          <p:spPr>
            <a:xfrm rot="2700000">
              <a:off x="11448689" y="5823734"/>
              <a:ext cx="239709" cy="23970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5"/>
              </p:custDataLst>
            </p:nvPr>
          </p:nvSpPr>
          <p:spPr>
            <a:xfrm rot="2700000">
              <a:off x="11806448" y="5897240"/>
              <a:ext cx="94157" cy="9415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7" name="任意多边形: 形状 16"/>
            <p:cNvSpPr/>
            <p:nvPr userDrawn="1">
              <p:custDataLst>
                <p:tags r:id="rId6"/>
              </p:custDataLst>
            </p:nvPr>
          </p:nvSpPr>
          <p:spPr>
            <a:xfrm rot="2700000">
              <a:off x="150286" y="-413830"/>
              <a:ext cx="787091" cy="845623"/>
            </a:xfrm>
            <a:custGeom>
              <a:avLst/>
              <a:gdLst>
                <a:gd name="connsiteX0" fmla="*/ 0 w 873415"/>
                <a:gd name="connsiteY0" fmla="*/ 873415 h 938366"/>
                <a:gd name="connsiteX1" fmla="*/ 873415 w 873415"/>
                <a:gd name="connsiteY1" fmla="*/ 0 h 938366"/>
                <a:gd name="connsiteX2" fmla="*/ 873415 w 873415"/>
                <a:gd name="connsiteY2" fmla="*/ 938366 h 938366"/>
                <a:gd name="connsiteX3" fmla="*/ 64952 w 873415"/>
                <a:gd name="connsiteY3" fmla="*/ 938366 h 938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3415" h="938366">
                  <a:moveTo>
                    <a:pt x="0" y="873415"/>
                  </a:moveTo>
                  <a:lnTo>
                    <a:pt x="873415" y="0"/>
                  </a:lnTo>
                  <a:lnTo>
                    <a:pt x="873415" y="938366"/>
                  </a:lnTo>
                  <a:lnTo>
                    <a:pt x="64952" y="93836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7"/>
              </p:custDataLst>
            </p:nvPr>
          </p:nvSpPr>
          <p:spPr>
            <a:xfrm rot="2700000">
              <a:off x="440244" y="179657"/>
              <a:ext cx="506621" cy="506621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210.xml"/><Relationship Id="rId24" Type="http://schemas.openxmlformats.org/officeDocument/2006/relationships/tags" Target="../tags/tag209.xml"/><Relationship Id="rId23" Type="http://schemas.openxmlformats.org/officeDocument/2006/relationships/tags" Target="../tags/tag208.xml"/><Relationship Id="rId22" Type="http://schemas.openxmlformats.org/officeDocument/2006/relationships/tags" Target="../tags/tag207.xml"/><Relationship Id="rId21" Type="http://schemas.openxmlformats.org/officeDocument/2006/relationships/tags" Target="../tags/tag206.xml"/><Relationship Id="rId20" Type="http://schemas.openxmlformats.org/officeDocument/2006/relationships/tags" Target="../tags/tag205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microsoft.com/office/2007/relationships/hdphoto" Target="../media/image4.wdp"/><Relationship Id="rId5" Type="http://schemas.openxmlformats.org/officeDocument/2006/relationships/image" Target="../media/image3.png"/><Relationship Id="rId4" Type="http://schemas.openxmlformats.org/officeDocument/2006/relationships/tags" Target="../tags/tag213.xml"/><Relationship Id="rId30" Type="http://schemas.openxmlformats.org/officeDocument/2006/relationships/notesSlide" Target="../notesSlides/notesSlide1.xml"/><Relationship Id="rId3" Type="http://schemas.microsoft.com/office/2007/relationships/hdphoto" Target="../media/image2.wdp"/><Relationship Id="rId29" Type="http://schemas.openxmlformats.org/officeDocument/2006/relationships/slideLayout" Target="../slideLayouts/slideLayout6.xml"/><Relationship Id="rId28" Type="http://schemas.openxmlformats.org/officeDocument/2006/relationships/tags" Target="../tags/tag235.xml"/><Relationship Id="rId27" Type="http://schemas.openxmlformats.org/officeDocument/2006/relationships/tags" Target="../tags/tag234.xml"/><Relationship Id="rId26" Type="http://schemas.openxmlformats.org/officeDocument/2006/relationships/tags" Target="../tags/tag233.xml"/><Relationship Id="rId25" Type="http://schemas.openxmlformats.org/officeDocument/2006/relationships/tags" Target="../tags/tag232.xml"/><Relationship Id="rId24" Type="http://schemas.openxmlformats.org/officeDocument/2006/relationships/tags" Target="../tags/tag231.xml"/><Relationship Id="rId23" Type="http://schemas.openxmlformats.org/officeDocument/2006/relationships/tags" Target="../tags/tag230.xml"/><Relationship Id="rId22" Type="http://schemas.openxmlformats.org/officeDocument/2006/relationships/tags" Target="../tags/tag229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image" Target="../media/image1.png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tags" Target="../tags/tag2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92600" y="236855"/>
            <a:ext cx="7402195" cy="1831340"/>
          </a:xfrm>
        </p:spPr>
        <p:txBody>
          <a:bodyPr>
            <a:normAutofit fontScale="90000"/>
          </a:bodyPr>
          <a:p>
            <a:r>
              <a:rPr lang="zh-CN" altLang="en-US" sz="40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运营</a:t>
            </a:r>
            <a:r>
              <a:rPr lang="zh-CN" altLang="en-US" sz="4000" spc="200">
                <a:solidFill>
                  <a:schemeClr val="accent1">
                    <a:lumMod val="60000"/>
                    <a:lumOff val="40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总部</a:t>
            </a:r>
            <a:r>
              <a:rPr lang="zh-CN" altLang="en-US" sz="40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施工作业智能管控系统科研项目</a:t>
            </a:r>
            <a:br>
              <a:rPr lang="zh-CN" altLang="en-US" sz="4000">
                <a:ln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sz="4000">
                <a:ln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总结报告</a:t>
            </a:r>
            <a:endParaRPr lang="zh-CN" altLang="en-US" sz="4000">
              <a:ln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53910" y="3462020"/>
            <a:ext cx="4994910" cy="535940"/>
          </a:xfrm>
        </p:spPr>
        <p:txBody>
          <a:bodyPr>
            <a:normAutofit fontScale="90000"/>
          </a:bodyPr>
          <a:p>
            <a:pPr algn="r"/>
            <a:r>
              <a:rPr lang="zh-CN" altLang="en-US"/>
              <a:t>陕西力拓智能交通科技有限公司</a:t>
            </a:r>
            <a:endParaRPr lang="zh-CN" altLang="en-US"/>
          </a:p>
          <a:p>
            <a:pPr algn="r"/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pPr algn="r"/>
            <a:r>
              <a:rPr lang="en-US" altLang="zh-CN">
                <a:sym typeface="+mn-ea"/>
              </a:rPr>
              <a:t>2019</a:t>
            </a:r>
            <a:r>
              <a:rPr lang="zh-CN" altLang="en-US">
                <a:sym typeface="+mn-ea"/>
              </a:rPr>
              <a:t>年</a:t>
            </a:r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43230"/>
            <a:ext cx="10852150" cy="1032510"/>
          </a:xfrm>
        </p:spPr>
        <p:txBody>
          <a:bodyPr>
            <a:noAutofit/>
          </a:bodyPr>
          <a:p>
            <a:r>
              <a:rPr lang="en-US" altLang="zh-CN" sz="4000"/>
              <a:t>  </a:t>
            </a: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功能介绍</a:t>
            </a:r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-5.</a:t>
            </a: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实时显示子系统</a:t>
            </a:r>
            <a:endParaRPr lang="zh-CN" altLang="en-US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778375"/>
          </a:xfrm>
        </p:spPr>
        <p:txBody>
          <a:bodyPr>
            <a:normAutofit fontScale="70000"/>
          </a:bodyPr>
          <a:p>
            <a:pPr marL="342900" indent="-342900">
              <a:lnSpc>
                <a:spcPct val="140000"/>
              </a:lnSpc>
            </a:pP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sym typeface="+mn-ea"/>
              </a:rPr>
              <a:t> </a:t>
            </a: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以电子地图的形式显示下列信息</a:t>
            </a: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： 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线路站场图能动态显示人员、列车位置情况，接触网（轨）的设备状态，线路道岔的状态。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 algn="l">
              <a:lnSpc>
                <a:spcPct val="120000"/>
              </a:lnSpc>
              <a:buClrTx/>
              <a:buSzTx/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显示自动挂拆地线系统装置的实时状态，在人工挂拆地线的情况下，系统具备人工录入地线位置功能；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与红闪灯自动设置子系统形成关联，实时显示该系统工况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当人车或车车的距离小于安全防护距离时，人车定位子系统报警信息在此自动弹出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根据列车运行轨迹对前方道岔状态进行挤岔复测，不满足安全行进条件时产生按安全距离产生声光报警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颜色区别直观显示线路被施工作业占用、空闲的状态、列车运行轨迹。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43230"/>
            <a:ext cx="10852150" cy="822325"/>
          </a:xfrm>
        </p:spPr>
        <p:txBody>
          <a:bodyPr/>
          <a:p>
            <a:r>
              <a:rPr lang="en-US" altLang="zh-CN" sz="4400"/>
              <a:t>  </a:t>
            </a: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</a:rPr>
              <a:t>项目总结</a:t>
            </a:r>
            <a:endParaRPr lang="zh-CN" altLang="en-US" sz="4000"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075"/>
            <a:ext cx="10515600" cy="4815205"/>
          </a:xfrm>
        </p:spPr>
        <p:txBody>
          <a:bodyPr>
            <a:normAutofit fontScale="80000"/>
          </a:bodyPr>
          <a:p>
            <a:pPr marL="0" indent="0">
              <a:lnSpc>
                <a:spcPct val="140000"/>
              </a:lnSpc>
              <a:buNone/>
            </a:pP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sym typeface="+mn-ea"/>
              </a:rPr>
              <a:t>           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该项目历时半年，时间紧，任务重，涉及技术面广，从简单的单片机自动控制技术，到复杂的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java web 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技术、分布式消息处理（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MQ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），人员、车辆定位技术，以及前沿的人工智能（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AI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）技术的应用。一切的技术手段都是为了保障施工作业安全的管控、提高施工作业效率、增加作业时间、降低施工成本为目的。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        由于地铁运维夜间施工作业时间比较短，对整个系统软硬件联调增加了很大的难度，经过很多次的集成测试和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5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次正式的联调测试才使系统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达到了稳定可靠的运行使用。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         感谢在此项目中努力奋斗、积极配合的各方参与者。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0" algn="ctr">
              <a:lnSpc>
                <a:spcPct val="14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                                                                                     谢谢大家！</a:t>
            </a: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sym typeface="+mn-ea"/>
              </a:rPr>
              <a:t>   </a:t>
            </a:r>
            <a:endParaRPr lang="zh-CN" altLang="en-US" sz="40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1290" y="5173345"/>
            <a:ext cx="946785" cy="946785"/>
          </a:xfrm>
          <a:custGeom>
            <a:avLst/>
            <a:gdLst>
              <a:gd name="connsiteX0" fmla="*/ 2269800 w 4539600"/>
              <a:gd name="connsiteY0" fmla="*/ 0 h 4539600"/>
              <a:gd name="connsiteX1" fmla="*/ 4539600 w 4539600"/>
              <a:gd name="connsiteY1" fmla="*/ 2269800 h 4539600"/>
              <a:gd name="connsiteX2" fmla="*/ 2269800 w 4539600"/>
              <a:gd name="connsiteY2" fmla="*/ 4539600 h 4539600"/>
              <a:gd name="connsiteX3" fmla="*/ 0 w 4539600"/>
              <a:gd name="connsiteY3" fmla="*/ 2269800 h 453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9600" h="4539600">
                <a:moveTo>
                  <a:pt x="2269800" y="0"/>
                </a:moveTo>
                <a:lnTo>
                  <a:pt x="4539600" y="2269800"/>
                </a:lnTo>
                <a:lnTo>
                  <a:pt x="2269800" y="4539600"/>
                </a:lnTo>
                <a:lnTo>
                  <a:pt x="0" y="2269800"/>
                </a:lnTo>
                <a:close/>
              </a:path>
            </a:pathLst>
          </a:custGeom>
        </p:spPr>
      </p:pic>
      <p:pic>
        <p:nvPicPr>
          <p:cNvPr id="30" name="图片 29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6380" y="1028065"/>
            <a:ext cx="4539615" cy="4539615"/>
          </a:xfrm>
          <a:custGeom>
            <a:avLst/>
            <a:gdLst>
              <a:gd name="connsiteX0" fmla="*/ 2269800 w 4539600"/>
              <a:gd name="connsiteY0" fmla="*/ 0 h 4539600"/>
              <a:gd name="connsiteX1" fmla="*/ 4539600 w 4539600"/>
              <a:gd name="connsiteY1" fmla="*/ 2269800 h 4539600"/>
              <a:gd name="connsiteX2" fmla="*/ 2269800 w 4539600"/>
              <a:gd name="connsiteY2" fmla="*/ 4539600 h 4539600"/>
              <a:gd name="connsiteX3" fmla="*/ 0 w 4539600"/>
              <a:gd name="connsiteY3" fmla="*/ 2269800 h 453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9600" h="4539600">
                <a:moveTo>
                  <a:pt x="2269800" y="0"/>
                </a:moveTo>
                <a:lnTo>
                  <a:pt x="4539600" y="2269800"/>
                </a:lnTo>
                <a:lnTo>
                  <a:pt x="2269800" y="4539600"/>
                </a:lnTo>
                <a:lnTo>
                  <a:pt x="0" y="2269800"/>
                </a:lnTo>
                <a:close/>
              </a:path>
            </a:pathLst>
          </a:custGeom>
        </p:spPr>
      </p:pic>
      <p:sp>
        <p:nvSpPr>
          <p:cNvPr id="16" name="菱形 15"/>
          <p:cNvSpPr/>
          <p:nvPr>
            <p:custDataLst>
              <p:tags r:id="rId7"/>
            </p:custDataLst>
          </p:nvPr>
        </p:nvSpPr>
        <p:spPr>
          <a:xfrm>
            <a:off x="1374775" y="410845"/>
            <a:ext cx="940435" cy="940435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>
            <p:custDataLst>
              <p:tags r:id="rId8"/>
            </p:custDataLst>
          </p:nvPr>
        </p:nvSpPr>
        <p:spPr>
          <a:xfrm>
            <a:off x="2561590" y="5180330"/>
            <a:ext cx="939800" cy="939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菱形 17"/>
          <p:cNvSpPr/>
          <p:nvPr>
            <p:custDataLst>
              <p:tags r:id="rId9"/>
            </p:custDataLst>
          </p:nvPr>
        </p:nvSpPr>
        <p:spPr>
          <a:xfrm>
            <a:off x="3846195" y="1715135"/>
            <a:ext cx="939800" cy="939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>
            <p:custDataLst>
              <p:tags r:id="rId10"/>
            </p:custDataLst>
          </p:nvPr>
        </p:nvSpPr>
        <p:spPr>
          <a:xfrm>
            <a:off x="3597706" y="2252545"/>
            <a:ext cx="2553498" cy="2553498"/>
          </a:xfrm>
          <a:prstGeom prst="diamond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/>
          <p:cNvSpPr txBox="1"/>
          <p:nvPr>
            <p:custDataLst>
              <p:tags r:id="rId11"/>
            </p:custDataLst>
          </p:nvPr>
        </p:nvSpPr>
        <p:spPr>
          <a:xfrm>
            <a:off x="3540125" y="3759835"/>
            <a:ext cx="2669540" cy="4000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CONTENTS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12"/>
            </p:custDataLst>
          </p:nvPr>
        </p:nvSpPr>
        <p:spPr>
          <a:xfrm>
            <a:off x="3540125" y="2836545"/>
            <a:ext cx="2669540" cy="923290"/>
          </a:xfrm>
          <a:prstGeom prst="rect">
            <a:avLst/>
          </a:prstGeom>
          <a:noFill/>
        </p:spPr>
        <p:txBody>
          <a:bodyPr wrap="square" rtlCol="0" anchor="b" anchorCtr="0">
            <a:normAutofit fontScale="97500"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Arial" panose="020B0604020202020204" pitchFamily="34" charset="0"/>
              </a:rPr>
              <a:t>目录</a:t>
            </a:r>
            <a:endParaRPr lang="zh-CN" altLang="en-US" sz="5400" dirty="0">
              <a:solidFill>
                <a:schemeClr val="bg1"/>
              </a:solidFill>
              <a:latin typeface="Arial" panose="020B0604020202020204" pitchFamily="34" charset="0"/>
              <a:ea typeface="汉仪旗黑-85S" panose="00020600040101010101" pitchFamily="18" charset="-122"/>
              <a:cs typeface="Arial" panose="020B0604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562725" y="1173480"/>
            <a:ext cx="4086860" cy="4716145"/>
            <a:chOff x="10335" y="504"/>
            <a:chExt cx="6436" cy="7427"/>
          </a:xfrm>
        </p:grpSpPr>
        <p:sp>
          <p:nvSpPr>
            <p:cNvPr id="5" name="矩形 4"/>
            <p:cNvSpPr/>
            <p:nvPr>
              <p:custDataLst>
                <p:tags r:id="rId13"/>
              </p:custDataLst>
            </p:nvPr>
          </p:nvSpPr>
          <p:spPr>
            <a:xfrm>
              <a:off x="11669" y="515"/>
              <a:ext cx="5102" cy="824"/>
            </a:xfrm>
            <a:prstGeom prst="rect">
              <a:avLst/>
            </a:prstGeom>
          </p:spPr>
          <p:txBody>
            <a:bodyPr wrap="square" anchor="b" anchorCtr="0">
              <a:normAutofit fontScale="97500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z="27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项目介绍</a:t>
              </a:r>
              <a:endParaRPr lang="zh-CN" altLang="en-US" sz="27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菱形 7"/>
            <p:cNvSpPr/>
            <p:nvPr>
              <p:custDataLst>
                <p:tags r:id="rId14"/>
              </p:custDataLst>
            </p:nvPr>
          </p:nvSpPr>
          <p:spPr>
            <a:xfrm>
              <a:off x="10335" y="504"/>
              <a:ext cx="1221" cy="1221"/>
            </a:xfrm>
            <a:prstGeom prst="diamond">
              <a:avLst/>
            </a:prstGeom>
            <a:solidFill>
              <a:srgbClr val="444A7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15"/>
              </p:custDataLst>
            </p:nvPr>
          </p:nvSpPr>
          <p:spPr>
            <a:xfrm>
              <a:off x="10372" y="655"/>
              <a:ext cx="1147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16"/>
              </p:custDataLst>
            </p:nvPr>
          </p:nvSpPr>
          <p:spPr>
            <a:xfrm>
              <a:off x="11669" y="2245"/>
              <a:ext cx="5102" cy="822"/>
            </a:xfrm>
            <a:prstGeom prst="rect">
              <a:avLst/>
            </a:prstGeom>
          </p:spPr>
          <p:txBody>
            <a:bodyPr wrap="square" anchor="b" anchorCtr="0">
              <a:normAutofit fontScale="97500"/>
            </a:bodyPr>
            <a:lstStyle/>
            <a:p>
              <a:pPr marL="0" indent="0" algn="l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z="27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硬件施工进度</a:t>
              </a:r>
              <a:endParaRPr lang="zh-CN" altLang="en-US" sz="27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菱形 11"/>
            <p:cNvSpPr/>
            <p:nvPr>
              <p:custDataLst>
                <p:tags r:id="rId17"/>
              </p:custDataLst>
            </p:nvPr>
          </p:nvSpPr>
          <p:spPr>
            <a:xfrm>
              <a:off x="10335" y="1998"/>
              <a:ext cx="1221" cy="1221"/>
            </a:xfrm>
            <a:prstGeom prst="diamond">
              <a:avLst/>
            </a:prstGeom>
            <a:solidFill>
              <a:srgbClr val="444A7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18"/>
              </p:custDataLst>
            </p:nvPr>
          </p:nvSpPr>
          <p:spPr>
            <a:xfrm>
              <a:off x="10372" y="2148"/>
              <a:ext cx="1147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19"/>
              </p:custDataLst>
            </p:nvPr>
          </p:nvSpPr>
          <p:spPr>
            <a:xfrm>
              <a:off x="11669" y="3720"/>
              <a:ext cx="5102" cy="797"/>
            </a:xfrm>
            <a:prstGeom prst="rect">
              <a:avLst/>
            </a:prstGeom>
          </p:spPr>
          <p:txBody>
            <a:bodyPr wrap="square" anchor="b" anchorCtr="0">
              <a:normAutofit fontScale="97500" lnSpcReduction="20000"/>
            </a:bodyPr>
            <a:lstStyle/>
            <a:p>
              <a:pPr marL="0" indent="0" algn="l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z="27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软件施工进度</a:t>
              </a:r>
              <a:endParaRPr lang="zh-CN" altLang="en-US" sz="27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菱形 19"/>
            <p:cNvSpPr/>
            <p:nvPr>
              <p:custDataLst>
                <p:tags r:id="rId20"/>
              </p:custDataLst>
            </p:nvPr>
          </p:nvSpPr>
          <p:spPr>
            <a:xfrm>
              <a:off x="10335" y="3523"/>
              <a:ext cx="1221" cy="1221"/>
            </a:xfrm>
            <a:prstGeom prst="diamond">
              <a:avLst/>
            </a:prstGeom>
            <a:solidFill>
              <a:srgbClr val="444A7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文本框 20"/>
            <p:cNvSpPr txBox="1"/>
            <p:nvPr>
              <p:custDataLst>
                <p:tags r:id="rId21"/>
              </p:custDataLst>
            </p:nvPr>
          </p:nvSpPr>
          <p:spPr>
            <a:xfrm>
              <a:off x="10372" y="3673"/>
              <a:ext cx="1147" cy="91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22"/>
              </p:custDataLst>
            </p:nvPr>
          </p:nvSpPr>
          <p:spPr>
            <a:xfrm>
              <a:off x="11669" y="5308"/>
              <a:ext cx="5102" cy="822"/>
            </a:xfrm>
            <a:prstGeom prst="rect">
              <a:avLst/>
            </a:prstGeom>
          </p:spPr>
          <p:txBody>
            <a:bodyPr wrap="square" anchor="b" anchorCtr="0">
              <a:normAutofit fontScale="97500"/>
            </a:bodyPr>
            <a:lstStyle/>
            <a:p>
              <a:pPr marL="0" indent="0" algn="l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z="27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系统功能介绍</a:t>
              </a:r>
              <a:endParaRPr lang="zh-CN" altLang="en-US" sz="27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4" name="菱形 33"/>
            <p:cNvSpPr/>
            <p:nvPr>
              <p:custDataLst>
                <p:tags r:id="rId23"/>
              </p:custDataLst>
            </p:nvPr>
          </p:nvSpPr>
          <p:spPr>
            <a:xfrm>
              <a:off x="10335" y="5102"/>
              <a:ext cx="1221" cy="1221"/>
            </a:xfrm>
            <a:prstGeom prst="diamond">
              <a:avLst/>
            </a:prstGeom>
            <a:solidFill>
              <a:srgbClr val="444A7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文本框 34"/>
            <p:cNvSpPr txBox="1"/>
            <p:nvPr>
              <p:custDataLst>
                <p:tags r:id="rId24"/>
              </p:custDataLst>
            </p:nvPr>
          </p:nvSpPr>
          <p:spPr>
            <a:xfrm>
              <a:off x="10372" y="5253"/>
              <a:ext cx="1147" cy="91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1" name="矩形 50"/>
            <p:cNvSpPr/>
            <p:nvPr>
              <p:custDataLst>
                <p:tags r:id="rId25"/>
              </p:custDataLst>
            </p:nvPr>
          </p:nvSpPr>
          <p:spPr>
            <a:xfrm>
              <a:off x="11669" y="6937"/>
              <a:ext cx="5102" cy="822"/>
            </a:xfrm>
            <a:prstGeom prst="rect">
              <a:avLst/>
            </a:prstGeom>
          </p:spPr>
          <p:txBody>
            <a:bodyPr wrap="square" anchor="b" anchorCtr="0">
              <a:normAutofit fontScale="97500" lnSpcReduction="20000"/>
            </a:bodyPr>
            <a:lstStyle/>
            <a:p>
              <a:pPr fontAlgn="auto">
                <a:lnSpc>
                  <a:spcPct val="100000"/>
                </a:lnSpc>
              </a:pPr>
              <a:r>
                <a:rPr lang="zh-CN" altLang="en-US" sz="28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项目总结</a:t>
              </a:r>
              <a:endPara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3" name="菱形 52"/>
            <p:cNvSpPr/>
            <p:nvPr>
              <p:custDataLst>
                <p:tags r:id="rId26"/>
              </p:custDataLst>
            </p:nvPr>
          </p:nvSpPr>
          <p:spPr>
            <a:xfrm>
              <a:off x="10335" y="6711"/>
              <a:ext cx="1221" cy="1221"/>
            </a:xfrm>
            <a:prstGeom prst="diamond">
              <a:avLst/>
            </a:prstGeom>
            <a:solidFill>
              <a:srgbClr val="444A7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文本框 53"/>
            <p:cNvSpPr txBox="1"/>
            <p:nvPr>
              <p:custDataLst>
                <p:tags r:id="rId27"/>
              </p:custDataLst>
            </p:nvPr>
          </p:nvSpPr>
          <p:spPr>
            <a:xfrm>
              <a:off x="10372" y="6862"/>
              <a:ext cx="1147" cy="91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  <p:custDataLst>
      <p:tags r:id="rId2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7140" y="154305"/>
            <a:ext cx="10106660" cy="953770"/>
          </a:xfrm>
        </p:spPr>
        <p:txBody>
          <a:bodyPr/>
          <a:p>
            <a:pPr algn="l"/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</a:rPr>
              <a:t>项目介绍</a:t>
            </a:r>
            <a:endParaRPr lang="zh-CN" altLang="en-US" sz="4000"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9030" y="1316355"/>
            <a:ext cx="10133330" cy="5304790"/>
          </a:xfrm>
        </p:spPr>
        <p:txBody>
          <a:bodyPr>
            <a:normAutofit lnSpcReduction="20000"/>
          </a:bodyPr>
          <a:p>
            <a:pPr marL="0" indent="0">
              <a:lnSpc>
                <a:spcPct val="110000"/>
              </a:lnSpc>
              <a:buNone/>
            </a:pPr>
            <a:r>
              <a:rPr lang="zh-CN" altLang="en-US" sz="20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项目概况：</a:t>
            </a:r>
            <a:r>
              <a:rPr lang="zh-CN" altLang="en-US" sz="20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深圳地铁运营总部施工作业智能管控系统科研项目</a:t>
            </a:r>
            <a:endParaRPr lang="zh-CN" altLang="en-US" sz="2000" b="1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是研发、部署</a:t>
            </a:r>
            <a:r>
              <a:rPr lang="en-US" altLang="zh-CN" sz="20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</a:t>
            </a:r>
            <a:r>
              <a:rPr lang="zh-CN" altLang="en-US" sz="20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套施工作业智能管控系统，为夜间轨行区施工提供智能化、信息化支撑。</a:t>
            </a:r>
            <a:endParaRPr lang="zh-CN" altLang="en-US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系统包括： 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红闪灯自动设置子系统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 algn="l">
              <a:lnSpc>
                <a:spcPct val="120000"/>
              </a:lnSpc>
              <a:buClrTx/>
              <a:buSzTx/>
              <a:buFont typeface="+mj-lt"/>
              <a:buAutoNum type="arabicPeriod"/>
            </a:pP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人车定位子系统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视频监控子系统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施工管理子系统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实时显示子系统</a:t>
            </a:r>
            <a:endParaRPr lang="zh-CN" altLang="en-US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</a:rPr>
              <a:t>   </a:t>
            </a: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项目涵盖：系统软件开发、系统硬件部署、系统数据硬件迁移导入、系统调试测试等。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0315" y="443230"/>
            <a:ext cx="10271760" cy="887095"/>
          </a:xfrm>
        </p:spPr>
        <p:txBody>
          <a:bodyPr>
            <a:noAutofit/>
          </a:bodyPr>
          <a:p>
            <a:pPr algn="l">
              <a:buClrTx/>
              <a:buSzTx/>
              <a:buFontTx/>
            </a:pP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硬件施工进度</a:t>
            </a:r>
            <a:endParaRPr lang="zh-CN" altLang="en-US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705" y="1697355"/>
            <a:ext cx="10707370" cy="4643755"/>
          </a:xfrm>
        </p:spPr>
        <p:txBody>
          <a:bodyPr/>
          <a:p>
            <a:pPr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开工时间：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2019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年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4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月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1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日</a:t>
            </a:r>
            <a:endParaRPr lang="zh-CN" altLang="en-US" sz="36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通电测试时间：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2019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年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6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月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1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日</a:t>
            </a:r>
            <a:endParaRPr lang="zh-CN" altLang="en-US" sz="3600"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完成时间：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2019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年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6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月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30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日</a:t>
            </a:r>
            <a:endParaRPr lang="zh-CN" altLang="en-US" sz="36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5230" y="443230"/>
            <a:ext cx="10289540" cy="995045"/>
          </a:xfrm>
        </p:spPr>
        <p:txBody>
          <a:bodyPr>
            <a:noAutofit/>
          </a:bodyPr>
          <a:p>
            <a:pPr algn="l">
              <a:buClrTx/>
              <a:buSzTx/>
              <a:buFontTx/>
            </a:pP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软件施工进度</a:t>
            </a:r>
            <a:endParaRPr lang="zh-CN" altLang="en-US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7755" y="1696720"/>
            <a:ext cx="10515600" cy="4417695"/>
          </a:xfrm>
        </p:spPr>
        <p:txBody>
          <a:bodyPr/>
          <a:p>
            <a:pPr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开工时间：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2019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年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4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月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1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日</a:t>
            </a:r>
            <a:endParaRPr lang="zh-CN" altLang="en-US" sz="3600"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测试时间：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2019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年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7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月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10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日</a:t>
            </a:r>
            <a:endParaRPr lang="zh-CN" altLang="en-US" sz="3600"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完成时间：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2019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年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10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月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10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日</a:t>
            </a:r>
            <a:endParaRPr lang="zh-CN" altLang="en-US" sz="36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3010" y="443230"/>
            <a:ext cx="10299065" cy="805180"/>
          </a:xfrm>
        </p:spPr>
        <p:txBody>
          <a:bodyPr>
            <a:noAutofit/>
          </a:bodyPr>
          <a:p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功能介绍</a:t>
            </a:r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-1.</a:t>
            </a: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红闪灯自动设置子系统</a:t>
            </a:r>
            <a:endParaRPr lang="zh-CN" altLang="en-US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761490"/>
            <a:ext cx="10515600" cy="3771265"/>
          </a:xfrm>
        </p:spPr>
        <p:txBody>
          <a:bodyPr>
            <a:normAutofit lnSpcReduction="20000"/>
          </a:bodyPr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根据已批准单项施工作业，自动点亮该作业占用区域最外两端红闪灯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 algn="l">
              <a:lnSpc>
                <a:spcPct val="120000"/>
              </a:lnSpc>
              <a:buClrTx/>
              <a:buSzTx/>
              <a:buFont typeface="+mj-lt"/>
              <a:buAutoNum type="arabicPeriod"/>
            </a:pPr>
            <a:r>
              <a:rPr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根据已核销点作业区域变化，自动调整熄灭及点亮相应红闪灯，始终点亮作业区域最外两端的红闪灯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具备全线红闪灯自检及测试功能，精确报障，并产生相关报警信息。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对已点亮启动防护功能的红闪灯实时监测，遇红闪灯灭灯故障时，需自行点亮原防护区域外最近的红闪灯。另将该报警推送至客户端，安排人员在故障灯处人工设置红闪灯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0">
              <a:lnSpc>
                <a:spcPct val="140000"/>
              </a:lnSpc>
              <a:buNone/>
            </a:pPr>
            <a:endParaRPr lang="en-US" altLang="zh-CN" sz="2400"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2060" y="443230"/>
            <a:ext cx="10280015" cy="1047115"/>
          </a:xfrm>
        </p:spPr>
        <p:txBody>
          <a:bodyPr/>
          <a:p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功能介绍</a:t>
            </a:r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-2.</a:t>
            </a: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人车定位子系统</a:t>
            </a:r>
            <a:endParaRPr lang="en-US" alt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05" y="1344295"/>
            <a:ext cx="10515600" cy="4369435"/>
          </a:xfrm>
        </p:spPr>
        <p:txBody>
          <a:bodyPr anchor="t" anchorCtr="0">
            <a:normAutofit/>
          </a:bodyPr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记录作业人员进出轨行区时间、数量、身份、作业区域等相关信息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 algn="l">
              <a:lnSpc>
                <a:spcPct val="120000"/>
              </a:lnSpc>
              <a:buClrTx/>
              <a:buSzTx/>
              <a:buFont typeface="+mj-lt"/>
              <a:buAutoNum type="arabicPeriod"/>
            </a:pPr>
            <a:r>
              <a:rPr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精确定位人员、列车的区间位置，根据现场情况动态变化在动态地图上实时显示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实现人车、车车安全防护距离监控，当防护距离小于规定安全防护距离时产生相关报警，自行启动相应的防护措施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实现施工作业人员进入未满足防护条件（接触网停电状态、地线挂接情况）的作业区域报警功能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0">
              <a:lnSpc>
                <a:spcPct val="140000"/>
              </a:lnSpc>
              <a:buNone/>
            </a:pPr>
            <a:endParaRPr lang="en-US" altLang="zh-CN" sz="2400"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4755" y="443230"/>
            <a:ext cx="10307320" cy="914400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功能介绍</a:t>
            </a:r>
            <a:r>
              <a:rPr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-3.</a:t>
            </a: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视频监控子系统</a:t>
            </a:r>
            <a:endParaRPr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0075"/>
            <a:ext cx="10515600" cy="3489325"/>
          </a:xfrm>
        </p:spPr>
        <p:txBody>
          <a:bodyPr>
            <a:normAutofit/>
          </a:bodyPr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各线路出入站台轨行区、联络通道等重点区域设置摄像头，对指定区域进行电子围栏监控，当侵入进行自动报警，并具备侵入行为推送文字加图片报警信息，实现轨行区封闭管理；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 algn="l">
              <a:lnSpc>
                <a:spcPct val="120000"/>
              </a:lnSpc>
              <a:buClrTx/>
              <a:buSzTx/>
              <a:buFont typeface="+mj-lt"/>
              <a:buAutoNum type="arabicPeriod"/>
            </a:pPr>
            <a:r>
              <a:rPr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站台端门处，可对进出轨行区人员进行身份识别、人数统计、安全用品穿戴（安全帽、荧光衣）、进出人数核对、监视红闪灯工况、人员超出安全防护区域。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5865" y="443230"/>
            <a:ext cx="10316210" cy="869315"/>
          </a:xfrm>
        </p:spPr>
        <p:txBody>
          <a:bodyPr/>
          <a:p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功能介绍</a:t>
            </a:r>
            <a:r>
              <a:rPr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-4.</a:t>
            </a: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施工管理子系统</a:t>
            </a:r>
            <a:endParaRPr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651000"/>
            <a:ext cx="10852150" cy="4690110"/>
          </a:xfrm>
        </p:spPr>
        <p:txBody>
          <a:bodyPr>
            <a:normAutofit/>
          </a:bodyPr>
          <a:p>
            <a:pPr marL="342900" indent="-342900">
              <a:lnSpc>
                <a:spcPct val="140000"/>
              </a:lnSpc>
            </a:pP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sym typeface="+mn-ea"/>
              </a:rPr>
              <a:t> 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系统包括： 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施工计划申报、审批、正线停电、正线送电、挂地线单、拆地线单。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 algn="l">
              <a:lnSpc>
                <a:spcPct val="120000"/>
              </a:lnSpc>
              <a:buClrTx/>
              <a:buSzTx/>
              <a:buFont typeface="+mj-lt"/>
              <a:buAutoNum type="arabicPeriod"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作业请点、销点。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系统日志操作记录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生成数据统计、分析报表功能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外单位施工作业人员信息管理功能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红闪灯、人车定位设备、视频监控设备基础信息管理功能。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3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4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5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3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3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4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4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6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6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6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6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6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3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4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5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9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9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9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5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75"/>
</p:tagLst>
</file>

<file path=ppt/tags/tag206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75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75"/>
  <p:tag name="KSO_WM_TEMPLATE_THUMBS_INDEX" val="1、5、6、7、8、9、10、11、12、13、14"/>
  <p:tag name="KSO_WM_TEMPLATE_MASTER_THUMB_INDEX" val="12"/>
</p:tagLst>
</file>

<file path=ppt/tags/tag211.xml><?xml version="1.0" encoding="utf-8"?>
<p:tagLst xmlns:p="http://schemas.openxmlformats.org/presentationml/2006/main">
  <p:tag name="KSO_WM_SLIDE_MODEL_TYPE" val="cover"/>
  <p:tag name="KSO_WM_TEMPLATE_CATEGORY" val="custom"/>
  <p:tag name="KSO_WM_TEMPLATE_INDEX" val="20202675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2675_4*i*2"/>
  <p:tag name="KSO_WM_TEMPLATE_CATEGORY" val="custom"/>
  <p:tag name="KSO_WM_TEMPLATE_INDEX" val="20202675"/>
  <p:tag name="KSO_WM_UNIT_LAYERLEVEL" val="1"/>
  <p:tag name="KSO_WM_TAG_VERSION" val="1.0"/>
  <p:tag name="KSO_WM_BEAUTIFY_FLAG" val="#wm#"/>
  <p:tag name="KSO_WM_UNIT_USESOURCEFORMAT_APPLY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02675_4*i*3"/>
  <p:tag name="KSO_WM_TEMPLATE_CATEGORY" val="custom"/>
  <p:tag name="KSO_WM_TEMPLATE_INDEX" val="20202675"/>
  <p:tag name="KSO_WM_UNIT_LAYERLEVEL" val="1"/>
  <p:tag name="KSO_WM_TAG_VERSION" val="1.0"/>
  <p:tag name="KSO_WM_BEAUTIFY_FLAG" val="#wm#"/>
  <p:tag name="KSO_WM_UNIT_USESOURCEFORMAT_APPLY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202675_4*i*4"/>
  <p:tag name="KSO_WM_TEMPLATE_CATEGORY" val="custom"/>
  <p:tag name="KSO_WM_TEMPLATE_INDEX" val="2020267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202675_4*i*5"/>
  <p:tag name="KSO_WM_TEMPLATE_CATEGORY" val="custom"/>
  <p:tag name="KSO_WM_TEMPLATE_INDEX" val="2020267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6"/>
  <p:tag name="KSO_WM_UNIT_ID" val="custom20202675_4*i*6"/>
  <p:tag name="KSO_WM_TEMPLATE_CATEGORY" val="custom"/>
  <p:tag name="KSO_WM_TEMPLATE_INDEX" val="2020267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7"/>
  <p:tag name="KSO_WM_UNIT_ID" val="custom20202675_4*i*7"/>
  <p:tag name="KSO_WM_TEMPLATE_CATEGORY" val="custom"/>
  <p:tag name="KSO_WM_TEMPLATE_INDEX" val="2020267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8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675_4*b*1"/>
  <p:tag name="KSO_WM_TEMPLATE_CATEGORY" val="custom"/>
  <p:tag name="KSO_WM_TEMPLATE_INDEX" val="20202675"/>
  <p:tag name="KSO_WM_UNIT_LAYERLEVEL" val="1"/>
  <p:tag name="KSO_WM_TAG_VERSION" val="1.0"/>
  <p:tag name="KSO_WM_BEAUTIFY_FLAG" val="#wm#"/>
  <p:tag name="KSO_WM_UNIT_PRESET_TEXT" val="CONTENTS"/>
  <p:tag name="KSO_WM_UNIT_TEXT_FILL_FORE_SCHEMECOLOR_INDEX" val="14"/>
  <p:tag name="KSO_WM_UNIT_TEXT_FILL_TYPE" val="1"/>
  <p:tag name="KSO_WM_UNIT_USESOURCEFORMAT_APPLY" val="1"/>
</p:tagLst>
</file>

<file path=ppt/tags/tag219.xml><?xml version="1.0" encoding="utf-8"?>
<p:tagLst xmlns:p="http://schemas.openxmlformats.org/presentationml/2006/main">
  <p:tag name="KSO_WM_UNIT_ISCONTENTSTITLE" val="1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675_4*a*1"/>
  <p:tag name="KSO_WM_TEMPLATE_CATEGORY" val="custom"/>
  <p:tag name="KSO_WM_TEMPLATE_INDEX" val="20202675"/>
  <p:tag name="KSO_WM_UNIT_LAYERLEVEL" val="1"/>
  <p:tag name="KSO_WM_TAG_VERSION" val="1.0"/>
  <p:tag name="KSO_WM_BEAUTIFY_FLAG" val="#wm#"/>
  <p:tag name="KSO_WM_UNIT_PRESET_TEXT" val="目录"/>
  <p:tag name="KSO_WM_UNIT_TEXT_FILL_FORE_SCHEMECOLOR_INDEX" val="14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675_5*l_h_a*1_1_1"/>
  <p:tag name="KSO_WM_TEMPLATE_CATEGORY" val="custom"/>
  <p:tag name="KSO_WM_TEMPLATE_INDEX" val="20202675"/>
  <p:tag name="KSO_WM_UNIT_LAYERLEVEL" val="1_1_1"/>
  <p:tag name="KSO_WM_TAG_VERSION" val="1.0"/>
  <p:tag name="KSO_WM_BEAUTIFY_FLAG" val="#wm#"/>
  <p:tag name="KSO_WM_UNIT_PRESET_TEXT" val="单击此处添加标题"/>
  <p:tag name="KSO_WM_UNIT_VALUE" val="10"/>
  <p:tag name="KSO_WM_UNIT_TEXT_FILL_FORE_SCHEMECOLOR_INDEX" val="5"/>
  <p:tag name="KSO_WM_UNIT_TEXT_FILL_TYPE" val="1"/>
  <p:tag name="KSO_WM_UNIT_USESOURCEFORMAT_APPLY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675_5*l_h_i*1_1_2"/>
  <p:tag name="KSO_WM_TEMPLATE_CATEGORY" val="custom"/>
  <p:tag name="KSO_WM_TEMPLATE_INDEX" val="202026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675_5*l_h_i*1_1_1"/>
  <p:tag name="KSO_WM_TEMPLATE_CATEGORY" val="custom"/>
  <p:tag name="KSO_WM_TEMPLATE_INDEX" val="202026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2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675_5*l_h_a*1_2_1"/>
  <p:tag name="KSO_WM_TEMPLATE_CATEGORY" val="custom"/>
  <p:tag name="KSO_WM_TEMPLATE_INDEX" val="20202675"/>
  <p:tag name="KSO_WM_UNIT_LAYERLEVEL" val="1_1_1"/>
  <p:tag name="KSO_WM_TAG_VERSION" val="1.0"/>
  <p:tag name="KSO_WM_BEAUTIFY_FLAG" val="#wm#"/>
  <p:tag name="KSO_WM_UNIT_PRESET_TEXT" val="单击此处添加标题"/>
  <p:tag name="KSO_WM_UNIT_VALUE" val="10"/>
  <p:tag name="KSO_WM_UNIT_TEXT_FILL_FORE_SCHEMECOLOR_INDEX" val="5"/>
  <p:tag name="KSO_WM_UNIT_TEXT_FILL_TYPE" val="1"/>
  <p:tag name="KSO_WM_UNIT_USESOURCEFORMAT_APPLY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675_5*l_h_i*1_2_2"/>
  <p:tag name="KSO_WM_TEMPLATE_CATEGORY" val="custom"/>
  <p:tag name="KSO_WM_TEMPLATE_INDEX" val="202026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675_5*l_h_i*1_2_1"/>
  <p:tag name="KSO_WM_TEMPLATE_CATEGORY" val="custom"/>
  <p:tag name="KSO_WM_TEMPLATE_INDEX" val="202026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2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2675_5*l_h_a*1_3_1"/>
  <p:tag name="KSO_WM_TEMPLATE_CATEGORY" val="custom"/>
  <p:tag name="KSO_WM_TEMPLATE_INDEX" val="20202675"/>
  <p:tag name="KSO_WM_UNIT_LAYERLEVEL" val="1_1_1"/>
  <p:tag name="KSO_WM_TAG_VERSION" val="1.0"/>
  <p:tag name="KSO_WM_BEAUTIFY_FLAG" val="#wm#"/>
  <p:tag name="KSO_WM_UNIT_PRESET_TEXT" val="单击此处添加标题"/>
  <p:tag name="KSO_WM_UNIT_VALUE" val="10"/>
  <p:tag name="KSO_WM_UNIT_TEXT_FILL_FORE_SCHEMECOLOR_INDEX" val="5"/>
  <p:tag name="KSO_WM_UNIT_TEXT_FILL_TYPE" val="1"/>
  <p:tag name="KSO_WM_UNIT_USESOURCEFORMAT_APPLY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675_5*l_h_i*1_3_1"/>
  <p:tag name="KSO_WM_TEMPLATE_CATEGORY" val="custom"/>
  <p:tag name="KSO_WM_TEMPLATE_INDEX" val="202026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675_5*l_h_i*1_3_2"/>
  <p:tag name="KSO_WM_TEMPLATE_CATEGORY" val="custom"/>
  <p:tag name="KSO_WM_TEMPLATE_INDEX" val="202026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2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2675_5*l_h_a*1_4_1"/>
  <p:tag name="KSO_WM_TEMPLATE_CATEGORY" val="custom"/>
  <p:tag name="KSO_WM_TEMPLATE_INDEX" val="20202675"/>
  <p:tag name="KSO_WM_UNIT_LAYERLEVEL" val="1_1_1"/>
  <p:tag name="KSO_WM_TAG_VERSION" val="1.0"/>
  <p:tag name="KSO_WM_BEAUTIFY_FLAG" val="#wm#"/>
  <p:tag name="KSO_WM_UNIT_PRESET_TEXT" val="单击此处添加标题"/>
  <p:tag name="KSO_WM_UNIT_VALUE" val="10"/>
  <p:tag name="KSO_WM_UNIT_TEXT_FILL_FORE_SCHEMECOLOR_INDEX" val="5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675_5*l_h_i*1_4_1"/>
  <p:tag name="KSO_WM_TEMPLATE_CATEGORY" val="custom"/>
  <p:tag name="KSO_WM_TEMPLATE_INDEX" val="202026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2675_5*l_h_i*1_4_2"/>
  <p:tag name="KSO_WM_TEMPLATE_CATEGORY" val="custom"/>
  <p:tag name="KSO_WM_TEMPLATE_INDEX" val="202026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3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custom20202675_5*l_h_a*1_5_1"/>
  <p:tag name="KSO_WM_TEMPLATE_CATEGORY" val="custom"/>
  <p:tag name="KSO_WM_TEMPLATE_INDEX" val="20202675"/>
  <p:tag name="KSO_WM_UNIT_LAYERLEVEL" val="1_1_1"/>
  <p:tag name="KSO_WM_TAG_VERSION" val="1.0"/>
  <p:tag name="KSO_WM_BEAUTIFY_FLAG" val="#wm#"/>
  <p:tag name="KSO_WM_UNIT_PRESET_TEXT" val="单击此处添加标题"/>
  <p:tag name="KSO_WM_UNIT_VALUE" val="10"/>
  <p:tag name="KSO_WM_UNIT_TEXT_FILL_FORE_SCHEMECOLOR_INDEX" val="5"/>
  <p:tag name="KSO_WM_UNIT_TEXT_FILL_TYPE" val="1"/>
  <p:tag name="KSO_WM_UNIT_USESOURCEFORMAT_APPLY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202675_5*l_h_i*1_5_1"/>
  <p:tag name="KSO_WM_TEMPLATE_CATEGORY" val="custom"/>
  <p:tag name="KSO_WM_TEMPLATE_INDEX" val="202026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custom20202675_5*l_h_i*1_5_2"/>
  <p:tag name="KSO_WM_TEMPLATE_CATEGORY" val="custom"/>
  <p:tag name="KSO_WM_TEMPLATE_INDEX" val="202026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35.xml><?xml version="1.0" encoding="utf-8"?>
<p:tagLst xmlns:p="http://schemas.openxmlformats.org/presentationml/2006/main">
  <p:tag name="KSO_WM_SLIDE_ID" val="custom20202675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5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675"/>
  <p:tag name="KSO_WM_SLIDE_LAYOUT" val="a_b_l"/>
  <p:tag name="KSO_WM_SLIDE_LAYOUT_CNT" val="1_1_1"/>
</p:tagLst>
</file>

<file path=ppt/tags/tag236.xml><?xml version="1.0" encoding="utf-8"?>
<p:tagLst xmlns:p="http://schemas.openxmlformats.org/presentationml/2006/main">
  <p:tag name="KSO_WM_TEMPLATE_CATEGORY" val="custom"/>
  <p:tag name="KSO_WM_TEMPLATE_INDEX" val="20202675"/>
</p:tagLst>
</file>

<file path=ppt/tags/tag237.xml><?xml version="1.0" encoding="utf-8"?>
<p:tagLst xmlns:p="http://schemas.openxmlformats.org/presentationml/2006/main">
  <p:tag name="KSO_WM_SLIDE_MODEL_TYPE" val="dynamicNum"/>
  <p:tag name="KSO_WM_TEMPLATE_CATEGORY" val="custom"/>
  <p:tag name="KSO_WM_TEMPLATE_INDEX" val="20202675"/>
</p:tagLst>
</file>

<file path=ppt/tags/tag238.xml><?xml version="1.0" encoding="utf-8"?>
<p:tagLst xmlns:p="http://schemas.openxmlformats.org/presentationml/2006/main">
  <p:tag name="KSO_WM_TEMPLATE_CATEGORY" val="custom"/>
  <p:tag name="KSO_WM_TEMPLATE_INDEX" val="20202675"/>
</p:tagLst>
</file>

<file path=ppt/tags/tag239.xml><?xml version="1.0" encoding="utf-8"?>
<p:tagLst xmlns:p="http://schemas.openxmlformats.org/presentationml/2006/main">
  <p:tag name="KSO_WM_TEMPLATE_CATEGORY" val="custom"/>
  <p:tag name="KSO_WM_TEMPLATE_INDEX" val="20202675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TEMPLATE_CATEGORY" val="custom"/>
  <p:tag name="KSO_WM_TEMPLATE_INDEX" val="20202675"/>
</p:tagLst>
</file>

<file path=ppt/tags/tag241.xml><?xml version="1.0" encoding="utf-8"?>
<p:tagLst xmlns:p="http://schemas.openxmlformats.org/presentationml/2006/main">
  <p:tag name="KSO_WM_TEMPLATE_CATEGORY" val="custom"/>
  <p:tag name="KSO_WM_TEMPLATE_INDEX" val="20202675"/>
</p:tagLst>
</file>

<file path=ppt/tags/tag242.xml><?xml version="1.0" encoding="utf-8"?>
<p:tagLst xmlns:p="http://schemas.openxmlformats.org/presentationml/2006/main">
  <p:tag name="KSO_WM_TEMPLATE_CATEGORY" val="custom"/>
  <p:tag name="KSO_WM_TEMPLATE_INDEX" val="20202675"/>
</p:tagLst>
</file>

<file path=ppt/tags/tag243.xml><?xml version="1.0" encoding="utf-8"?>
<p:tagLst xmlns:p="http://schemas.openxmlformats.org/presentationml/2006/main">
  <p:tag name="KSO_WM_TEMPLATE_CATEGORY" val="custom"/>
  <p:tag name="KSO_WM_TEMPLATE_INDEX" val="20202675"/>
</p:tagLst>
</file>

<file path=ppt/tags/tag244.xml><?xml version="1.0" encoding="utf-8"?>
<p:tagLst xmlns:p="http://schemas.openxmlformats.org/presentationml/2006/main">
  <p:tag name="KSO_WM_TEMPLATE_CATEGORY" val="custom"/>
  <p:tag name="KSO_WM_TEMPLATE_INDEX" val="20202675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78">
      <a:dk1>
        <a:sysClr val="windowText" lastClr="000000"/>
      </a:dk1>
      <a:lt1>
        <a:sysClr val="window" lastClr="FFFFFF"/>
      </a:lt1>
      <a:dk2>
        <a:srgbClr val="6E7397"/>
      </a:dk2>
      <a:lt2>
        <a:srgbClr val="EDEEF7"/>
      </a:lt2>
      <a:accent1>
        <a:srgbClr val="313869"/>
      </a:accent1>
      <a:accent2>
        <a:srgbClr val="355578"/>
      </a:accent2>
      <a:accent3>
        <a:srgbClr val="387187"/>
      </a:accent3>
      <a:accent4>
        <a:srgbClr val="3C8E95"/>
      </a:accent4>
      <a:accent5>
        <a:srgbClr val="3FAAA4"/>
      </a:accent5>
      <a:accent6>
        <a:srgbClr val="43C7B3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1620</Words>
  <Application>WPS 演示</Application>
  <PresentationFormat>宽屏</PresentationFormat>
  <Paragraphs>103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宋体</vt:lpstr>
      <vt:lpstr>Wingdings</vt:lpstr>
      <vt:lpstr>华文宋体</vt:lpstr>
      <vt:lpstr>微软雅黑</vt:lpstr>
      <vt:lpstr>Calibri</vt:lpstr>
      <vt:lpstr>Arial Unicode MS</vt:lpstr>
      <vt:lpstr>汉仪旗黑-85S</vt:lpstr>
      <vt:lpstr>Wingdings</vt:lpstr>
      <vt:lpstr>华文中宋</vt:lpstr>
      <vt:lpstr>华文仿宋</vt:lpstr>
      <vt:lpstr>幼圆</vt:lpstr>
      <vt:lpstr>方正粗黑宋简体</vt:lpstr>
      <vt:lpstr>方正舒体</vt:lpstr>
      <vt:lpstr>方正姚体</vt:lpstr>
      <vt:lpstr>华文隶书</vt:lpstr>
      <vt:lpstr>华文琥珀</vt:lpstr>
      <vt:lpstr>Segoe UI</vt:lpstr>
      <vt:lpstr>Office 主题​​</vt:lpstr>
      <vt:lpstr>项目总结报告</vt:lpstr>
      <vt:lpstr>PowerPoint 演示文稿</vt:lpstr>
      <vt:lpstr>项目介绍</vt:lpstr>
      <vt:lpstr>硬件施工进度</vt:lpstr>
      <vt:lpstr>软件施工进度</vt:lpstr>
      <vt:lpstr>功能介绍-1.红闪灯自动设置子系统</vt:lpstr>
      <vt:lpstr>功能介绍-2.人车定位子系统</vt:lpstr>
      <vt:lpstr>功能介绍-3.视频监控子系统</vt:lpstr>
      <vt:lpstr>功能介绍-4.施工管理子系统</vt:lpstr>
      <vt:lpstr>功能介绍-5.实时显示子系统</vt:lpstr>
      <vt:lpstr>项目总结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韩立斌</cp:lastModifiedBy>
  <cp:revision>75</cp:revision>
  <dcterms:created xsi:type="dcterms:W3CDTF">2019-10-31T01:14:00Z</dcterms:created>
  <dcterms:modified xsi:type="dcterms:W3CDTF">2019-10-31T03:52:30Z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