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2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39825"/>
            <a:ext cx="8608060" cy="1744345"/>
          </a:xfrm>
        </p:spPr>
        <p:txBody>
          <a:bodyPr>
            <a:normAutofit fontScale="90000"/>
          </a:bodyPr>
          <a:p>
            <a:r>
              <a:rPr lang="zh-CN" alt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运营总部施工作业智能管控系统科研项目</a:t>
            </a:r>
            <a:br>
              <a:rPr lang="zh-CN" alt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总结报告</a:t>
            </a:r>
            <a:endParaRPr lang="zh-CN" altLang="en-US" sz="4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237990"/>
            <a:ext cx="9144000" cy="1691005"/>
          </a:xfrm>
        </p:spPr>
        <p:txBody>
          <a:bodyPr/>
          <a:p>
            <a:pPr algn="r"/>
            <a:r>
              <a:rPr lang="zh-CN" altLang="en-US"/>
              <a:t>陕西力拓智能交通科技有限公司</a:t>
            </a:r>
            <a:endParaRPr lang="en-US" altLang="zh-CN"/>
          </a:p>
          <a:p>
            <a:pPr algn="r"/>
            <a:r>
              <a:rPr lang="en-US" altLang="zh-CN"/>
              <a:t>2019</a:t>
            </a:r>
            <a:r>
              <a:rPr lang="zh-CN" altLang="en-US"/>
              <a:t>年</a:t>
            </a:r>
            <a:r>
              <a:rPr lang="en-US" altLang="zh-CN"/>
              <a:t>11</a:t>
            </a:r>
            <a:r>
              <a:rPr lang="zh-CN" altLang="en-US"/>
              <a:t>月</a:t>
            </a:r>
            <a:endParaRPr lang="zh-CN" altLang="en-US"/>
          </a:p>
          <a:p>
            <a:pPr algn="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075"/>
            <a:ext cx="10515600" cy="4815205"/>
          </a:xfrm>
        </p:spPr>
        <p:txBody>
          <a:bodyPr>
            <a:normAutofit fontScale="80000"/>
          </a:bodyPr>
          <a:p>
            <a:pPr marL="0" indent="0">
              <a:lnSpc>
                <a:spcPct val="140000"/>
              </a:lnSpc>
              <a:buNone/>
            </a:pP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sym typeface="+mn-ea"/>
              </a:rPr>
              <a:t>        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sym typeface="+mn-ea"/>
              </a:rPr>
              <a:t>该项目历时半年，时间紧，任务重，涉及技术面广，从简单的单片机自动控制技术，到复杂的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sym typeface="+mn-ea"/>
              </a:rPr>
              <a:t>java web 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sym typeface="+mn-ea"/>
              </a:rPr>
              <a:t>技术、分布式消息处理（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sym typeface="+mn-ea"/>
              </a:rPr>
              <a:t>MQ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sym typeface="+mn-ea"/>
              </a:rPr>
              <a:t>），人员、车辆定位技术，以及前沿的人工智能（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sym typeface="+mn-ea"/>
              </a:rPr>
              <a:t>AI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sym typeface="+mn-ea"/>
              </a:rPr>
              <a:t>）技术的应用。一切的技术手段都是为了保障施工作业安全的管控、提高施工作业效率、增加作业时间、降低施工成本为目的。</a:t>
            </a:r>
            <a:endParaRPr lang="zh-CN" altLang="en-US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sym typeface="+mn-ea"/>
              </a:rPr>
              <a:t>        由于地铁运维夜间施工作业时间比较短，对整个系统软硬件联调增加了很大的难度，经过很多次的集成测试和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sym typeface="+mn-ea"/>
              </a:rPr>
              <a:t>5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sym typeface="+mn-ea"/>
              </a:rPr>
              <a:t>次正式的联调测试才使系统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sym typeface="+mn-ea"/>
              </a:rPr>
              <a:t>达到了稳定可靠的运行使用。</a:t>
            </a:r>
            <a:endParaRPr lang="zh-CN" altLang="en-US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sym typeface="+mn-ea"/>
              </a:rPr>
              <a:t>         感谢在此项目中努力奋斗、积极配合的各方参与者。</a:t>
            </a:r>
            <a:endParaRPr lang="zh-CN" altLang="en-US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0" algn="ctr">
              <a:lnSpc>
                <a:spcPct val="140000"/>
              </a:lnSpc>
              <a:buNone/>
            </a:pP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sym typeface="+mn-ea"/>
              </a:rPr>
              <a:t>                                                                                     谢谢大家！   </a:t>
            </a:r>
            <a:endParaRPr lang="zh-CN" altLang="en-US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4305"/>
            <a:ext cx="10515600" cy="1325563"/>
          </a:xfrm>
        </p:spPr>
        <p:txBody>
          <a:bodyPr/>
          <a:p>
            <a:pPr algn="ctr"/>
            <a:r>
              <a:rPr lang="zh-CN" altLang="en-US"/>
              <a:t>项目介绍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0185"/>
            <a:ext cx="10515600" cy="5140960"/>
          </a:xfrm>
        </p:spPr>
        <p:txBody>
          <a:bodyPr>
            <a:normAutofit lnSpcReduction="20000"/>
          </a:bodyPr>
          <a:p>
            <a:pPr marL="0" indent="0">
              <a:lnSpc>
                <a:spcPct val="110000"/>
              </a:lnSpc>
              <a:buNone/>
            </a:pPr>
            <a:r>
              <a:rPr lang="zh-CN" altLang="en-US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项目概况：</a:t>
            </a:r>
            <a:r>
              <a:rPr lang="zh-CN" altLang="en-US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深圳地铁运营总部施工作业智能管控系统科研项目</a:t>
            </a:r>
            <a:endParaRPr lang="zh-CN" altLang="en-US" b="1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是研发、部署</a:t>
            </a:r>
            <a:r>
              <a:rPr lang="en-US" altLang="zh-CN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1</a:t>
            </a:r>
            <a:r>
              <a:rPr lang="zh-CN" altLang="en-US" b="1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套施工作业智能管控系统，为夜间轨行区施工提供智能化、信息化支撑。</a:t>
            </a:r>
            <a:endParaRPr lang="zh-CN" altLang="en-US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系统包括： </a:t>
            </a:r>
            <a:endParaRPr lang="zh-CN" altLang="en-US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红闪灯自动设置子系统</a:t>
            </a:r>
            <a:endParaRPr lang="zh-CN" altLang="en-US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 algn="l">
              <a:lnSpc>
                <a:spcPct val="120000"/>
              </a:lnSpc>
              <a:buClrTx/>
              <a:buSzTx/>
              <a:buFont typeface="+mj-lt"/>
              <a:buAutoNum type="arabicPeriod"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人车定位子系统</a:t>
            </a:r>
            <a:endParaRPr lang="zh-CN" altLang="en-US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视频监控子系统</a:t>
            </a:r>
            <a:endParaRPr lang="zh-CN" altLang="en-US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施工管理子系统</a:t>
            </a:r>
            <a:endParaRPr lang="zh-CN" altLang="en-US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实时显示子系统</a:t>
            </a:r>
            <a:endParaRPr lang="zh-CN" altLang="en-US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</a:rPr>
              <a:t>   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项目涵盖：系统软件开发、系统硬件部署、系统数据硬件迁移导入、系统调试测试等。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硬件施工进度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>
              <a:lnSpc>
                <a:spcPct val="140000"/>
              </a:lnSpc>
            </a:pP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sym typeface="+mn-ea"/>
              </a:rPr>
              <a:t>开工时间：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sym typeface="+mn-ea"/>
              </a:rPr>
              <a:t>2019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sym typeface="+mn-ea"/>
              </a:rPr>
              <a:t>年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sym typeface="+mn-ea"/>
              </a:rPr>
              <a:t>4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sym typeface="+mn-ea"/>
              </a:rPr>
              <a:t>月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sym typeface="+mn-ea"/>
              </a:rPr>
              <a:t>1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sym typeface="+mn-ea"/>
              </a:rPr>
              <a:t>日</a:t>
            </a:r>
            <a:endParaRPr lang="zh-CN" altLang="en-US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</a:pP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sym typeface="+mn-ea"/>
              </a:rPr>
              <a:t>通电测试时间：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sym typeface="+mn-ea"/>
              </a:rPr>
              <a:t>2019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sym typeface="+mn-ea"/>
              </a:rPr>
              <a:t>年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sym typeface="+mn-ea"/>
              </a:rPr>
              <a:t>6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sym typeface="+mn-ea"/>
              </a:rPr>
              <a:t>月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sym typeface="+mn-ea"/>
              </a:rPr>
              <a:t>1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sym typeface="+mn-ea"/>
              </a:rPr>
              <a:t>日</a:t>
            </a:r>
            <a:endParaRPr lang="zh-CN" altLang="en-US">
              <a:latin typeface="华文宋体" panose="02010600040101010101" charset="-122"/>
              <a:ea typeface="华文宋体" panose="02010600040101010101" charset="-122"/>
            </a:endParaRPr>
          </a:p>
          <a:p>
            <a:pPr marL="342900" indent="-342900">
              <a:lnSpc>
                <a:spcPct val="140000"/>
              </a:lnSpc>
            </a:pP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sym typeface="+mn-ea"/>
              </a:rPr>
              <a:t>完成时间：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sym typeface="+mn-ea"/>
              </a:rPr>
              <a:t>2019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sym typeface="+mn-ea"/>
              </a:rPr>
              <a:t>年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sym typeface="+mn-ea"/>
              </a:rPr>
              <a:t>6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sym typeface="+mn-ea"/>
              </a:rPr>
              <a:t>月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sym typeface="+mn-ea"/>
              </a:rPr>
              <a:t>30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sym typeface="+mn-ea"/>
              </a:rPr>
              <a:t>日</a:t>
            </a:r>
            <a:endParaRPr lang="zh-CN" altLang="en-US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软件施工进度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>
              <a:lnSpc>
                <a:spcPct val="140000"/>
              </a:lnSpc>
            </a:pP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sym typeface="+mn-ea"/>
              </a:rPr>
              <a:t>开工时间：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sym typeface="+mn-ea"/>
              </a:rPr>
              <a:t>2019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sym typeface="+mn-ea"/>
              </a:rPr>
              <a:t>年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sym typeface="+mn-ea"/>
              </a:rPr>
              <a:t>4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sym typeface="+mn-ea"/>
              </a:rPr>
              <a:t>月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sym typeface="+mn-ea"/>
              </a:rPr>
              <a:t>1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sym typeface="+mn-ea"/>
              </a:rPr>
              <a:t>日</a:t>
            </a:r>
            <a:endParaRPr lang="zh-CN" altLang="en-US">
              <a:latin typeface="华文宋体" panose="02010600040101010101" charset="-122"/>
              <a:ea typeface="华文宋体" panose="02010600040101010101" charset="-122"/>
            </a:endParaRPr>
          </a:p>
          <a:p>
            <a:pPr marL="342900" indent="-342900">
              <a:lnSpc>
                <a:spcPct val="140000"/>
              </a:lnSpc>
            </a:pP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sym typeface="+mn-ea"/>
              </a:rPr>
              <a:t>测试时间：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sym typeface="+mn-ea"/>
              </a:rPr>
              <a:t>2019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sym typeface="+mn-ea"/>
              </a:rPr>
              <a:t>年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sym typeface="+mn-ea"/>
              </a:rPr>
              <a:t>7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sym typeface="+mn-ea"/>
              </a:rPr>
              <a:t>月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sym typeface="+mn-ea"/>
              </a:rPr>
              <a:t>10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sym typeface="+mn-ea"/>
              </a:rPr>
              <a:t>日</a:t>
            </a:r>
            <a:endParaRPr lang="zh-CN" altLang="en-US">
              <a:latin typeface="华文宋体" panose="02010600040101010101" charset="-122"/>
              <a:ea typeface="华文宋体" panose="02010600040101010101" charset="-122"/>
            </a:endParaRPr>
          </a:p>
          <a:p>
            <a:pPr marL="342900" indent="-342900">
              <a:lnSpc>
                <a:spcPct val="140000"/>
              </a:lnSpc>
            </a:pP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sym typeface="+mn-ea"/>
              </a:rPr>
              <a:t>完成时间：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sym typeface="+mn-ea"/>
              </a:rPr>
              <a:t>2019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sym typeface="+mn-ea"/>
              </a:rPr>
              <a:t>年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sym typeface="+mn-ea"/>
              </a:rPr>
              <a:t>10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sym typeface="+mn-ea"/>
              </a:rPr>
              <a:t>月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sym typeface="+mn-ea"/>
              </a:rPr>
              <a:t>10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sym typeface="+mn-ea"/>
              </a:rPr>
              <a:t>日</a:t>
            </a:r>
            <a:endParaRPr lang="zh-CN" altLang="en-US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功能介绍</a:t>
            </a:r>
            <a:r>
              <a:rPr lang="en-US" altLang="zh-CN"/>
              <a:t>-</a:t>
            </a:r>
            <a:r>
              <a:rPr lang="en-US" altLang="zh-CN"/>
              <a:t>1.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红闪灯自动设置子系统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310" y="1380490"/>
            <a:ext cx="10515600" cy="4097655"/>
          </a:xfrm>
        </p:spPr>
        <p:txBody>
          <a:bodyPr>
            <a:normAutofit fontScale="90000" lnSpcReduction="20000"/>
          </a:bodyPr>
          <a:p>
            <a:pPr marL="0" indent="0">
              <a:lnSpc>
                <a:spcPct val="140000"/>
              </a:lnSpc>
              <a:buNone/>
            </a:pPr>
            <a:endParaRPr lang="zh-CN" altLang="en-US" sz="2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根据已批准单项施工作业，自动点亮该作业占用区域最外两端红闪灯</a:t>
            </a:r>
            <a:endParaRPr lang="zh-CN" altLang="en-US" sz="2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 algn="l">
              <a:lnSpc>
                <a:spcPct val="120000"/>
              </a:lnSpc>
              <a:buClrTx/>
              <a:buSzTx/>
              <a:buFont typeface="+mj-lt"/>
              <a:buAutoNum type="arabicPeriod"/>
            </a:pPr>
            <a:r>
              <a:rPr lang="zh-CN" altLang="en-US" sz="2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根据已核销点作业区域变化，自动调整熄灭及点亮相应红闪灯，始终点亮作业区域最外两端的红闪灯</a:t>
            </a:r>
            <a:endParaRPr lang="zh-CN" altLang="en-US" sz="2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具备全线红闪灯自检及测试功能，精确报障，并产生相关报警信息。</a:t>
            </a:r>
            <a:endParaRPr lang="zh-CN" altLang="en-US" sz="2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对已点亮启动防护功能的红闪灯实时监测，遇红闪灯灭灯故障时，需自行点亮原防护区域外最近的红闪灯。另将该报警推送至客户端，安排人员在故障灯处人工设置红闪灯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功能介绍</a:t>
            </a:r>
            <a:r>
              <a:rPr lang="en-US" altLang="zh-CN"/>
              <a:t>-2.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人车定位子系统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0345"/>
            <a:ext cx="10515600" cy="4686935"/>
          </a:xfrm>
        </p:spPr>
        <p:txBody>
          <a:bodyPr>
            <a:normAutofit fontScale="90000"/>
          </a:bodyPr>
          <a:p>
            <a:pPr marL="0" indent="0">
              <a:lnSpc>
                <a:spcPct val="140000"/>
              </a:lnSpc>
              <a:buNone/>
            </a:pPr>
            <a:endParaRPr lang="zh-CN" altLang="en-US" sz="2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记录作业人员进出轨行区时间、数量、身份、作业区域等相关信息</a:t>
            </a:r>
            <a:endParaRPr lang="zh-CN" altLang="en-US" sz="2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 algn="l">
              <a:lnSpc>
                <a:spcPct val="120000"/>
              </a:lnSpc>
              <a:buClrTx/>
              <a:buSzTx/>
              <a:buFont typeface="+mj-lt"/>
              <a:buAutoNum type="arabicPeriod"/>
            </a:pPr>
            <a:r>
              <a:rPr lang="zh-CN" altLang="en-US" sz="2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精确定位人员、列车的区间位置，根据现场情况动态变化在动态地图上实时显示</a:t>
            </a:r>
            <a:endParaRPr lang="zh-CN" altLang="en-US" sz="2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实现人车、车车安全防护距离监控，当防护距离小于规定安全防护距离时产生相关报警，自行启动相应的防护措施</a:t>
            </a:r>
            <a:endParaRPr lang="zh-CN" altLang="en-US" sz="2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实现施工作业人员进入未满足防护条件（接触网停电状态、地线挂接情况）的作业区域报警功能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功能介绍</a:t>
            </a:r>
            <a:r>
              <a:rPr lang="en-US" altLang="zh-CN"/>
              <a:t>-3.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视频监控子系统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07745"/>
            <a:ext cx="10515600" cy="4351338"/>
          </a:xfrm>
        </p:spPr>
        <p:txBody>
          <a:bodyPr>
            <a:normAutofit/>
          </a:bodyPr>
          <a:p>
            <a:pPr marL="0" indent="0">
              <a:lnSpc>
                <a:spcPct val="140000"/>
              </a:lnSpc>
              <a:buNone/>
            </a:pPr>
            <a:endParaRPr lang="zh-CN" altLang="en-US" sz="2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各线路出入站台轨行区、联络通道等重点区域设置摄像头，对指定区域进行电子围栏监控，当侵入进行自动报警，并具备侵入行为推送文字加图片报警信息，实现轨行区封闭管理；</a:t>
            </a:r>
            <a:endParaRPr lang="zh-CN" altLang="en-US" sz="2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 algn="l">
              <a:lnSpc>
                <a:spcPct val="120000"/>
              </a:lnSpc>
              <a:buClrTx/>
              <a:buSzTx/>
              <a:buFont typeface="+mj-lt"/>
              <a:buAutoNum type="arabicPeriod"/>
            </a:pPr>
            <a:r>
              <a:rPr lang="zh-CN" altLang="en-US" sz="2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站台端门处，可对进出轨行区人员进行身份识别、人数统计、安全用品穿戴（安全帽、荧光衣）、进出人数核对、监视红闪灯工况、人员超出安全防护区域。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功能介绍</a:t>
            </a:r>
            <a:r>
              <a:rPr lang="en-US" altLang="zh-CN"/>
              <a:t>-4.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施工管理子系统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342900" indent="-342900">
              <a:lnSpc>
                <a:spcPct val="140000"/>
              </a:lnSpc>
            </a:pP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sym typeface="+mn-ea"/>
              </a:rPr>
              <a:t> </a:t>
            </a:r>
            <a:r>
              <a:rPr lang="zh-CN" altLang="en-US" sz="2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系统包括： </a:t>
            </a:r>
            <a:endParaRPr lang="zh-CN" altLang="en-US" sz="2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施工计划申报、审批、正线停电、正线送电、挂地线单、拆地线单。</a:t>
            </a:r>
            <a:endParaRPr lang="zh-CN" altLang="en-US" sz="2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 algn="l">
              <a:lnSpc>
                <a:spcPct val="120000"/>
              </a:lnSpc>
              <a:buClrTx/>
              <a:buSzTx/>
              <a:buFont typeface="+mj-lt"/>
              <a:buAutoNum type="arabicPeriod"/>
            </a:pPr>
            <a:r>
              <a:rPr lang="zh-CN" altLang="en-US" sz="2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作业请点、销点。</a:t>
            </a:r>
            <a:endParaRPr lang="zh-CN" altLang="en-US" sz="2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系统日志操作记录</a:t>
            </a:r>
            <a:endParaRPr lang="zh-CN" altLang="en-US" sz="2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生成数据统计、分析报表功能</a:t>
            </a:r>
            <a:endParaRPr lang="zh-CN" altLang="en-US" sz="2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外单位施工作业人员信息管理功能</a:t>
            </a:r>
            <a:endParaRPr lang="zh-CN" altLang="en-US" sz="2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红闪灯、人车定位设备、视频监控设备基础信息管理功能。</a:t>
            </a:r>
            <a:endParaRPr lang="zh-CN" altLang="en-US" sz="2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功能介绍</a:t>
            </a:r>
            <a:r>
              <a:rPr lang="en-US" altLang="zh-CN"/>
              <a:t>-5.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实时显示子系统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778375"/>
          </a:xfrm>
        </p:spPr>
        <p:txBody>
          <a:bodyPr>
            <a:normAutofit fontScale="70000"/>
          </a:bodyPr>
          <a:p>
            <a:pPr marL="342900" indent="-342900">
              <a:lnSpc>
                <a:spcPct val="140000"/>
              </a:lnSpc>
            </a:pP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sym typeface="+mn-ea"/>
              </a:rPr>
              <a:t> </a:t>
            </a:r>
            <a:r>
              <a:rPr lang="zh-CN" altLang="en-US" sz="2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以电子地图的形式显示下列信息</a:t>
            </a:r>
            <a:r>
              <a:rPr lang="zh-CN" altLang="en-US" sz="2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： </a:t>
            </a:r>
            <a:endParaRPr lang="zh-CN" altLang="en-US" sz="2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线路站场图能动态显示人员、列车位置情况，接触网（轨）的设备状态，线路道岔的状态。</a:t>
            </a:r>
            <a:endParaRPr lang="zh-CN" altLang="en-US" sz="2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 algn="l">
              <a:lnSpc>
                <a:spcPct val="120000"/>
              </a:lnSpc>
              <a:buClrTx/>
              <a:buSzTx/>
              <a:buFont typeface="+mj-lt"/>
              <a:buAutoNum type="arabicPeriod"/>
            </a:pPr>
            <a:r>
              <a:rPr lang="zh-CN" altLang="en-US" sz="2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显示自动挂拆地线系统装置的实时状态，在人工挂拆地线的情况下，系统具备人工录入地线位置功能；</a:t>
            </a:r>
            <a:endParaRPr lang="zh-CN" altLang="en-US" sz="2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与红闪灯自动设置子系统形成关联，实时显示该系统工况</a:t>
            </a:r>
            <a:endParaRPr lang="zh-CN" altLang="en-US" sz="2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当人车或车车的距离小于安全防护距离时，人车定位子系统报警信息在此自动弹出</a:t>
            </a:r>
            <a:endParaRPr lang="zh-CN" altLang="en-US" sz="2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根据列车运行轨迹对前方道岔状态进行挤岔复测，不满足安全行进条件时产生按安全距离产生声光报警</a:t>
            </a:r>
            <a:endParaRPr lang="zh-CN" altLang="en-US" sz="2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颜色区别直观显示线路被施工作业占用、空闲的状态、列车运行轨迹。</a:t>
            </a:r>
            <a:endParaRPr lang="zh-CN" altLang="en-US" sz="2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dynamicNum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1570</Words>
  <Application>WPS 演示</Application>
  <PresentationFormat>宽屏</PresentationFormat>
  <Paragraphs>76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华文宋体</vt:lpstr>
      <vt:lpstr>微软雅黑</vt:lpstr>
      <vt:lpstr>Calibri</vt:lpstr>
      <vt:lpstr>Arial Unicode MS</vt:lpstr>
      <vt:lpstr>Office 主题</vt:lpstr>
      <vt:lpstr>项目总结报告</vt:lpstr>
      <vt:lpstr>项目介绍</vt:lpstr>
      <vt:lpstr>硬件施工进度</vt:lpstr>
      <vt:lpstr>软件施工进度</vt:lpstr>
      <vt:lpstr>功能介绍-1.红闪灯自动设置子系统</vt:lpstr>
      <vt:lpstr>功能介绍-2.人车定位子系统</vt:lpstr>
      <vt:lpstr>功能介绍-3.视频监控子系统</vt:lpstr>
      <vt:lpstr>功能介绍-4.施工管理子系统</vt:lpstr>
      <vt:lpstr>功能介绍-5.实时显示子系统</vt:lpstr>
      <vt:lpstr>项目总结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韩立斌</cp:lastModifiedBy>
  <cp:revision>41</cp:revision>
  <dcterms:created xsi:type="dcterms:W3CDTF">2019-10-31T01:14:00Z</dcterms:created>
  <dcterms:modified xsi:type="dcterms:W3CDTF">2019-10-31T03:22:00Z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