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3" r:id="rId4"/>
    <p:sldId id="294" r:id="rId5"/>
    <p:sldId id="295" r:id="rId6"/>
    <p:sldId id="318" r:id="rId7"/>
    <p:sldId id="297" r:id="rId8"/>
    <p:sldId id="298" r:id="rId9"/>
    <p:sldId id="303" r:id="rId10"/>
    <p:sldId id="300" r:id="rId11"/>
    <p:sldId id="316" r:id="rId12"/>
    <p:sldId id="301" r:id="rId13"/>
    <p:sldId id="302" r:id="rId14"/>
    <p:sldId id="307" r:id="rId15"/>
    <p:sldId id="306" r:id="rId16"/>
    <p:sldId id="308" r:id="rId17"/>
    <p:sldId id="319" r:id="rId18"/>
    <p:sldId id="311" r:id="rId19"/>
    <p:sldId id="320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intro" id="{73429A50-99F7-467C-956B-59C11D71C49F}">
          <p14:sldIdLst>
            <p14:sldId id="257"/>
            <p14:sldId id="293"/>
            <p14:sldId id="294"/>
            <p14:sldId id="295"/>
            <p14:sldId id="318"/>
          </p14:sldIdLst>
        </p14:section>
        <p14:section name="edge-failure" id="{14EEF02D-3F7D-48BF-8BD6-FFAEB6239E10}">
          <p14:sldIdLst>
            <p14:sldId id="297"/>
            <p14:sldId id="298"/>
            <p14:sldId id="303"/>
          </p14:sldIdLst>
        </p14:section>
        <p14:section name="vertex failure attempts" id="{66DBDB0D-802E-4112-B7D8-0614821D7A88}">
          <p14:sldIdLst>
            <p14:sldId id="300"/>
            <p14:sldId id="316"/>
            <p14:sldId id="301"/>
            <p14:sldId id="302"/>
            <p14:sldId id="307"/>
            <p14:sldId id="306"/>
            <p14:sldId id="308"/>
            <p14:sldId id="319"/>
          </p14:sldIdLst>
        </p14:section>
        <p14:section name="vertex failure algorithm" id="{BE2573AA-A33C-4A3C-BDF1-8021E85B4DF5}">
          <p14:sldIdLst>
            <p14:sldId id="311"/>
            <p14:sldId id="320"/>
          </p14:sldIdLst>
        </p14:section>
        <p14:section name="conclusion" id="{94FA698D-2096-44FB-89B3-DC57A0B59B2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3617" autoAdjust="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4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8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74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76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50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49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28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54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44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9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0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4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6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6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6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9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pixabay.com/vectors/cartoon-green-happy-tree-1296497/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cartoon-green-happy-tree-1296497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9.png"/><Relationship Id="rId10" Type="http://schemas.openxmlformats.org/officeDocument/2006/relationships/image" Target="../media/image31.png"/><Relationship Id="rId4" Type="http://schemas.openxmlformats.org/officeDocument/2006/relationships/hyperlink" Target="https://pixabay.com/vectors/cartoon-green-happy-tree-1296497/" TargetMode="Externa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60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510.png"/><Relationship Id="rId4" Type="http://schemas.openxmlformats.org/officeDocument/2006/relationships/image" Target="../media/image34.png"/><Relationship Id="rId9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01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Approximate Distance Oracles</a:t>
            </a:r>
            <a:b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Subject to</a:t>
            </a:r>
            <a:b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Vertex Failures</a:t>
            </a:r>
            <a:endParaRPr lang="zh-CN" altLang="en-US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3230"/>
            <a:ext cx="9144000" cy="1223128"/>
          </a:xfrm>
        </p:spPr>
        <p:txBody>
          <a:bodyPr/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Hanlin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Ren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IIIS, Tsinghua University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Joint work with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 Duan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Yong Gu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F025A6AE-A760-4CB3-A49F-FE7BD4255227}"/>
              </a:ext>
            </a:extLst>
          </p:cNvPr>
          <p:cNvGrpSpPr/>
          <p:nvPr/>
        </p:nvGrpSpPr>
        <p:grpSpPr>
          <a:xfrm>
            <a:off x="2683025" y="4549281"/>
            <a:ext cx="5951367" cy="2122184"/>
            <a:chOff x="2683025" y="4549281"/>
            <a:chExt cx="5951367" cy="212218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2F920CD-7DE3-4450-9F15-172CF3EB914E}"/>
                </a:ext>
              </a:extLst>
            </p:cNvPr>
            <p:cNvSpPr/>
            <p:nvPr/>
          </p:nvSpPr>
          <p:spPr>
            <a:xfrm>
              <a:off x="2683025" y="5363270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CBFC4F8-B6B6-449D-B55B-817AF1B3B35E}"/>
                </a:ext>
              </a:extLst>
            </p:cNvPr>
            <p:cNvSpPr/>
            <p:nvPr/>
          </p:nvSpPr>
          <p:spPr>
            <a:xfrm>
              <a:off x="3507643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6E1996D-2DE0-4A04-8AAB-43B33F354B58}"/>
                </a:ext>
              </a:extLst>
            </p:cNvPr>
            <p:cNvSpPr/>
            <p:nvPr/>
          </p:nvSpPr>
          <p:spPr>
            <a:xfrm>
              <a:off x="4332261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E342C5B-ED13-4695-A532-B965FAAB031C}"/>
                </a:ext>
              </a:extLst>
            </p:cNvPr>
            <p:cNvSpPr/>
            <p:nvPr/>
          </p:nvSpPr>
          <p:spPr>
            <a:xfrm>
              <a:off x="5150868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D2DEC0-C28F-4285-BEA4-E94D1E410B58}"/>
                </a:ext>
              </a:extLst>
            </p:cNvPr>
            <p:cNvSpPr/>
            <p:nvPr/>
          </p:nvSpPr>
          <p:spPr>
            <a:xfrm>
              <a:off x="5969475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3212F22-42C1-4C67-B9D0-C1D58E357D20}"/>
                </a:ext>
              </a:extLst>
            </p:cNvPr>
            <p:cNvSpPr/>
            <p:nvPr/>
          </p:nvSpPr>
          <p:spPr>
            <a:xfrm>
              <a:off x="6788082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C9AE358-3753-4743-B086-87AACB1B5DF0}"/>
                </a:ext>
              </a:extLst>
            </p:cNvPr>
            <p:cNvSpPr/>
            <p:nvPr/>
          </p:nvSpPr>
          <p:spPr>
            <a:xfrm>
              <a:off x="3243386" y="482061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5132C9F-2713-46E7-8C1A-96D0ED4B655F}"/>
                </a:ext>
              </a:extLst>
            </p:cNvPr>
            <p:cNvSpPr/>
            <p:nvPr/>
          </p:nvSpPr>
          <p:spPr>
            <a:xfrm>
              <a:off x="3986336" y="493271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906830B-9951-4369-B948-76EFE2910A65}"/>
                </a:ext>
              </a:extLst>
            </p:cNvPr>
            <p:cNvSpPr/>
            <p:nvPr/>
          </p:nvSpPr>
          <p:spPr>
            <a:xfrm>
              <a:off x="3317876" y="600018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24A6FBF-1D30-4547-97CC-6380ECE8A804}"/>
                </a:ext>
              </a:extLst>
            </p:cNvPr>
            <p:cNvSpPr/>
            <p:nvPr/>
          </p:nvSpPr>
          <p:spPr>
            <a:xfrm>
              <a:off x="4098437" y="592974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A7BC32-50C1-4DCA-B97A-E078A8D936BC}"/>
                </a:ext>
              </a:extLst>
            </p:cNvPr>
            <p:cNvSpPr/>
            <p:nvPr/>
          </p:nvSpPr>
          <p:spPr>
            <a:xfrm>
              <a:off x="4766896" y="613945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A3E98A1-7B97-4756-A6C2-8C518D434224}"/>
                </a:ext>
              </a:extLst>
            </p:cNvPr>
            <p:cNvSpPr/>
            <p:nvPr/>
          </p:nvSpPr>
          <p:spPr>
            <a:xfrm>
              <a:off x="5262969" y="584155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9D7D97A-E055-4FBE-B7B8-6D7B6850C7AB}"/>
                </a:ext>
              </a:extLst>
            </p:cNvPr>
            <p:cNvSpPr/>
            <p:nvPr/>
          </p:nvSpPr>
          <p:spPr>
            <a:xfrm>
              <a:off x="4654794" y="454928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A16B5A9-9550-46A0-96A4-D7E313DFBD1D}"/>
                </a:ext>
              </a:extLst>
            </p:cNvPr>
            <p:cNvSpPr/>
            <p:nvPr/>
          </p:nvSpPr>
          <p:spPr>
            <a:xfrm>
              <a:off x="5021913" y="495726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6633FAE-89DD-42A4-8FEC-548CCCD93142}"/>
                </a:ext>
              </a:extLst>
            </p:cNvPr>
            <p:cNvSpPr/>
            <p:nvPr/>
          </p:nvSpPr>
          <p:spPr>
            <a:xfrm>
              <a:off x="5621988" y="46952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3FCCC9C-8D23-4299-89ED-7C0766BC41B5}"/>
                </a:ext>
              </a:extLst>
            </p:cNvPr>
            <p:cNvSpPr/>
            <p:nvPr/>
          </p:nvSpPr>
          <p:spPr>
            <a:xfrm>
              <a:off x="5693830" y="504481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ADEB423-9A90-4620-8E92-D270861BB097}"/>
                </a:ext>
              </a:extLst>
            </p:cNvPr>
            <p:cNvSpPr/>
            <p:nvPr/>
          </p:nvSpPr>
          <p:spPr>
            <a:xfrm>
              <a:off x="5805931" y="590225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739C4FF-3B82-450C-B23A-E9C423946143}"/>
                </a:ext>
              </a:extLst>
            </p:cNvPr>
            <p:cNvSpPr/>
            <p:nvPr/>
          </p:nvSpPr>
          <p:spPr>
            <a:xfrm>
              <a:off x="5397784" y="633251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6952014-0FD1-4F98-8D97-A892D0A25C34}"/>
                </a:ext>
              </a:extLst>
            </p:cNvPr>
            <p:cNvSpPr/>
            <p:nvPr/>
          </p:nvSpPr>
          <p:spPr>
            <a:xfrm>
              <a:off x="6095999" y="636365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A8A8EFC-FAB7-405C-A5AF-56FB34AF7E90}"/>
                </a:ext>
              </a:extLst>
            </p:cNvPr>
            <p:cNvSpPr/>
            <p:nvPr/>
          </p:nvSpPr>
          <p:spPr>
            <a:xfrm>
              <a:off x="6376949" y="59621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03E609C-B19E-4BF1-83A0-334393A8538C}"/>
                </a:ext>
              </a:extLst>
            </p:cNvPr>
            <p:cNvSpPr/>
            <p:nvPr/>
          </p:nvSpPr>
          <p:spPr>
            <a:xfrm>
              <a:off x="6281756" y="46053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DC133DB-A0D1-4EF4-9094-ACA49B704296}"/>
                </a:ext>
              </a:extLst>
            </p:cNvPr>
            <p:cNvSpPr/>
            <p:nvPr/>
          </p:nvSpPr>
          <p:spPr>
            <a:xfrm>
              <a:off x="6461961" y="512889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112C595-1402-4C88-86AC-95B25ED5DEB9}"/>
                </a:ext>
              </a:extLst>
            </p:cNvPr>
            <p:cNvSpPr/>
            <p:nvPr/>
          </p:nvSpPr>
          <p:spPr>
            <a:xfrm>
              <a:off x="4719237" y="570553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B1C52391-D195-4C6D-88A0-204D893B06EC}"/>
                </a:ext>
              </a:extLst>
            </p:cNvPr>
            <p:cNvCxnSpPr>
              <a:stCxn id="9" idx="6"/>
              <a:endCxn id="5" idx="2"/>
            </p:cNvCxnSpPr>
            <p:nvPr/>
          </p:nvCxnSpPr>
          <p:spPr>
            <a:xfrm>
              <a:off x="2907228" y="547537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D7AB730-1618-4568-885F-61D0761749B4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3731846" y="547537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2C6A0192-EED8-4A2E-9C85-B7C1A33887C9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4556464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C4F36245-7D32-4B7C-80EA-DAB4F5C639D1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5375071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CB01D3E-1A53-4052-8E8E-23D5A9C8C9A7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6193678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01402B83-8AFD-4951-B299-F345584BF978}"/>
                </a:ext>
              </a:extLst>
            </p:cNvPr>
            <p:cNvCxnSpPr>
              <a:stCxn id="9" idx="7"/>
              <a:endCxn id="19" idx="3"/>
            </p:cNvCxnSpPr>
            <p:nvPr/>
          </p:nvCxnSpPr>
          <p:spPr>
            <a:xfrm flipV="1">
              <a:off x="2874394" y="5011979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5BC0C6F9-21E3-4391-9779-8F9091A0DFB4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>
              <a:off x="3467589" y="4932712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DCD36DE-5F5F-4FBA-A4B8-B207AA77F521}"/>
                </a:ext>
              </a:extLst>
            </p:cNvPr>
            <p:cNvCxnSpPr>
              <a:stCxn id="21" idx="5"/>
              <a:endCxn id="11" idx="1"/>
            </p:cNvCxnSpPr>
            <p:nvPr/>
          </p:nvCxnSpPr>
          <p:spPr>
            <a:xfrm>
              <a:off x="4177705" y="5124080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DB77FF3E-45A9-401B-A092-51E94367C6C3}"/>
                </a:ext>
              </a:extLst>
            </p:cNvPr>
            <p:cNvCxnSpPr>
              <a:stCxn id="11" idx="3"/>
              <a:endCxn id="25" idx="0"/>
            </p:cNvCxnSpPr>
            <p:nvPr/>
          </p:nvCxnSpPr>
          <p:spPr>
            <a:xfrm flipH="1">
              <a:off x="4210539" y="5554639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F0FDD85-490E-4970-B6E6-764BFE593460}"/>
                </a:ext>
              </a:extLst>
            </p:cNvPr>
            <p:cNvCxnSpPr>
              <a:stCxn id="25" idx="5"/>
              <a:endCxn id="27" idx="2"/>
            </p:cNvCxnSpPr>
            <p:nvPr/>
          </p:nvCxnSpPr>
          <p:spPr>
            <a:xfrm>
              <a:off x="4289806" y="6121111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7EAE5B2-CAF3-4B8A-8919-5FF340CB43F7}"/>
                </a:ext>
              </a:extLst>
            </p:cNvPr>
            <p:cNvCxnSpPr>
              <a:stCxn id="27" idx="6"/>
              <a:endCxn id="43" idx="3"/>
            </p:cNvCxnSpPr>
            <p:nvPr/>
          </p:nvCxnSpPr>
          <p:spPr>
            <a:xfrm flipV="1">
              <a:off x="4991099" y="6093626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93C3420-5589-4F1A-956E-2C12DF6E3303}"/>
                </a:ext>
              </a:extLst>
            </p:cNvPr>
            <p:cNvCxnSpPr>
              <a:stCxn id="43" idx="1"/>
              <a:endCxn id="29" idx="6"/>
            </p:cNvCxnSpPr>
            <p:nvPr/>
          </p:nvCxnSpPr>
          <p:spPr>
            <a:xfrm flipH="1">
              <a:off x="5487172" y="5935091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691A5882-8888-4D25-B1CE-78550CDB74AF}"/>
                </a:ext>
              </a:extLst>
            </p:cNvPr>
            <p:cNvCxnSpPr>
              <a:cxnSpLocks/>
              <a:stCxn id="29" idx="0"/>
              <a:endCxn id="39" idx="3"/>
            </p:cNvCxnSpPr>
            <p:nvPr/>
          </p:nvCxnSpPr>
          <p:spPr>
            <a:xfrm flipV="1">
              <a:off x="5375071" y="5236181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8B9BBF9-D5A1-42EC-963D-1CE5F7AE08C9}"/>
                </a:ext>
              </a:extLst>
            </p:cNvPr>
            <p:cNvCxnSpPr>
              <a:stCxn id="39" idx="2"/>
              <a:endCxn id="32" idx="6"/>
            </p:cNvCxnSpPr>
            <p:nvPr/>
          </p:nvCxnSpPr>
          <p:spPr>
            <a:xfrm flipH="1" flipV="1">
              <a:off x="5246116" y="5069371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AE0D845-799B-465F-B010-C40E829E49FA}"/>
                </a:ext>
              </a:extLst>
            </p:cNvPr>
            <p:cNvCxnSpPr>
              <a:stCxn id="32" idx="7"/>
              <a:endCxn id="33" idx="2"/>
            </p:cNvCxnSpPr>
            <p:nvPr/>
          </p:nvCxnSpPr>
          <p:spPr>
            <a:xfrm flipV="1">
              <a:off x="5213282" y="4807333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DA408E1-F701-46FA-AA29-CF7B88ADFCF8}"/>
                </a:ext>
              </a:extLst>
            </p:cNvPr>
            <p:cNvCxnSpPr>
              <a:stCxn id="33" idx="6"/>
              <a:endCxn id="61" idx="2"/>
            </p:cNvCxnSpPr>
            <p:nvPr/>
          </p:nvCxnSpPr>
          <p:spPr>
            <a:xfrm flipV="1">
              <a:off x="5846191" y="4717433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C057589B-D947-4B31-946C-AC9DD35E4B98}"/>
                </a:ext>
              </a:extLst>
            </p:cNvPr>
            <p:cNvCxnSpPr>
              <a:stCxn id="61" idx="4"/>
              <a:endCxn id="65" idx="1"/>
            </p:cNvCxnSpPr>
            <p:nvPr/>
          </p:nvCxnSpPr>
          <p:spPr>
            <a:xfrm>
              <a:off x="6393858" y="4829534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1F24A1D5-E720-458F-AEF5-10AE6A86DBE1}"/>
                </a:ext>
              </a:extLst>
            </p:cNvPr>
            <p:cNvCxnSpPr>
              <a:stCxn id="65" idx="2"/>
              <a:endCxn id="15" idx="7"/>
            </p:cNvCxnSpPr>
            <p:nvPr/>
          </p:nvCxnSpPr>
          <p:spPr>
            <a:xfrm flipH="1">
              <a:off x="6160844" y="5241001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67B715E-3DA0-47A3-A408-5F421FC8B380}"/>
                </a:ext>
              </a:extLst>
            </p:cNvPr>
            <p:cNvCxnSpPr>
              <a:stCxn id="5" idx="3"/>
              <a:endCxn id="23" idx="0"/>
            </p:cNvCxnSpPr>
            <p:nvPr/>
          </p:nvCxnSpPr>
          <p:spPr>
            <a:xfrm flipH="1">
              <a:off x="3429978" y="5554639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ED9E67E-782B-48CE-A8C9-749E2A54A3C1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3542079" y="6041844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DF026C9-9A76-42EB-9E9C-4F9F65356BAA}"/>
                </a:ext>
              </a:extLst>
            </p:cNvPr>
            <p:cNvCxnSpPr>
              <a:stCxn id="23" idx="7"/>
              <a:endCxn id="21" idx="4"/>
            </p:cNvCxnSpPr>
            <p:nvPr/>
          </p:nvCxnSpPr>
          <p:spPr>
            <a:xfrm flipV="1">
              <a:off x="3509245" y="5156914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77D1918-BCCD-415D-8E33-A77AA61E6768}"/>
                </a:ext>
              </a:extLst>
            </p:cNvPr>
            <p:cNvCxnSpPr>
              <a:stCxn id="21" idx="7"/>
              <a:endCxn id="30" idx="3"/>
            </p:cNvCxnSpPr>
            <p:nvPr/>
          </p:nvCxnSpPr>
          <p:spPr>
            <a:xfrm flipV="1">
              <a:off x="4177705" y="4740650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F51F268-0A1F-4F99-BCDD-0334DCC09415}"/>
                </a:ext>
              </a:extLst>
            </p:cNvPr>
            <p:cNvCxnSpPr>
              <a:stCxn id="32" idx="2"/>
              <a:endCxn id="30" idx="5"/>
            </p:cNvCxnSpPr>
            <p:nvPr/>
          </p:nvCxnSpPr>
          <p:spPr>
            <a:xfrm flipH="1" flipV="1">
              <a:off x="4846163" y="4740650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ADDEB57-ECF5-41B4-8EB0-27BDFC00FF95}"/>
                </a:ext>
              </a:extLst>
            </p:cNvPr>
            <p:cNvCxnSpPr>
              <a:stCxn id="30" idx="4"/>
              <a:endCxn id="11" idx="7"/>
            </p:cNvCxnSpPr>
            <p:nvPr/>
          </p:nvCxnSpPr>
          <p:spPr>
            <a:xfrm flipH="1">
              <a:off x="4523630" y="4773484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4FF59C4-4174-483C-998F-D844D4242E0F}"/>
                </a:ext>
              </a:extLst>
            </p:cNvPr>
            <p:cNvCxnSpPr>
              <a:stCxn id="67" idx="7"/>
              <a:endCxn id="13" idx="3"/>
            </p:cNvCxnSpPr>
            <p:nvPr/>
          </p:nvCxnSpPr>
          <p:spPr>
            <a:xfrm flipV="1">
              <a:off x="4910606" y="5554639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CC8D249-5004-469B-BBEB-220A353B19D1}"/>
                </a:ext>
              </a:extLst>
            </p:cNvPr>
            <p:cNvSpPr/>
            <p:nvPr/>
          </p:nvSpPr>
          <p:spPr>
            <a:xfrm>
              <a:off x="7606689" y="536327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DB479F6-442D-4BBB-89E0-13AD4E75CDE0}"/>
                </a:ext>
              </a:extLst>
            </p:cNvPr>
            <p:cNvSpPr/>
            <p:nvPr/>
          </p:nvSpPr>
          <p:spPr>
            <a:xfrm>
              <a:off x="8410189" y="5363270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10A2453-ACD4-4338-B02D-CBC558650ABC}"/>
                </a:ext>
              </a:extLst>
            </p:cNvPr>
            <p:cNvSpPr/>
            <p:nvPr/>
          </p:nvSpPr>
          <p:spPr>
            <a:xfrm>
              <a:off x="7182722" y="592554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C17B8-2B0E-446D-A19E-C72A0A150CDC}"/>
                </a:ext>
              </a:extLst>
            </p:cNvPr>
            <p:cNvSpPr/>
            <p:nvPr/>
          </p:nvSpPr>
          <p:spPr>
            <a:xfrm>
              <a:off x="6900183" y="633251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4083C7C-0B31-4E4F-8E43-184D7359BCAB}"/>
                </a:ext>
              </a:extLst>
            </p:cNvPr>
            <p:cNvSpPr/>
            <p:nvPr/>
          </p:nvSpPr>
          <p:spPr>
            <a:xfrm>
              <a:off x="6748928" y="472635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A954473-2BDA-4C09-961D-CB3709D2D93C}"/>
                </a:ext>
              </a:extLst>
            </p:cNvPr>
            <p:cNvSpPr/>
            <p:nvPr/>
          </p:nvSpPr>
          <p:spPr>
            <a:xfrm>
              <a:off x="7406925" y="491511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38721FB-50D2-44E3-93B7-06869300CEAE}"/>
                </a:ext>
              </a:extLst>
            </p:cNvPr>
            <p:cNvSpPr/>
            <p:nvPr/>
          </p:nvSpPr>
          <p:spPr>
            <a:xfrm>
              <a:off x="7139675" y="516386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EB700FF-C4FC-4F1F-BCDC-4BD19FA3B59C}"/>
                </a:ext>
              </a:extLst>
            </p:cNvPr>
            <p:cNvSpPr/>
            <p:nvPr/>
          </p:nvSpPr>
          <p:spPr>
            <a:xfrm>
              <a:off x="6844966" y="574031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8F2694-2860-43A2-A381-D593CDF590BB}"/>
                </a:ext>
              </a:extLst>
            </p:cNvPr>
            <p:cNvSpPr/>
            <p:nvPr/>
          </p:nvSpPr>
          <p:spPr>
            <a:xfrm>
              <a:off x="7764292" y="575685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3FE874-622E-40B3-9209-89B8B1F55E8C}"/>
                </a:ext>
              </a:extLst>
            </p:cNvPr>
            <p:cNvSpPr/>
            <p:nvPr/>
          </p:nvSpPr>
          <p:spPr>
            <a:xfrm>
              <a:off x="8233760" y="593509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680D69D-16A1-44B6-85AF-7DC031FB0BAF}"/>
                </a:ext>
              </a:extLst>
            </p:cNvPr>
            <p:cNvSpPr/>
            <p:nvPr/>
          </p:nvSpPr>
          <p:spPr>
            <a:xfrm>
              <a:off x="7465775" y="622865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833BE01-3343-479E-AD48-EB6A37A60575}"/>
                </a:ext>
              </a:extLst>
            </p:cNvPr>
            <p:cNvSpPr/>
            <p:nvPr/>
          </p:nvSpPr>
          <p:spPr>
            <a:xfrm>
              <a:off x="7919265" y="618633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2190758-9D81-4E49-BC06-FCBEF18D0D8B}"/>
                </a:ext>
              </a:extLst>
            </p:cNvPr>
            <p:cNvSpPr/>
            <p:nvPr/>
          </p:nvSpPr>
          <p:spPr>
            <a:xfrm>
              <a:off x="7952820" y="482769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A9F2117-7C18-4F01-8D10-7CE2087CDD0B}"/>
                </a:ext>
              </a:extLst>
            </p:cNvPr>
            <p:cNvSpPr/>
            <p:nvPr/>
          </p:nvSpPr>
          <p:spPr>
            <a:xfrm>
              <a:off x="8055277" y="515323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C5FDA61-0E9F-43DC-879A-47353E38B79B}"/>
                </a:ext>
              </a:extLst>
            </p:cNvPr>
            <p:cNvCxnSpPr>
              <a:stCxn id="15" idx="5"/>
              <a:endCxn id="55" idx="1"/>
            </p:cNvCxnSpPr>
            <p:nvPr/>
          </p:nvCxnSpPr>
          <p:spPr>
            <a:xfrm>
              <a:off x="6160844" y="5554639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1A21FEC-A47F-491A-A05C-FB974CBC77FA}"/>
                </a:ext>
              </a:extLst>
            </p:cNvPr>
            <p:cNvCxnSpPr>
              <a:stCxn id="55" idx="6"/>
              <a:endCxn id="31" idx="3"/>
            </p:cNvCxnSpPr>
            <p:nvPr/>
          </p:nvCxnSpPr>
          <p:spPr>
            <a:xfrm flipV="1">
              <a:off x="6601152" y="5931686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1049C78-354E-4BBB-96AA-DC79A573718C}"/>
                </a:ext>
              </a:extLst>
            </p:cNvPr>
            <p:cNvCxnSpPr>
              <a:cxnSpLocks/>
              <a:stCxn id="31" idx="7"/>
              <a:endCxn id="28" idx="3"/>
            </p:cNvCxnSpPr>
            <p:nvPr/>
          </p:nvCxnSpPr>
          <p:spPr>
            <a:xfrm flipV="1">
              <a:off x="7036335" y="5355238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82FD018-2805-4F4C-ACC2-81899D8BA678}"/>
                </a:ext>
              </a:extLst>
            </p:cNvPr>
            <p:cNvCxnSpPr>
              <a:stCxn id="28" idx="7"/>
              <a:endCxn id="24" idx="3"/>
            </p:cNvCxnSpPr>
            <p:nvPr/>
          </p:nvCxnSpPr>
          <p:spPr>
            <a:xfrm flipV="1">
              <a:off x="7331044" y="5106482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E03014F7-EE85-498D-BEF1-0EBD0D5A4AFB}"/>
                </a:ext>
              </a:extLst>
            </p:cNvPr>
            <p:cNvCxnSpPr>
              <a:stCxn id="24" idx="7"/>
              <a:endCxn id="40" idx="2"/>
            </p:cNvCxnSpPr>
            <p:nvPr/>
          </p:nvCxnSpPr>
          <p:spPr>
            <a:xfrm flipV="1">
              <a:off x="7598294" y="4939795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BBEF1D6-EF2C-4D70-B7A8-315FB83C3D4A}"/>
                </a:ext>
              </a:extLst>
            </p:cNvPr>
            <p:cNvCxnSpPr>
              <a:cxnSpLocks/>
              <a:stCxn id="40" idx="6"/>
              <a:endCxn id="8" idx="0"/>
            </p:cNvCxnSpPr>
            <p:nvPr/>
          </p:nvCxnSpPr>
          <p:spPr>
            <a:xfrm>
              <a:off x="8177023" y="4939795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FE7F2F6-8161-4E49-9536-23B3AF8AE721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>
              <a:off x="8064922" y="5051896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8507B6E-AA31-4037-A408-B94C8D3AFC3A}"/>
                </a:ext>
              </a:extLst>
            </p:cNvPr>
            <p:cNvCxnSpPr>
              <a:stCxn id="41" idx="5"/>
              <a:endCxn id="8" idx="2"/>
            </p:cNvCxnSpPr>
            <p:nvPr/>
          </p:nvCxnSpPr>
          <p:spPr>
            <a:xfrm>
              <a:off x="8246646" y="5344600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D06A58C-0C42-41D2-A77F-CC1F6AFA1EDE}"/>
                </a:ext>
              </a:extLst>
            </p:cNvPr>
            <p:cNvCxnSpPr>
              <a:stCxn id="30" idx="4"/>
              <a:endCxn id="67" idx="0"/>
            </p:cNvCxnSpPr>
            <p:nvPr/>
          </p:nvCxnSpPr>
          <p:spPr>
            <a:xfrm>
              <a:off x="4766896" y="4773484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374F1271-FF15-4F48-BAE3-848429031BED}"/>
                </a:ext>
              </a:extLst>
            </p:cNvPr>
            <p:cNvCxnSpPr>
              <a:cxnSpLocks/>
              <a:stCxn id="43" idx="5"/>
              <a:endCxn id="49" idx="1"/>
            </p:cNvCxnSpPr>
            <p:nvPr/>
          </p:nvCxnSpPr>
          <p:spPr>
            <a:xfrm>
              <a:off x="5997300" y="6093626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DF4D9E8-D714-4E54-B9B3-F2AE75FE7AC0}"/>
                </a:ext>
              </a:extLst>
            </p:cNvPr>
            <p:cNvCxnSpPr>
              <a:stCxn id="27" idx="5"/>
              <a:endCxn id="45" idx="2"/>
            </p:cNvCxnSpPr>
            <p:nvPr/>
          </p:nvCxnSpPr>
          <p:spPr>
            <a:xfrm>
              <a:off x="4958265" y="6330824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B232F0A1-E7D9-4314-8CEC-B941F719DD43}"/>
                </a:ext>
              </a:extLst>
            </p:cNvPr>
            <p:cNvCxnSpPr>
              <a:stCxn id="45" idx="7"/>
              <a:endCxn id="43" idx="4"/>
            </p:cNvCxnSpPr>
            <p:nvPr/>
          </p:nvCxnSpPr>
          <p:spPr>
            <a:xfrm flipV="1">
              <a:off x="5589153" y="6126460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4BB8F8EC-40A5-47A1-8175-21C1AC171F92}"/>
                </a:ext>
              </a:extLst>
            </p:cNvPr>
            <p:cNvCxnSpPr>
              <a:stCxn id="27" idx="0"/>
              <a:endCxn id="67" idx="4"/>
            </p:cNvCxnSpPr>
            <p:nvPr/>
          </p:nvCxnSpPr>
          <p:spPr>
            <a:xfrm flipH="1" flipV="1">
              <a:off x="4831339" y="5929742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914E4E73-F505-4A8D-9635-7E38BE38FC30}"/>
                </a:ext>
              </a:extLst>
            </p:cNvPr>
            <p:cNvCxnSpPr>
              <a:stCxn id="15" idx="4"/>
              <a:endCxn id="43" idx="7"/>
            </p:cNvCxnSpPr>
            <p:nvPr/>
          </p:nvCxnSpPr>
          <p:spPr>
            <a:xfrm flipH="1">
              <a:off x="5997300" y="5587473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DEC42873-0C48-4E8B-95A2-9B6188BBB37D}"/>
                </a:ext>
              </a:extLst>
            </p:cNvPr>
            <p:cNvCxnSpPr>
              <a:stCxn id="49" idx="7"/>
              <a:endCxn id="55" idx="3"/>
            </p:cNvCxnSpPr>
            <p:nvPr/>
          </p:nvCxnSpPr>
          <p:spPr>
            <a:xfrm flipV="1">
              <a:off x="6287368" y="6153500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E1510E8-4BC1-477B-B7F9-355C46B21AB7}"/>
                </a:ext>
              </a:extLst>
            </p:cNvPr>
            <p:cNvCxnSpPr>
              <a:stCxn id="49" idx="2"/>
              <a:endCxn id="45" idx="6"/>
            </p:cNvCxnSpPr>
            <p:nvPr/>
          </p:nvCxnSpPr>
          <p:spPr>
            <a:xfrm flipH="1" flipV="1">
              <a:off x="5621987" y="6444621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43A4621-290C-4591-8393-9060C4A77D66}"/>
                </a:ext>
              </a:extLst>
            </p:cNvPr>
            <p:cNvCxnSpPr>
              <a:stCxn id="61" idx="6"/>
              <a:endCxn id="20" idx="2"/>
            </p:cNvCxnSpPr>
            <p:nvPr/>
          </p:nvCxnSpPr>
          <p:spPr>
            <a:xfrm>
              <a:off x="6505959" y="4717433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4E96C92-A19A-40D2-BC59-B722EFD67F4F}"/>
                </a:ext>
              </a:extLst>
            </p:cNvPr>
            <p:cNvCxnSpPr>
              <a:stCxn id="20" idx="3"/>
              <a:endCxn id="65" idx="7"/>
            </p:cNvCxnSpPr>
            <p:nvPr/>
          </p:nvCxnSpPr>
          <p:spPr>
            <a:xfrm flipH="1">
              <a:off x="6653330" y="4917727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E479C7A-712A-40A7-8256-E91DB18327BA}"/>
                </a:ext>
              </a:extLst>
            </p:cNvPr>
            <p:cNvCxnSpPr>
              <a:stCxn id="20" idx="4"/>
              <a:endCxn id="17" idx="0"/>
            </p:cNvCxnSpPr>
            <p:nvPr/>
          </p:nvCxnSpPr>
          <p:spPr>
            <a:xfrm>
              <a:off x="6861030" y="4950561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F8EE537-E786-48F2-9886-31E182207323}"/>
                </a:ext>
              </a:extLst>
            </p:cNvPr>
            <p:cNvCxnSpPr>
              <a:stCxn id="17" idx="6"/>
              <a:endCxn id="4" idx="2"/>
            </p:cNvCxnSpPr>
            <p:nvPr/>
          </p:nvCxnSpPr>
          <p:spPr>
            <a:xfrm>
              <a:off x="7012285" y="547537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C51A369-FF2F-4496-9199-322F881E1613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7830892" y="5475372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EEBA21BD-DB1D-4EDA-B4A0-5F7570CD5E89}"/>
                </a:ext>
              </a:extLst>
            </p:cNvPr>
            <p:cNvCxnSpPr>
              <a:stCxn id="20" idx="6"/>
              <a:endCxn id="4" idx="1"/>
            </p:cNvCxnSpPr>
            <p:nvPr/>
          </p:nvCxnSpPr>
          <p:spPr>
            <a:xfrm>
              <a:off x="6973131" y="4838460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A4699FB2-8CA9-4A94-8F1D-63A7C6005572}"/>
                </a:ext>
              </a:extLst>
            </p:cNvPr>
            <p:cNvCxnSpPr>
              <a:stCxn id="24" idx="1"/>
              <a:endCxn id="20" idx="6"/>
            </p:cNvCxnSpPr>
            <p:nvPr/>
          </p:nvCxnSpPr>
          <p:spPr>
            <a:xfrm flipH="1" flipV="1">
              <a:off x="6973131" y="4838460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C43E51C3-18BC-4D62-ABCF-941631755454}"/>
                </a:ext>
              </a:extLst>
            </p:cNvPr>
            <p:cNvCxnSpPr>
              <a:cxnSpLocks/>
              <a:stCxn id="31" idx="4"/>
              <a:endCxn id="16" idx="0"/>
            </p:cNvCxnSpPr>
            <p:nvPr/>
          </p:nvCxnSpPr>
          <p:spPr>
            <a:xfrm>
              <a:off x="6957068" y="5964520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4FFCC566-C37D-4197-9171-132E2827E4B6}"/>
                </a:ext>
              </a:extLst>
            </p:cNvPr>
            <p:cNvCxnSpPr>
              <a:stCxn id="49" idx="6"/>
              <a:endCxn id="16" idx="2"/>
            </p:cNvCxnSpPr>
            <p:nvPr/>
          </p:nvCxnSpPr>
          <p:spPr>
            <a:xfrm flipV="1">
              <a:off x="6320202" y="6444620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A8021D40-6314-4A49-94CF-64F9764C69E8}"/>
                </a:ext>
              </a:extLst>
            </p:cNvPr>
            <p:cNvCxnSpPr>
              <a:stCxn id="55" idx="5"/>
              <a:endCxn id="16" idx="1"/>
            </p:cNvCxnSpPr>
            <p:nvPr/>
          </p:nvCxnSpPr>
          <p:spPr>
            <a:xfrm>
              <a:off x="6568318" y="6153500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B324560-60C6-4EFB-A8CD-12F80AEC36A9}"/>
                </a:ext>
              </a:extLst>
            </p:cNvPr>
            <p:cNvCxnSpPr>
              <a:stCxn id="55" idx="0"/>
              <a:endCxn id="17" idx="3"/>
            </p:cNvCxnSpPr>
            <p:nvPr/>
          </p:nvCxnSpPr>
          <p:spPr>
            <a:xfrm flipV="1">
              <a:off x="6489051" y="5554639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A8B93432-1D21-499E-BF05-1323EC2A3B3C}"/>
                </a:ext>
              </a:extLst>
            </p:cNvPr>
            <p:cNvCxnSpPr>
              <a:stCxn id="31" idx="6"/>
              <a:endCxn id="34" idx="2"/>
            </p:cNvCxnSpPr>
            <p:nvPr/>
          </p:nvCxnSpPr>
          <p:spPr>
            <a:xfrm>
              <a:off x="7069169" y="5852419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A402D7AD-5C1B-43D3-BA21-1D6D3508CDA4}"/>
                </a:ext>
              </a:extLst>
            </p:cNvPr>
            <p:cNvCxnSpPr>
              <a:stCxn id="12" idx="5"/>
              <a:endCxn id="37" idx="1"/>
            </p:cNvCxnSpPr>
            <p:nvPr/>
          </p:nvCxnSpPr>
          <p:spPr>
            <a:xfrm>
              <a:off x="7374091" y="6116916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400BE81C-147B-4D07-8C2D-982A067B0969}"/>
                </a:ext>
              </a:extLst>
            </p:cNvPr>
            <p:cNvCxnSpPr>
              <a:stCxn id="31" idx="5"/>
              <a:endCxn id="12" idx="1"/>
            </p:cNvCxnSpPr>
            <p:nvPr/>
          </p:nvCxnSpPr>
          <p:spPr>
            <a:xfrm>
              <a:off x="7036335" y="5931686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66E2BC04-99EE-4B5E-ADD9-F8B02FAE3867}"/>
                </a:ext>
              </a:extLst>
            </p:cNvPr>
            <p:cNvCxnSpPr>
              <a:stCxn id="16" idx="7"/>
              <a:endCxn id="12" idx="3"/>
            </p:cNvCxnSpPr>
            <p:nvPr/>
          </p:nvCxnSpPr>
          <p:spPr>
            <a:xfrm flipV="1">
              <a:off x="7091552" y="6116916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809E1F2D-A135-4D91-BA47-A74262B64F91}"/>
                </a:ext>
              </a:extLst>
            </p:cNvPr>
            <p:cNvCxnSpPr>
              <a:stCxn id="37" idx="3"/>
              <a:endCxn id="16" idx="6"/>
            </p:cNvCxnSpPr>
            <p:nvPr/>
          </p:nvCxnSpPr>
          <p:spPr>
            <a:xfrm flipH="1">
              <a:off x="7124386" y="6420024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63293B0-82CE-463D-B40F-01D4E1A35C42}"/>
                </a:ext>
              </a:extLst>
            </p:cNvPr>
            <p:cNvCxnSpPr>
              <a:stCxn id="4" idx="5"/>
              <a:endCxn id="34" idx="0"/>
            </p:cNvCxnSpPr>
            <p:nvPr/>
          </p:nvCxnSpPr>
          <p:spPr>
            <a:xfrm>
              <a:off x="7798058" y="5554639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E5E4E836-ABFD-4656-B03A-31219141A3D6}"/>
                </a:ext>
              </a:extLst>
            </p:cNvPr>
            <p:cNvCxnSpPr>
              <a:cxnSpLocks/>
              <a:stCxn id="4" idx="4"/>
              <a:endCxn id="37" idx="0"/>
            </p:cNvCxnSpPr>
            <p:nvPr/>
          </p:nvCxnSpPr>
          <p:spPr>
            <a:xfrm flipH="1">
              <a:off x="7577877" y="5587473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164918E2-D700-4B7A-9278-88DED28C83A6}"/>
                </a:ext>
              </a:extLst>
            </p:cNvPr>
            <p:cNvCxnSpPr>
              <a:stCxn id="8" idx="3"/>
              <a:endCxn id="34" idx="7"/>
            </p:cNvCxnSpPr>
            <p:nvPr/>
          </p:nvCxnSpPr>
          <p:spPr>
            <a:xfrm flipH="1">
              <a:off x="7955661" y="5554639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AA6A27B6-AC73-44AF-AFBD-86EB013C2325}"/>
                </a:ext>
              </a:extLst>
            </p:cNvPr>
            <p:cNvCxnSpPr>
              <a:stCxn id="41" idx="4"/>
              <a:endCxn id="36" idx="0"/>
            </p:cNvCxnSpPr>
            <p:nvPr/>
          </p:nvCxnSpPr>
          <p:spPr>
            <a:xfrm>
              <a:off x="8167379" y="5377434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180F0960-2A38-4CF2-AAED-B678D0E774C8}"/>
                </a:ext>
              </a:extLst>
            </p:cNvPr>
            <p:cNvCxnSpPr>
              <a:stCxn id="24" idx="5"/>
              <a:endCxn id="41" idx="2"/>
            </p:cNvCxnSpPr>
            <p:nvPr/>
          </p:nvCxnSpPr>
          <p:spPr>
            <a:xfrm>
              <a:off x="7598294" y="5106482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DB829EF2-6182-4F5E-A8CB-1EBD3A86F210}"/>
                </a:ext>
              </a:extLst>
            </p:cNvPr>
            <p:cNvCxnSpPr>
              <a:stCxn id="34" idx="4"/>
              <a:endCxn id="38" idx="1"/>
            </p:cNvCxnSpPr>
            <p:nvPr/>
          </p:nvCxnSpPr>
          <p:spPr>
            <a:xfrm>
              <a:off x="7876394" y="5981058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58BC2176-E580-4C23-8EF1-5995E60E339B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7689978" y="6298436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5FED8B02-F628-46D1-847C-E9B0258EE90C}"/>
                </a:ext>
              </a:extLst>
            </p:cNvPr>
            <p:cNvCxnSpPr>
              <a:stCxn id="38" idx="7"/>
              <a:endCxn id="36" idx="3"/>
            </p:cNvCxnSpPr>
            <p:nvPr/>
          </p:nvCxnSpPr>
          <p:spPr>
            <a:xfrm flipV="1">
              <a:off x="8110634" y="6126460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14CCB39F-CE2F-4065-9B35-E05925C7D2C7}"/>
                </a:ext>
              </a:extLst>
            </p:cNvPr>
            <p:cNvCxnSpPr>
              <a:stCxn id="34" idx="6"/>
              <a:endCxn id="36" idx="2"/>
            </p:cNvCxnSpPr>
            <p:nvPr/>
          </p:nvCxnSpPr>
          <p:spPr>
            <a:xfrm>
              <a:off x="7988495" y="5868957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E882C55A-3388-4FCC-9920-28682D484DB7}"/>
                </a:ext>
              </a:extLst>
            </p:cNvPr>
            <p:cNvCxnSpPr>
              <a:stCxn id="5" idx="5"/>
              <a:endCxn id="67" idx="2"/>
            </p:cNvCxnSpPr>
            <p:nvPr/>
          </p:nvCxnSpPr>
          <p:spPr>
            <a:xfrm>
              <a:off x="3699012" y="5554639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222EDDD2-0080-4A14-A7DE-3F3413DE9412}"/>
                </a:ext>
              </a:extLst>
            </p:cNvPr>
            <p:cNvCxnSpPr>
              <a:stCxn id="36" idx="7"/>
              <a:endCxn id="8" idx="4"/>
            </p:cNvCxnSpPr>
            <p:nvPr/>
          </p:nvCxnSpPr>
          <p:spPr>
            <a:xfrm flipV="1">
              <a:off x="8425129" y="5587473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乘号 184">
              <a:extLst>
                <a:ext uri="{FF2B5EF4-FFF2-40B4-BE49-F238E27FC236}">
                  <a16:creationId xmlns:a16="http://schemas.microsoft.com/office/drawing/2014/main" id="{9FD4D064-4628-4C99-900E-FED71918378B}"/>
                </a:ext>
              </a:extLst>
            </p:cNvPr>
            <p:cNvSpPr/>
            <p:nvPr/>
          </p:nvSpPr>
          <p:spPr>
            <a:xfrm>
              <a:off x="3393226" y="5248388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乘号 186">
              <a:extLst>
                <a:ext uri="{FF2B5EF4-FFF2-40B4-BE49-F238E27FC236}">
                  <a16:creationId xmlns:a16="http://schemas.microsoft.com/office/drawing/2014/main" id="{BFBD88C8-EB62-445A-A5DD-20BC7501D491}"/>
                </a:ext>
              </a:extLst>
            </p:cNvPr>
            <p:cNvSpPr/>
            <p:nvPr/>
          </p:nvSpPr>
          <p:spPr>
            <a:xfrm>
              <a:off x="4212284" y="5251169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乘号 188">
              <a:extLst>
                <a:ext uri="{FF2B5EF4-FFF2-40B4-BE49-F238E27FC236}">
                  <a16:creationId xmlns:a16="http://schemas.microsoft.com/office/drawing/2014/main" id="{CA9022A6-2BAC-400E-AE6C-5578155DD989}"/>
                </a:ext>
              </a:extLst>
            </p:cNvPr>
            <p:cNvSpPr/>
            <p:nvPr/>
          </p:nvSpPr>
          <p:spPr>
            <a:xfrm>
              <a:off x="5509756" y="4565027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乘号 190">
              <a:extLst>
                <a:ext uri="{FF2B5EF4-FFF2-40B4-BE49-F238E27FC236}">
                  <a16:creationId xmlns:a16="http://schemas.microsoft.com/office/drawing/2014/main" id="{4E3DFE8F-83A1-4489-A995-7FCDE2F86A48}"/>
                </a:ext>
              </a:extLst>
            </p:cNvPr>
            <p:cNvSpPr/>
            <p:nvPr/>
          </p:nvSpPr>
          <p:spPr>
            <a:xfrm>
              <a:off x="5275311" y="6209643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乘号 192">
              <a:extLst>
                <a:ext uri="{FF2B5EF4-FFF2-40B4-BE49-F238E27FC236}">
                  <a16:creationId xmlns:a16="http://schemas.microsoft.com/office/drawing/2014/main" id="{EA0BB80B-A0BD-4B2F-930E-58BD1839452A}"/>
                </a:ext>
              </a:extLst>
            </p:cNvPr>
            <p:cNvSpPr/>
            <p:nvPr/>
          </p:nvSpPr>
          <p:spPr>
            <a:xfrm>
              <a:off x="6674406" y="524020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乘号 194">
              <a:extLst>
                <a:ext uri="{FF2B5EF4-FFF2-40B4-BE49-F238E27FC236}">
                  <a16:creationId xmlns:a16="http://schemas.microsoft.com/office/drawing/2014/main" id="{6CAEFBF1-6EC0-43A7-BE4B-833C1FFB4195}"/>
                </a:ext>
              </a:extLst>
            </p:cNvPr>
            <p:cNvSpPr/>
            <p:nvPr/>
          </p:nvSpPr>
          <p:spPr>
            <a:xfrm>
              <a:off x="7350244" y="6105866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乘号 196">
              <a:extLst>
                <a:ext uri="{FF2B5EF4-FFF2-40B4-BE49-F238E27FC236}">
                  <a16:creationId xmlns:a16="http://schemas.microsoft.com/office/drawing/2014/main" id="{4EFC1821-CFA2-4EF5-8578-E6D69B1D8EC3}"/>
                </a:ext>
              </a:extLst>
            </p:cNvPr>
            <p:cNvSpPr/>
            <p:nvPr/>
          </p:nvSpPr>
          <p:spPr>
            <a:xfrm>
              <a:off x="7290638" y="4787214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EFD7BDC9-0795-4608-92F5-083287C07EA8}"/>
                </a:ext>
              </a:extLst>
            </p:cNvPr>
            <p:cNvCxnSpPr>
              <a:stCxn id="9" idx="5"/>
              <a:endCxn id="23" idx="1"/>
            </p:cNvCxnSpPr>
            <p:nvPr/>
          </p:nvCxnSpPr>
          <p:spPr>
            <a:xfrm>
              <a:off x="2874394" y="5554639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乘号 200">
              <a:extLst>
                <a:ext uri="{FF2B5EF4-FFF2-40B4-BE49-F238E27FC236}">
                  <a16:creationId xmlns:a16="http://schemas.microsoft.com/office/drawing/2014/main" id="{6E2D5156-F668-42D0-B604-4B6F2654EE33}"/>
                </a:ext>
              </a:extLst>
            </p:cNvPr>
            <p:cNvSpPr/>
            <p:nvPr/>
          </p:nvSpPr>
          <p:spPr>
            <a:xfrm>
              <a:off x="7481353" y="524237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What about </a:t>
            </a:r>
            <a:r>
              <a:rPr lang="en-US" altLang="zh-C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Failures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Natural attempt: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vertices adjacent to failures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proportional to the degree of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vertex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could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general,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low-degree failures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are fine.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problem is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high-degree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5801E555-AA15-4B45-836D-4A8544122125}"/>
              </a:ext>
            </a:extLst>
          </p:cNvPr>
          <p:cNvGrpSpPr/>
          <p:nvPr/>
        </p:nvGrpSpPr>
        <p:grpSpPr>
          <a:xfrm>
            <a:off x="8476716" y="3432525"/>
            <a:ext cx="1599681" cy="1424185"/>
            <a:chOff x="8392626" y="3312266"/>
            <a:chExt cx="1599681" cy="142418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068374F-BB30-49AE-8FF0-0FFC6C753EAF}"/>
                </a:ext>
              </a:extLst>
            </p:cNvPr>
            <p:cNvSpPr/>
            <p:nvPr/>
          </p:nvSpPr>
          <p:spPr>
            <a:xfrm>
              <a:off x="9049628" y="388919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EF2826-41C6-469E-88E1-2FBCB46DB31C}"/>
                </a:ext>
              </a:extLst>
            </p:cNvPr>
            <p:cNvSpPr/>
            <p:nvPr/>
          </p:nvSpPr>
          <p:spPr>
            <a:xfrm>
              <a:off x="9634107" y="351907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BA721A0-7F3D-4793-8E57-7CD4D08B6D55}"/>
                </a:ext>
              </a:extLst>
            </p:cNvPr>
            <p:cNvSpPr/>
            <p:nvPr/>
          </p:nvSpPr>
          <p:spPr>
            <a:xfrm>
              <a:off x="9768104" y="395634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CC2B37F-8FA0-425D-B206-22BFE6A9AD9F}"/>
                </a:ext>
              </a:extLst>
            </p:cNvPr>
            <p:cNvSpPr/>
            <p:nvPr/>
          </p:nvSpPr>
          <p:spPr>
            <a:xfrm>
              <a:off x="9506154" y="440014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6862F9A-A6F9-4872-8646-6720B21DF68D}"/>
                </a:ext>
              </a:extLst>
            </p:cNvPr>
            <p:cNvSpPr/>
            <p:nvPr/>
          </p:nvSpPr>
          <p:spPr>
            <a:xfrm>
              <a:off x="8825425" y="451224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29C59C3-888F-47A9-8E67-1FDE22B963DB}"/>
                </a:ext>
              </a:extLst>
            </p:cNvPr>
            <p:cNvSpPr/>
            <p:nvPr/>
          </p:nvSpPr>
          <p:spPr>
            <a:xfrm>
              <a:off x="8392626" y="414147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2040D02-1276-43CF-A4D5-C5FCEBAA0C02}"/>
                </a:ext>
              </a:extLst>
            </p:cNvPr>
            <p:cNvSpPr/>
            <p:nvPr/>
          </p:nvSpPr>
          <p:spPr>
            <a:xfrm>
              <a:off x="8510119" y="362010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C764F53-0142-44D5-8D79-515205CDC2A2}"/>
                </a:ext>
              </a:extLst>
            </p:cNvPr>
            <p:cNvSpPr/>
            <p:nvPr/>
          </p:nvSpPr>
          <p:spPr>
            <a:xfrm>
              <a:off x="9105230" y="3312266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6B2F6C5-617C-4E54-8F6E-1FF84A8DE5A0}"/>
                </a:ext>
              </a:extLst>
            </p:cNvPr>
            <p:cNvCxnSpPr>
              <a:cxnSpLocks/>
              <a:stCxn id="28" idx="5"/>
              <a:endCxn id="22" idx="2"/>
            </p:cNvCxnSpPr>
            <p:nvPr/>
          </p:nvCxnSpPr>
          <p:spPr>
            <a:xfrm>
              <a:off x="8701488" y="3811469"/>
              <a:ext cx="348140" cy="189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81DEFED-92FB-49F0-BE18-EFDC5A88D561}"/>
                </a:ext>
              </a:extLst>
            </p:cNvPr>
            <p:cNvCxnSpPr>
              <a:stCxn id="22" idx="0"/>
              <a:endCxn id="30" idx="4"/>
            </p:cNvCxnSpPr>
            <p:nvPr/>
          </p:nvCxnSpPr>
          <p:spPr>
            <a:xfrm flipV="1">
              <a:off x="9161730" y="3536469"/>
              <a:ext cx="55602" cy="352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A1F580F-CE2C-441B-8F64-1D422FA09B43}"/>
                </a:ext>
              </a:extLst>
            </p:cNvPr>
            <p:cNvCxnSpPr>
              <a:stCxn id="22" idx="7"/>
              <a:endCxn id="23" idx="3"/>
            </p:cNvCxnSpPr>
            <p:nvPr/>
          </p:nvCxnSpPr>
          <p:spPr>
            <a:xfrm flipV="1">
              <a:off x="9240997" y="3710447"/>
              <a:ext cx="425944" cy="211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D36CE0D-A807-4C2B-B1F6-749391F28AC9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9273831" y="4001294"/>
              <a:ext cx="494273" cy="671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59585CD-6DE9-4F3B-BA41-3185ECF6D37A}"/>
                </a:ext>
              </a:extLst>
            </p:cNvPr>
            <p:cNvCxnSpPr>
              <a:stCxn id="22" idx="5"/>
              <a:endCxn id="25" idx="1"/>
            </p:cNvCxnSpPr>
            <p:nvPr/>
          </p:nvCxnSpPr>
          <p:spPr>
            <a:xfrm>
              <a:off x="9240997" y="4080561"/>
              <a:ext cx="297991" cy="352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6DC98E5-62DB-4161-A1CF-1ED22F454476}"/>
                </a:ext>
              </a:extLst>
            </p:cNvPr>
            <p:cNvCxnSpPr>
              <a:cxnSpLocks/>
              <a:stCxn id="22" idx="4"/>
              <a:endCxn id="26" idx="0"/>
            </p:cNvCxnSpPr>
            <p:nvPr/>
          </p:nvCxnSpPr>
          <p:spPr>
            <a:xfrm flipH="1">
              <a:off x="8937527" y="4113395"/>
              <a:ext cx="224203" cy="398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44FA351-22EC-4455-AE74-B720FCA4088E}"/>
                </a:ext>
              </a:extLst>
            </p:cNvPr>
            <p:cNvCxnSpPr>
              <a:stCxn id="22" idx="3"/>
              <a:endCxn id="27" idx="7"/>
            </p:cNvCxnSpPr>
            <p:nvPr/>
          </p:nvCxnSpPr>
          <p:spPr>
            <a:xfrm flipH="1">
              <a:off x="8583995" y="4080561"/>
              <a:ext cx="498467" cy="93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乘号 62">
            <a:extLst>
              <a:ext uri="{FF2B5EF4-FFF2-40B4-BE49-F238E27FC236}">
                <a16:creationId xmlns:a16="http://schemas.microsoft.com/office/drawing/2014/main" id="{952932FB-2602-4DC3-8FE9-46C85034D313}"/>
              </a:ext>
            </a:extLst>
          </p:cNvPr>
          <p:cNvSpPr/>
          <p:nvPr/>
        </p:nvSpPr>
        <p:spPr>
          <a:xfrm>
            <a:off x="9017611" y="3892838"/>
            <a:ext cx="461822" cy="46182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C8FB87-4F24-455A-BF36-648D50BD9811}"/>
              </a:ext>
            </a:extLst>
          </p:cNvPr>
          <p:cNvGrpSpPr/>
          <p:nvPr/>
        </p:nvGrpSpPr>
        <p:grpSpPr>
          <a:xfrm>
            <a:off x="8474689" y="3436962"/>
            <a:ext cx="1599681" cy="1417721"/>
            <a:chOff x="8392626" y="3312642"/>
            <a:chExt cx="1599681" cy="1417721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AC4A9C1-EF54-42C3-924C-8760F84574C8}"/>
                </a:ext>
              </a:extLst>
            </p:cNvPr>
            <p:cNvSpPr/>
            <p:nvPr/>
          </p:nvSpPr>
          <p:spPr>
            <a:xfrm>
              <a:off x="9105230" y="3312642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17E9878-C518-436A-A370-80FA0E66BC0B}"/>
                </a:ext>
              </a:extLst>
            </p:cNvPr>
            <p:cNvSpPr/>
            <p:nvPr/>
          </p:nvSpPr>
          <p:spPr>
            <a:xfrm>
              <a:off x="9636486" y="3515024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FA1EB20-99D1-412F-85D7-5D0B859DE964}"/>
                </a:ext>
              </a:extLst>
            </p:cNvPr>
            <p:cNvSpPr/>
            <p:nvPr/>
          </p:nvSpPr>
          <p:spPr>
            <a:xfrm>
              <a:off x="9768104" y="3950109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4B0251D-92D8-4CBF-8638-584686D36DA0}"/>
                </a:ext>
              </a:extLst>
            </p:cNvPr>
            <p:cNvSpPr/>
            <p:nvPr/>
          </p:nvSpPr>
          <p:spPr>
            <a:xfrm>
              <a:off x="9509946" y="4394059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7616BC3-F43D-4B1A-AB22-31474675A318}"/>
                </a:ext>
              </a:extLst>
            </p:cNvPr>
            <p:cNvSpPr/>
            <p:nvPr/>
          </p:nvSpPr>
          <p:spPr>
            <a:xfrm>
              <a:off x="8825425" y="4506160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1D2DB6-865D-44EA-BDDB-BB7BA94E7672}"/>
                </a:ext>
              </a:extLst>
            </p:cNvPr>
            <p:cNvSpPr/>
            <p:nvPr/>
          </p:nvSpPr>
          <p:spPr>
            <a:xfrm>
              <a:off x="8392626" y="4136237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38C314E-845A-4B9D-B0DB-0E5B0A193FC4}"/>
                </a:ext>
              </a:extLst>
            </p:cNvPr>
            <p:cNvSpPr/>
            <p:nvPr/>
          </p:nvSpPr>
          <p:spPr>
            <a:xfrm>
              <a:off x="8504727" y="3614859"/>
              <a:ext cx="224203" cy="22420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D14C45-BD5B-41EF-9690-0C01C8B8A8D4}"/>
                  </a:ext>
                </a:extLst>
              </p:cNvPr>
              <p:cNvSpPr txBox="1"/>
              <p:nvPr/>
            </p:nvSpPr>
            <p:spPr>
              <a:xfrm>
                <a:off x="2977512" y="4957448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D14C45-BD5B-41EF-9690-0C01C8B8A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12" y="4957448"/>
                <a:ext cx="4468619" cy="1200329"/>
              </a:xfrm>
              <a:prstGeom prst="rect">
                <a:avLst/>
              </a:prstGeom>
              <a:blipFill>
                <a:blip r:embed="rId4"/>
                <a:stretch>
                  <a:fillRect l="-1771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D0038B7-FBAF-4919-BE6D-FE2D1B4F70ED}"/>
              </a:ext>
            </a:extLst>
          </p:cNvPr>
          <p:cNvSpPr txBox="1"/>
          <p:nvPr/>
        </p:nvSpPr>
        <p:spPr>
          <a:xfrm>
            <a:off x="6907121" y="5355273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A0885E-5AC3-49A6-907A-4BD146E48E22}"/>
              </a:ext>
            </a:extLst>
          </p:cNvPr>
          <p:cNvSpPr txBox="1"/>
          <p:nvPr/>
        </p:nvSpPr>
        <p:spPr>
          <a:xfrm>
            <a:off x="5366909" y="5709833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261C9F5-21E8-46DB-AF7E-3EBE02114424}"/>
              </a:ext>
            </a:extLst>
          </p:cNvPr>
          <p:cNvGrpSpPr/>
          <p:nvPr/>
        </p:nvGrpSpPr>
        <p:grpSpPr>
          <a:xfrm>
            <a:off x="2467480" y="4280920"/>
            <a:ext cx="2971803" cy="879342"/>
            <a:chOff x="2467480" y="5458078"/>
            <a:chExt cx="2971803" cy="879342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3E5B5317-E1A7-471C-B404-2ED08F996A20}"/>
                </a:ext>
              </a:extLst>
            </p:cNvPr>
            <p:cNvSpPr/>
            <p:nvPr/>
          </p:nvSpPr>
          <p:spPr>
            <a:xfrm>
              <a:off x="5246529" y="568694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79FA4B4B-ACF1-482A-BEFF-0278B938B473}"/>
                </a:ext>
              </a:extLst>
            </p:cNvPr>
            <p:cNvSpPr/>
            <p:nvPr/>
          </p:nvSpPr>
          <p:spPr>
            <a:xfrm>
              <a:off x="4805150" y="545807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AFE0B373-EAB9-4366-B031-8A30487942CD}"/>
                </a:ext>
              </a:extLst>
            </p:cNvPr>
            <p:cNvSpPr/>
            <p:nvPr/>
          </p:nvSpPr>
          <p:spPr>
            <a:xfrm>
              <a:off x="4429161" y="59648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04FF4F82-B8AB-41A1-B075-96E12105432A}"/>
                </a:ext>
              </a:extLst>
            </p:cNvPr>
            <p:cNvSpPr/>
            <p:nvPr/>
          </p:nvSpPr>
          <p:spPr>
            <a:xfrm>
              <a:off x="4183951" y="614466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A4EED07-9182-464F-96C4-8FD302C10CF0}"/>
                </a:ext>
              </a:extLst>
            </p:cNvPr>
            <p:cNvSpPr/>
            <p:nvPr/>
          </p:nvSpPr>
          <p:spPr>
            <a:xfrm>
              <a:off x="4559940" y="563789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C50C705B-CEB7-4301-83AF-1DD3A202FA48}"/>
                </a:ext>
              </a:extLst>
            </p:cNvPr>
            <p:cNvSpPr/>
            <p:nvPr/>
          </p:nvSpPr>
          <p:spPr>
            <a:xfrm>
              <a:off x="3415626" y="575233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BF61B966-46C5-49CE-8553-D6ACEAD86F82}"/>
                </a:ext>
              </a:extLst>
            </p:cNvPr>
            <p:cNvSpPr/>
            <p:nvPr/>
          </p:nvSpPr>
          <p:spPr>
            <a:xfrm>
              <a:off x="3726226" y="591580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ADA6B885-6E19-4480-90CE-7960EE0873F3}"/>
                </a:ext>
              </a:extLst>
            </p:cNvPr>
            <p:cNvSpPr/>
            <p:nvPr/>
          </p:nvSpPr>
          <p:spPr>
            <a:xfrm>
              <a:off x="4004130" y="568694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7E4C346B-3EF0-4994-8CF1-B55C3789FDE5}"/>
                </a:ext>
              </a:extLst>
            </p:cNvPr>
            <p:cNvSpPr/>
            <p:nvPr/>
          </p:nvSpPr>
          <p:spPr>
            <a:xfrm>
              <a:off x="2467480" y="593215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AD250818-7001-4647-B434-231583039A1E}"/>
                </a:ext>
              </a:extLst>
            </p:cNvPr>
            <p:cNvSpPr/>
            <p:nvPr/>
          </p:nvSpPr>
          <p:spPr>
            <a:xfrm>
              <a:off x="2974248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E59197D-1F4D-4C7B-9DCB-6A26ACAA534A}"/>
                </a:ext>
              </a:extLst>
            </p:cNvPr>
            <p:cNvSpPr/>
            <p:nvPr/>
          </p:nvSpPr>
          <p:spPr>
            <a:xfrm>
              <a:off x="3186763" y="5523467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E9E62098-3FF6-40E4-BE69-F12F66F25AE3}"/>
                </a:ext>
              </a:extLst>
            </p:cNvPr>
            <p:cNvSpPr/>
            <p:nvPr/>
          </p:nvSpPr>
          <p:spPr>
            <a:xfrm>
              <a:off x="2843469" y="573598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73EE2395-B061-4D4C-8F50-54A11936F65F}"/>
                </a:ext>
              </a:extLst>
            </p:cNvPr>
            <p:cNvSpPr/>
            <p:nvPr/>
          </p:nvSpPr>
          <p:spPr>
            <a:xfrm>
              <a:off x="3137721" y="588310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4CBA8AE8-890E-44AD-808B-3FB20F181443}"/>
                </a:ext>
              </a:extLst>
            </p:cNvPr>
            <p:cNvSpPr/>
            <p:nvPr/>
          </p:nvSpPr>
          <p:spPr>
            <a:xfrm>
              <a:off x="3513710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C0FADF88-04B2-49F4-833F-D5844810C756}"/>
                </a:ext>
              </a:extLst>
            </p:cNvPr>
            <p:cNvSpPr/>
            <p:nvPr/>
          </p:nvSpPr>
          <p:spPr>
            <a:xfrm>
              <a:off x="4919582" y="606292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425FF87-AEA6-4A04-B9DF-2EF3DE1501FD}"/>
                </a:ext>
              </a:extLst>
            </p:cNvPr>
            <p:cNvCxnSpPr>
              <a:stCxn id="134" idx="2"/>
              <a:endCxn id="132" idx="6"/>
            </p:cNvCxnSpPr>
            <p:nvPr/>
          </p:nvCxnSpPr>
          <p:spPr>
            <a:xfrm flipH="1">
              <a:off x="3608380" y="5783317"/>
              <a:ext cx="395751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04060AC-0A23-4063-AF55-49F78BF9FE40}"/>
              </a:ext>
            </a:extLst>
          </p:cNvPr>
          <p:cNvGrpSpPr/>
          <p:nvPr/>
        </p:nvGrpSpPr>
        <p:grpSpPr>
          <a:xfrm>
            <a:off x="2632006" y="4377297"/>
            <a:ext cx="2642751" cy="686588"/>
            <a:chOff x="2479606" y="4224897"/>
            <a:chExt cx="2642751" cy="686588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F659D8C-EDF8-4685-8930-357CB043EBB0}"/>
                </a:ext>
              </a:extLst>
            </p:cNvPr>
            <p:cNvCxnSpPr>
              <a:cxnSpLocks/>
              <a:stCxn id="134" idx="6"/>
              <a:endCxn id="131" idx="3"/>
            </p:cNvCxnSpPr>
            <p:nvPr/>
          </p:nvCxnSpPr>
          <p:spPr>
            <a:xfrm>
              <a:off x="4044484" y="4453760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E1FE7690-5C20-4DE2-825C-7B6DC5087D75}"/>
                </a:ext>
              </a:extLst>
            </p:cNvPr>
            <p:cNvCxnSpPr>
              <a:cxnSpLocks/>
              <a:stCxn id="134" idx="5"/>
              <a:endCxn id="129" idx="1"/>
            </p:cNvCxnSpPr>
            <p:nvPr/>
          </p:nvCxnSpPr>
          <p:spPr>
            <a:xfrm>
              <a:off x="4016256" y="4521909"/>
              <a:ext cx="288733" cy="1416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C132CDBC-CC59-48F0-BF84-5073F40EDB29}"/>
                </a:ext>
              </a:extLst>
            </p:cNvPr>
            <p:cNvCxnSpPr>
              <a:stCxn id="132" idx="5"/>
              <a:endCxn id="133" idx="2"/>
            </p:cNvCxnSpPr>
            <p:nvPr/>
          </p:nvCxnSpPr>
          <p:spPr>
            <a:xfrm>
              <a:off x="3427752" y="4587298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86AA17A5-D00A-46DE-BE2C-8488BF5D0711}"/>
                </a:ext>
              </a:extLst>
            </p:cNvPr>
            <p:cNvCxnSpPr>
              <a:cxnSpLocks/>
              <a:stCxn id="132" idx="4"/>
              <a:endCxn id="140" idx="0"/>
            </p:cNvCxnSpPr>
            <p:nvPr/>
          </p:nvCxnSpPr>
          <p:spPr>
            <a:xfrm>
              <a:off x="3359603" y="4615526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C4261DC9-2726-42C0-879A-A899A2F8455B}"/>
                </a:ext>
              </a:extLst>
            </p:cNvPr>
            <p:cNvCxnSpPr>
              <a:stCxn id="137" idx="5"/>
              <a:endCxn id="132" idx="1"/>
            </p:cNvCxnSpPr>
            <p:nvPr/>
          </p:nvCxnSpPr>
          <p:spPr>
            <a:xfrm>
              <a:off x="3198889" y="4358435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0DD3FCD-BE89-49ED-A4A6-33F9AFA05062}"/>
                </a:ext>
              </a:extLst>
            </p:cNvPr>
            <p:cNvCxnSpPr>
              <a:cxnSpLocks/>
              <a:stCxn id="132" idx="3"/>
              <a:endCxn id="139" idx="6"/>
            </p:cNvCxnSpPr>
            <p:nvPr/>
          </p:nvCxnSpPr>
          <p:spPr>
            <a:xfrm flipH="1">
              <a:off x="3178075" y="4587298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4AA552-6E8F-4F91-A8E7-0AC00561C599}"/>
                </a:ext>
              </a:extLst>
            </p:cNvPr>
            <p:cNvCxnSpPr>
              <a:stCxn id="133" idx="5"/>
              <a:endCxn id="130" idx="2"/>
            </p:cNvCxnSpPr>
            <p:nvPr/>
          </p:nvCxnSpPr>
          <p:spPr>
            <a:xfrm>
              <a:off x="3738352" y="4750771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108D7B2-BF65-4EB1-A0FB-F9C415538765}"/>
                </a:ext>
              </a:extLst>
            </p:cNvPr>
            <p:cNvCxnSpPr>
              <a:stCxn id="140" idx="6"/>
              <a:endCxn id="130" idx="2"/>
            </p:cNvCxnSpPr>
            <p:nvPr/>
          </p:nvCxnSpPr>
          <p:spPr>
            <a:xfrm>
              <a:off x="3554064" y="4895138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16DCEF0-EFAB-46E2-96A8-10F8DDBDC267}"/>
                </a:ext>
              </a:extLst>
            </p:cNvPr>
            <p:cNvCxnSpPr>
              <a:stCxn id="140" idx="6"/>
              <a:endCxn id="129" idx="2"/>
            </p:cNvCxnSpPr>
            <p:nvPr/>
          </p:nvCxnSpPr>
          <p:spPr>
            <a:xfrm flipV="1">
              <a:off x="3554064" y="4731664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ABE09C3E-A990-433C-BE09-2D84772038E7}"/>
                </a:ext>
              </a:extLst>
            </p:cNvPr>
            <p:cNvCxnSpPr>
              <a:stCxn id="138" idx="7"/>
              <a:endCxn id="137" idx="3"/>
            </p:cNvCxnSpPr>
            <p:nvPr/>
          </p:nvCxnSpPr>
          <p:spPr>
            <a:xfrm flipV="1">
              <a:off x="2855595" y="4358435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63D031A3-E283-4ABB-AEFC-D88AFF109DC3}"/>
                </a:ext>
              </a:extLst>
            </p:cNvPr>
            <p:cNvCxnSpPr>
              <a:stCxn id="136" idx="6"/>
              <a:endCxn id="140" idx="2"/>
            </p:cNvCxnSpPr>
            <p:nvPr/>
          </p:nvCxnSpPr>
          <p:spPr>
            <a:xfrm>
              <a:off x="3014602" y="4895138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C1D3CDFC-93DD-495E-B304-B50085864B71}"/>
                </a:ext>
              </a:extLst>
            </p:cNvPr>
            <p:cNvCxnSpPr>
              <a:stCxn id="135" idx="7"/>
              <a:endCxn id="138" idx="3"/>
            </p:cNvCxnSpPr>
            <p:nvPr/>
          </p:nvCxnSpPr>
          <p:spPr>
            <a:xfrm flipV="1">
              <a:off x="2479606" y="4570951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811D0C81-9C81-4836-9420-E1234474F1DF}"/>
                </a:ext>
              </a:extLst>
            </p:cNvPr>
            <p:cNvCxnSpPr>
              <a:stCxn id="139" idx="2"/>
              <a:endCxn id="135" idx="6"/>
            </p:cNvCxnSpPr>
            <p:nvPr/>
          </p:nvCxnSpPr>
          <p:spPr>
            <a:xfrm flipH="1">
              <a:off x="2507834" y="4649928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C38DBB62-A7AA-43AC-8076-179840C7A02F}"/>
                </a:ext>
              </a:extLst>
            </p:cNvPr>
            <p:cNvCxnSpPr>
              <a:stCxn id="136" idx="2"/>
              <a:endCxn id="135" idx="5"/>
            </p:cNvCxnSpPr>
            <p:nvPr/>
          </p:nvCxnSpPr>
          <p:spPr>
            <a:xfrm flipH="1" flipV="1">
              <a:off x="2479606" y="4767119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30C0108-6886-41DA-8FFA-26BB9C9E7211}"/>
                </a:ext>
              </a:extLst>
            </p:cNvPr>
            <p:cNvCxnSpPr>
              <a:cxnSpLocks/>
              <a:stCxn id="129" idx="6"/>
              <a:endCxn id="141" idx="2"/>
            </p:cNvCxnSpPr>
            <p:nvPr/>
          </p:nvCxnSpPr>
          <p:spPr>
            <a:xfrm>
              <a:off x="4469515" y="4731664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7969D470-DCD0-406E-8058-8F4D85CC9733}"/>
                </a:ext>
              </a:extLst>
            </p:cNvPr>
            <p:cNvCxnSpPr>
              <a:stCxn id="130" idx="6"/>
              <a:endCxn id="141" idx="2"/>
            </p:cNvCxnSpPr>
            <p:nvPr/>
          </p:nvCxnSpPr>
          <p:spPr>
            <a:xfrm flipV="1">
              <a:off x="4224305" y="4829748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5EEAFD1F-6843-4090-B90E-99B822696308}"/>
                </a:ext>
              </a:extLst>
            </p:cNvPr>
            <p:cNvCxnSpPr>
              <a:stCxn id="131" idx="5"/>
              <a:endCxn id="141" idx="1"/>
            </p:cNvCxnSpPr>
            <p:nvPr/>
          </p:nvCxnSpPr>
          <p:spPr>
            <a:xfrm>
              <a:off x="4572066" y="4472867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1B81A1D-78E0-4D81-A6B2-800572EE3801}"/>
                </a:ext>
              </a:extLst>
            </p:cNvPr>
            <p:cNvCxnSpPr>
              <a:stCxn id="141" idx="7"/>
              <a:endCxn id="127" idx="3"/>
            </p:cNvCxnSpPr>
            <p:nvPr/>
          </p:nvCxnSpPr>
          <p:spPr>
            <a:xfrm flipV="1">
              <a:off x="4931708" y="4521909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3914CC8-C033-4C30-A766-C3C5ACFD26C3}"/>
                </a:ext>
              </a:extLst>
            </p:cNvPr>
            <p:cNvCxnSpPr>
              <a:stCxn id="128" idx="6"/>
              <a:endCxn id="127" idx="1"/>
            </p:cNvCxnSpPr>
            <p:nvPr/>
          </p:nvCxnSpPr>
          <p:spPr>
            <a:xfrm>
              <a:off x="4845504" y="4224897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EAB110F9-6FD4-4062-9D36-EE1C9A241BF8}"/>
                </a:ext>
              </a:extLst>
            </p:cNvPr>
            <p:cNvCxnSpPr>
              <a:stCxn id="137" idx="6"/>
              <a:endCxn id="128" idx="2"/>
            </p:cNvCxnSpPr>
            <p:nvPr/>
          </p:nvCxnSpPr>
          <p:spPr>
            <a:xfrm flipV="1">
              <a:off x="3227117" y="4224897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02CC9914-D6F2-42E5-8BFE-7C859E884B69}"/>
                </a:ext>
              </a:extLst>
            </p:cNvPr>
            <p:cNvCxnSpPr>
              <a:cxnSpLocks/>
              <a:stCxn id="136" idx="6"/>
              <a:endCxn id="134" idx="2"/>
            </p:cNvCxnSpPr>
            <p:nvPr/>
          </p:nvCxnSpPr>
          <p:spPr>
            <a:xfrm flipV="1">
              <a:off x="3014602" y="4453760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0A29946C-0978-4A9E-BB3D-D612457B0A1B}"/>
                </a:ext>
              </a:extLst>
            </p:cNvPr>
            <p:cNvCxnSpPr>
              <a:cxnSpLocks/>
              <a:stCxn id="131" idx="7"/>
              <a:endCxn id="128" idx="3"/>
            </p:cNvCxnSpPr>
            <p:nvPr/>
          </p:nvCxnSpPr>
          <p:spPr>
            <a:xfrm flipV="1">
              <a:off x="4572066" y="4293046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Spanners</a:t>
            </a:r>
            <a:endParaRPr lang="zh-CN" altLang="en-US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342900" indent="-34290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-spanner of a graph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 sparse subgraph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that preserves pairwise distances.</a:t>
                </a:r>
              </a:p>
              <a:p>
                <a:pPr marL="800100" lvl="1" indent="-342900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/>
                <a:r>
                  <a:rPr lang="en-US" altLang="zh-CN" b="1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Thm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construct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-spanner with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edges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A1EC78C-3C3F-432E-9CC1-D8852B8F306C}"/>
              </a:ext>
            </a:extLst>
          </p:cNvPr>
          <p:cNvGrpSpPr/>
          <p:nvPr/>
        </p:nvGrpSpPr>
        <p:grpSpPr>
          <a:xfrm>
            <a:off x="2467480" y="4280920"/>
            <a:ext cx="2971803" cy="879342"/>
            <a:chOff x="2467480" y="5458078"/>
            <a:chExt cx="2971803" cy="87934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FAFF29C-D889-4094-AB3F-3726E52F8170}"/>
                </a:ext>
              </a:extLst>
            </p:cNvPr>
            <p:cNvSpPr/>
            <p:nvPr/>
          </p:nvSpPr>
          <p:spPr>
            <a:xfrm>
              <a:off x="5246529" y="568694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2A1BD2D-8136-4386-B107-293E95E460C8}"/>
                </a:ext>
              </a:extLst>
            </p:cNvPr>
            <p:cNvSpPr/>
            <p:nvPr/>
          </p:nvSpPr>
          <p:spPr>
            <a:xfrm>
              <a:off x="4805150" y="545807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AC94217-F7B4-425E-98AE-6F4F67C93763}"/>
                </a:ext>
              </a:extLst>
            </p:cNvPr>
            <p:cNvSpPr/>
            <p:nvPr/>
          </p:nvSpPr>
          <p:spPr>
            <a:xfrm>
              <a:off x="4429161" y="59648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EBB7D8A-7051-4B4B-880C-5D0D5FEC12E5}"/>
                </a:ext>
              </a:extLst>
            </p:cNvPr>
            <p:cNvSpPr/>
            <p:nvPr/>
          </p:nvSpPr>
          <p:spPr>
            <a:xfrm>
              <a:off x="4183951" y="614466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1AA7962-0ABF-4D48-99C5-3914CD3BFFCD}"/>
                </a:ext>
              </a:extLst>
            </p:cNvPr>
            <p:cNvSpPr/>
            <p:nvPr/>
          </p:nvSpPr>
          <p:spPr>
            <a:xfrm>
              <a:off x="4559940" y="563789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F9B29DE-F262-4F3C-A78F-10820F64E5C5}"/>
                </a:ext>
              </a:extLst>
            </p:cNvPr>
            <p:cNvSpPr/>
            <p:nvPr/>
          </p:nvSpPr>
          <p:spPr>
            <a:xfrm>
              <a:off x="3415626" y="575233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C87B4E7-0A01-489D-9857-22B8DA0CCAB2}"/>
                </a:ext>
              </a:extLst>
            </p:cNvPr>
            <p:cNvSpPr/>
            <p:nvPr/>
          </p:nvSpPr>
          <p:spPr>
            <a:xfrm>
              <a:off x="3726226" y="591580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D2EF9CE-DEB8-4D32-A3A7-C7E80C4BF556}"/>
                </a:ext>
              </a:extLst>
            </p:cNvPr>
            <p:cNvSpPr/>
            <p:nvPr/>
          </p:nvSpPr>
          <p:spPr>
            <a:xfrm>
              <a:off x="4004130" y="568694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B6AB887-0158-4F12-BEF6-FBFE7FE4D1FB}"/>
                </a:ext>
              </a:extLst>
            </p:cNvPr>
            <p:cNvSpPr/>
            <p:nvPr/>
          </p:nvSpPr>
          <p:spPr>
            <a:xfrm>
              <a:off x="2467480" y="593215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709570F-17B3-47DA-9B6B-5349B3E2BD3C}"/>
                </a:ext>
              </a:extLst>
            </p:cNvPr>
            <p:cNvSpPr/>
            <p:nvPr/>
          </p:nvSpPr>
          <p:spPr>
            <a:xfrm>
              <a:off x="2974248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F412AEA-F2A5-4023-8370-2581BE789D12}"/>
                </a:ext>
              </a:extLst>
            </p:cNvPr>
            <p:cNvSpPr/>
            <p:nvPr/>
          </p:nvSpPr>
          <p:spPr>
            <a:xfrm>
              <a:off x="3186763" y="5523467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473E78C-42DA-41DA-B961-7E964EB59BFA}"/>
                </a:ext>
              </a:extLst>
            </p:cNvPr>
            <p:cNvSpPr/>
            <p:nvPr/>
          </p:nvSpPr>
          <p:spPr>
            <a:xfrm>
              <a:off x="2843469" y="573598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CACFC54-E460-41DD-9456-94440ABBDDC5}"/>
                </a:ext>
              </a:extLst>
            </p:cNvPr>
            <p:cNvSpPr/>
            <p:nvPr/>
          </p:nvSpPr>
          <p:spPr>
            <a:xfrm>
              <a:off x="3137721" y="588310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7CA8318-C977-4302-A7D5-A239E699E089}"/>
                </a:ext>
              </a:extLst>
            </p:cNvPr>
            <p:cNvSpPr/>
            <p:nvPr/>
          </p:nvSpPr>
          <p:spPr>
            <a:xfrm>
              <a:off x="3513710" y="612831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503369A-CF94-4537-82E2-9E7D0A25591F}"/>
                </a:ext>
              </a:extLst>
            </p:cNvPr>
            <p:cNvSpPr/>
            <p:nvPr/>
          </p:nvSpPr>
          <p:spPr>
            <a:xfrm>
              <a:off x="4919582" y="606292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7C60425-EED0-467D-AA3C-C404213B228C}"/>
                </a:ext>
              </a:extLst>
            </p:cNvPr>
            <p:cNvCxnSpPr>
              <a:stCxn id="24" idx="2"/>
              <a:endCxn id="22" idx="6"/>
            </p:cNvCxnSpPr>
            <p:nvPr/>
          </p:nvCxnSpPr>
          <p:spPr>
            <a:xfrm flipH="1">
              <a:off x="3608380" y="5783317"/>
              <a:ext cx="395751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0E84A25-00DF-4E2E-B0E1-7FFBC86BA4CE}"/>
              </a:ext>
            </a:extLst>
          </p:cNvPr>
          <p:cNvGrpSpPr/>
          <p:nvPr/>
        </p:nvGrpSpPr>
        <p:grpSpPr>
          <a:xfrm>
            <a:off x="2939846" y="4377297"/>
            <a:ext cx="2306683" cy="670241"/>
            <a:chOff x="2939846" y="4377297"/>
            <a:chExt cx="2306683" cy="670241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333BFD5-E219-4FE3-93EB-E1EA0669EC24}"/>
                </a:ext>
              </a:extLst>
            </p:cNvPr>
            <p:cNvCxnSpPr>
              <a:stCxn id="23" idx="7"/>
              <a:endCxn id="24" idx="3"/>
            </p:cNvCxnSpPr>
            <p:nvPr/>
          </p:nvCxnSpPr>
          <p:spPr>
            <a:xfrm flipV="1">
              <a:off x="3890752" y="4674309"/>
              <a:ext cx="141606" cy="925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F8C0D01-FA5E-4AA2-B57D-F79B5901169F}"/>
                </a:ext>
              </a:extLst>
            </p:cNvPr>
            <p:cNvCxnSpPr>
              <a:cxnSpLocks/>
              <a:stCxn id="27" idx="6"/>
              <a:endCxn id="24" idx="2"/>
            </p:cNvCxnSpPr>
            <p:nvPr/>
          </p:nvCxnSpPr>
          <p:spPr>
            <a:xfrm>
              <a:off x="3379517" y="4442686"/>
              <a:ext cx="624613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9110F1E-C502-46F8-8205-AB6181ECBE3C}"/>
                </a:ext>
              </a:extLst>
            </p:cNvPr>
            <p:cNvCxnSpPr>
              <a:stCxn id="27" idx="4"/>
              <a:endCxn id="29" idx="0"/>
            </p:cNvCxnSpPr>
            <p:nvPr/>
          </p:nvCxnSpPr>
          <p:spPr>
            <a:xfrm flipH="1">
              <a:off x="3234098" y="4539063"/>
              <a:ext cx="49042" cy="166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8914FDC-290F-4AEF-9302-7998E093DA51}"/>
                </a:ext>
              </a:extLst>
            </p:cNvPr>
            <p:cNvCxnSpPr>
              <a:cxnSpLocks/>
              <a:stCxn id="24" idx="4"/>
              <a:endCxn id="19" idx="1"/>
            </p:cNvCxnSpPr>
            <p:nvPr/>
          </p:nvCxnSpPr>
          <p:spPr>
            <a:xfrm>
              <a:off x="4100507" y="4702537"/>
              <a:ext cx="111672" cy="293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7A07B10-E680-4CD6-9D9F-754D43FE3462}"/>
                </a:ext>
              </a:extLst>
            </p:cNvPr>
            <p:cNvCxnSpPr>
              <a:stCxn id="30" idx="7"/>
              <a:endCxn id="23" idx="3"/>
            </p:cNvCxnSpPr>
            <p:nvPr/>
          </p:nvCxnSpPr>
          <p:spPr>
            <a:xfrm flipV="1">
              <a:off x="3678236" y="4903171"/>
              <a:ext cx="76218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5C566BC-6E3D-429A-8C13-D0922E1CC07F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3302247" y="4870477"/>
              <a:ext cx="239691" cy="1089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C375FB9-1792-4519-8BE3-8B5BF0745394}"/>
                </a:ext>
              </a:extLst>
            </p:cNvPr>
            <p:cNvCxnSpPr>
              <a:stCxn id="28" idx="5"/>
              <a:endCxn id="29" idx="1"/>
            </p:cNvCxnSpPr>
            <p:nvPr/>
          </p:nvCxnSpPr>
          <p:spPr>
            <a:xfrm>
              <a:off x="3007995" y="4723351"/>
              <a:ext cx="157954" cy="108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1F16910-A8BD-4B8C-A373-E41DFD98F594}"/>
                </a:ext>
              </a:extLst>
            </p:cNvPr>
            <p:cNvCxnSpPr>
              <a:stCxn id="24" idx="5"/>
              <a:endCxn id="31" idx="1"/>
            </p:cNvCxnSpPr>
            <p:nvPr/>
          </p:nvCxnSpPr>
          <p:spPr>
            <a:xfrm>
              <a:off x="4168656" y="4674309"/>
              <a:ext cx="779154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0053FAF-FF6E-4A5D-985C-73FABF93A573}"/>
                </a:ext>
              </a:extLst>
            </p:cNvPr>
            <p:cNvCxnSpPr>
              <a:stCxn id="22" idx="4"/>
              <a:endCxn id="26" idx="6"/>
            </p:cNvCxnSpPr>
            <p:nvPr/>
          </p:nvCxnSpPr>
          <p:spPr>
            <a:xfrm flipH="1">
              <a:off x="3167002" y="4767926"/>
              <a:ext cx="345001" cy="2796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F19587B-0222-4A32-92DB-8FCDCC990105}"/>
                </a:ext>
              </a:extLst>
            </p:cNvPr>
            <p:cNvCxnSpPr>
              <a:stCxn id="28" idx="4"/>
              <a:endCxn id="26" idx="1"/>
            </p:cNvCxnSpPr>
            <p:nvPr/>
          </p:nvCxnSpPr>
          <p:spPr>
            <a:xfrm>
              <a:off x="2939846" y="4751579"/>
              <a:ext cx="62630" cy="2278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C406812-3279-4B25-9539-9CC85855DDA4}"/>
                </a:ext>
              </a:extLst>
            </p:cNvPr>
            <p:cNvCxnSpPr>
              <a:stCxn id="20" idx="4"/>
              <a:endCxn id="18" idx="7"/>
            </p:cNvCxnSpPr>
            <p:nvPr/>
          </p:nvCxnSpPr>
          <p:spPr>
            <a:xfrm flipH="1">
              <a:off x="4593687" y="4653495"/>
              <a:ext cx="62630" cy="1624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04F59F6-39A4-45FC-A2F7-CA1B545F7E83}"/>
                </a:ext>
              </a:extLst>
            </p:cNvPr>
            <p:cNvCxnSpPr>
              <a:stCxn id="24" idx="7"/>
              <a:endCxn id="17" idx="2"/>
            </p:cNvCxnSpPr>
            <p:nvPr/>
          </p:nvCxnSpPr>
          <p:spPr>
            <a:xfrm flipV="1">
              <a:off x="4168656" y="4377297"/>
              <a:ext cx="636494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E5500FC-CB78-4F5D-B7D2-38D7F22BD049}"/>
                </a:ext>
              </a:extLst>
            </p:cNvPr>
            <p:cNvCxnSpPr>
              <a:stCxn id="17" idx="4"/>
              <a:endCxn id="31" idx="0"/>
            </p:cNvCxnSpPr>
            <p:nvPr/>
          </p:nvCxnSpPr>
          <p:spPr>
            <a:xfrm>
              <a:off x="4901527" y="4473674"/>
              <a:ext cx="114432" cy="412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714E518-D77E-45D8-87A6-F7F7340C6928}"/>
                </a:ext>
              </a:extLst>
            </p:cNvPr>
            <p:cNvCxnSpPr>
              <a:stCxn id="20" idx="6"/>
              <a:endCxn id="15" idx="2"/>
            </p:cNvCxnSpPr>
            <p:nvPr/>
          </p:nvCxnSpPr>
          <p:spPr>
            <a:xfrm>
              <a:off x="4752694" y="4557118"/>
              <a:ext cx="493835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CD17099-3B9E-4933-BFD6-3572C5794F94}"/>
              </a:ext>
            </a:extLst>
          </p:cNvPr>
          <p:cNvGrpSpPr/>
          <p:nvPr/>
        </p:nvGrpSpPr>
        <p:grpSpPr>
          <a:xfrm>
            <a:off x="2632006" y="4377297"/>
            <a:ext cx="2642751" cy="686588"/>
            <a:chOff x="2632006" y="4377297"/>
            <a:chExt cx="2642751" cy="686588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FF60A47-36AF-455E-8266-7CC600B09693}"/>
                </a:ext>
              </a:extLst>
            </p:cNvPr>
            <p:cNvCxnSpPr>
              <a:cxnSpLocks/>
              <a:stCxn id="24" idx="6"/>
              <a:endCxn id="20" idx="3"/>
            </p:cNvCxnSpPr>
            <p:nvPr/>
          </p:nvCxnSpPr>
          <p:spPr>
            <a:xfrm>
              <a:off x="4196884" y="4606160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25DAED0-CCDD-4825-85FD-8E7136594862}"/>
                </a:ext>
              </a:extLst>
            </p:cNvPr>
            <p:cNvCxnSpPr>
              <a:cxnSpLocks/>
              <a:stCxn id="24" idx="5"/>
              <a:endCxn id="18" idx="1"/>
            </p:cNvCxnSpPr>
            <p:nvPr/>
          </p:nvCxnSpPr>
          <p:spPr>
            <a:xfrm>
              <a:off x="4168656" y="4674309"/>
              <a:ext cx="288733" cy="1416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D8FEBDD-9735-478F-AED1-F4B1D8BF91D3}"/>
                </a:ext>
              </a:extLst>
            </p:cNvPr>
            <p:cNvCxnSpPr>
              <a:stCxn id="22" idx="5"/>
              <a:endCxn id="23" idx="2"/>
            </p:cNvCxnSpPr>
            <p:nvPr/>
          </p:nvCxnSpPr>
          <p:spPr>
            <a:xfrm>
              <a:off x="3580152" y="4739698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77B05A9-8757-4A5D-8A8E-3B6383579282}"/>
                </a:ext>
              </a:extLst>
            </p:cNvPr>
            <p:cNvCxnSpPr>
              <a:cxnSpLocks/>
              <a:stCxn id="22" idx="4"/>
              <a:endCxn id="30" idx="0"/>
            </p:cNvCxnSpPr>
            <p:nvPr/>
          </p:nvCxnSpPr>
          <p:spPr>
            <a:xfrm>
              <a:off x="3512003" y="4767926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B0823D4-B496-4F29-AA13-456F5FB88D85}"/>
                </a:ext>
              </a:extLst>
            </p:cNvPr>
            <p:cNvCxnSpPr>
              <a:stCxn id="27" idx="5"/>
              <a:endCxn id="22" idx="1"/>
            </p:cNvCxnSpPr>
            <p:nvPr/>
          </p:nvCxnSpPr>
          <p:spPr>
            <a:xfrm>
              <a:off x="3351289" y="4510835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562109D4-5CF6-4DED-B519-A1CEE5B8F8A8}"/>
                </a:ext>
              </a:extLst>
            </p:cNvPr>
            <p:cNvCxnSpPr>
              <a:cxnSpLocks/>
              <a:stCxn id="22" idx="3"/>
              <a:endCxn id="29" idx="6"/>
            </p:cNvCxnSpPr>
            <p:nvPr/>
          </p:nvCxnSpPr>
          <p:spPr>
            <a:xfrm flipH="1">
              <a:off x="3330475" y="4739698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042CD16-9F27-4E17-A9E9-3AA41A9EBC3B}"/>
                </a:ext>
              </a:extLst>
            </p:cNvPr>
            <p:cNvCxnSpPr>
              <a:stCxn id="23" idx="5"/>
              <a:endCxn id="19" idx="2"/>
            </p:cNvCxnSpPr>
            <p:nvPr/>
          </p:nvCxnSpPr>
          <p:spPr>
            <a:xfrm>
              <a:off x="3890752" y="4903171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D0B3801-A34C-4BF1-AD0D-7C0D58E9B236}"/>
                </a:ext>
              </a:extLst>
            </p:cNvPr>
            <p:cNvCxnSpPr>
              <a:stCxn id="30" idx="6"/>
              <a:endCxn id="19" idx="2"/>
            </p:cNvCxnSpPr>
            <p:nvPr/>
          </p:nvCxnSpPr>
          <p:spPr>
            <a:xfrm>
              <a:off x="3706464" y="5047538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0341D31-9B4D-4D08-9436-437D4DC262FD}"/>
                </a:ext>
              </a:extLst>
            </p:cNvPr>
            <p:cNvCxnSpPr>
              <a:stCxn id="30" idx="6"/>
              <a:endCxn id="18" idx="2"/>
            </p:cNvCxnSpPr>
            <p:nvPr/>
          </p:nvCxnSpPr>
          <p:spPr>
            <a:xfrm flipV="1">
              <a:off x="3706464" y="4884064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F5B73EB-7FC1-4352-BC27-10C54232B3D3}"/>
                </a:ext>
              </a:extLst>
            </p:cNvPr>
            <p:cNvCxnSpPr>
              <a:stCxn id="28" idx="7"/>
              <a:endCxn id="27" idx="3"/>
            </p:cNvCxnSpPr>
            <p:nvPr/>
          </p:nvCxnSpPr>
          <p:spPr>
            <a:xfrm flipV="1">
              <a:off x="3007995" y="4510835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7BF99C5-B820-4E39-B9FB-397C55528109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>
              <a:off x="3167002" y="5047538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391484F-3CB3-42C4-946D-A5A0F3E0DEC9}"/>
                </a:ext>
              </a:extLst>
            </p:cNvPr>
            <p:cNvCxnSpPr>
              <a:stCxn id="25" idx="7"/>
              <a:endCxn id="28" idx="3"/>
            </p:cNvCxnSpPr>
            <p:nvPr/>
          </p:nvCxnSpPr>
          <p:spPr>
            <a:xfrm flipV="1">
              <a:off x="2632006" y="4723351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00F32B8-2B78-4AF0-AF32-9A3CC5BF586F}"/>
                </a:ext>
              </a:extLst>
            </p:cNvPr>
            <p:cNvCxnSpPr>
              <a:stCxn id="29" idx="2"/>
              <a:endCxn id="25" idx="6"/>
            </p:cNvCxnSpPr>
            <p:nvPr/>
          </p:nvCxnSpPr>
          <p:spPr>
            <a:xfrm flipH="1">
              <a:off x="2660234" y="4802328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57AF3E2-FE0E-4F7E-A377-76C42133DCDB}"/>
                </a:ext>
              </a:extLst>
            </p:cNvPr>
            <p:cNvCxnSpPr>
              <a:stCxn id="26" idx="2"/>
              <a:endCxn id="25" idx="5"/>
            </p:cNvCxnSpPr>
            <p:nvPr/>
          </p:nvCxnSpPr>
          <p:spPr>
            <a:xfrm flipH="1" flipV="1">
              <a:off x="2632006" y="4919519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692F71F-428A-45C9-AF29-8AD2A3027393}"/>
                </a:ext>
              </a:extLst>
            </p:cNvPr>
            <p:cNvCxnSpPr>
              <a:cxnSpLocks/>
              <a:stCxn id="18" idx="6"/>
              <a:endCxn id="31" idx="2"/>
            </p:cNvCxnSpPr>
            <p:nvPr/>
          </p:nvCxnSpPr>
          <p:spPr>
            <a:xfrm>
              <a:off x="4621915" y="4884064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0FD4193-D4AC-4178-BB35-CB8C8CD32D13}"/>
                </a:ext>
              </a:extLst>
            </p:cNvPr>
            <p:cNvCxnSpPr>
              <a:stCxn id="19" idx="6"/>
              <a:endCxn id="31" idx="2"/>
            </p:cNvCxnSpPr>
            <p:nvPr/>
          </p:nvCxnSpPr>
          <p:spPr>
            <a:xfrm flipV="1">
              <a:off x="4376705" y="4982148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E51AF735-6DBB-4138-93B9-09B0AC271A48}"/>
                </a:ext>
              </a:extLst>
            </p:cNvPr>
            <p:cNvCxnSpPr>
              <a:stCxn id="20" idx="5"/>
              <a:endCxn id="31" idx="1"/>
            </p:cNvCxnSpPr>
            <p:nvPr/>
          </p:nvCxnSpPr>
          <p:spPr>
            <a:xfrm>
              <a:off x="4724466" y="4625267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5D6FECE-E88D-4021-B216-86F71F8EE9E4}"/>
                </a:ext>
              </a:extLst>
            </p:cNvPr>
            <p:cNvCxnSpPr>
              <a:stCxn id="31" idx="7"/>
              <a:endCxn id="15" idx="3"/>
            </p:cNvCxnSpPr>
            <p:nvPr/>
          </p:nvCxnSpPr>
          <p:spPr>
            <a:xfrm flipV="1">
              <a:off x="5084108" y="4674309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765CA18-458B-4E08-84F2-195B5BDA747A}"/>
                </a:ext>
              </a:extLst>
            </p:cNvPr>
            <p:cNvCxnSpPr>
              <a:stCxn id="17" idx="6"/>
              <a:endCxn id="15" idx="1"/>
            </p:cNvCxnSpPr>
            <p:nvPr/>
          </p:nvCxnSpPr>
          <p:spPr>
            <a:xfrm>
              <a:off x="4997904" y="4377297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A20185A-01F5-4775-AD4A-DAF8057D5929}"/>
                </a:ext>
              </a:extLst>
            </p:cNvPr>
            <p:cNvCxnSpPr>
              <a:stCxn id="27" idx="6"/>
              <a:endCxn id="17" idx="2"/>
            </p:cNvCxnSpPr>
            <p:nvPr/>
          </p:nvCxnSpPr>
          <p:spPr>
            <a:xfrm flipV="1">
              <a:off x="3379517" y="4377297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56C03CF-C528-411F-9238-1961E39D86F7}"/>
                </a:ext>
              </a:extLst>
            </p:cNvPr>
            <p:cNvCxnSpPr>
              <a:cxnSpLocks/>
              <a:stCxn id="26" idx="6"/>
              <a:endCxn id="24" idx="2"/>
            </p:cNvCxnSpPr>
            <p:nvPr/>
          </p:nvCxnSpPr>
          <p:spPr>
            <a:xfrm flipV="1">
              <a:off x="3167002" y="4606160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F268700-AFF6-49CB-AB26-67DD774DE708}"/>
                </a:ext>
              </a:extLst>
            </p:cNvPr>
            <p:cNvCxnSpPr>
              <a:cxnSpLocks/>
              <a:stCxn id="20" idx="7"/>
              <a:endCxn id="17" idx="3"/>
            </p:cNvCxnSpPr>
            <p:nvPr/>
          </p:nvCxnSpPr>
          <p:spPr>
            <a:xfrm flipV="1">
              <a:off x="4724466" y="4445446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31866F7-E025-4F1C-A192-2FA7CD701652}"/>
                  </a:ext>
                </a:extLst>
              </p:cNvPr>
              <p:cNvSpPr txBox="1"/>
              <p:nvPr/>
            </p:nvSpPr>
            <p:spPr>
              <a:xfrm>
                <a:off x="4376705" y="5477212"/>
                <a:ext cx="4071923" cy="101566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Side note: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want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-approximation, but we only need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-spanners!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31866F7-E025-4F1C-A192-2FA7CD70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05" y="5477212"/>
                <a:ext cx="4071923" cy="1015663"/>
              </a:xfrm>
              <a:prstGeom prst="rect">
                <a:avLst/>
              </a:prstGeom>
              <a:blipFill>
                <a:blip r:embed="rId4"/>
                <a:stretch>
                  <a:fillRect l="-1644" t="-238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4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35664 4.0740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35664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Attempt 2: 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High-Degree Hierarchy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692EE938-322F-48AA-BF62-D5B63221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1087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Used in [DP’10] for connectivity under vertex failures!</a:t>
            </a: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3D058B92-20DC-4EC3-AB6D-6EA18BA22E01}"/>
              </a:ext>
            </a:extLst>
          </p:cNvPr>
          <p:cNvSpPr/>
          <p:nvPr/>
        </p:nvSpPr>
        <p:spPr>
          <a:xfrm>
            <a:off x="7350647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862554E2-206A-4849-A1A3-694E76308098}"/>
              </a:ext>
            </a:extLst>
          </p:cNvPr>
          <p:cNvSpPr/>
          <p:nvPr/>
        </p:nvSpPr>
        <p:spPr>
          <a:xfrm>
            <a:off x="7323992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B5457A9-84F8-42C6-9554-9971EF291083}"/>
              </a:ext>
            </a:extLst>
          </p:cNvPr>
          <p:cNvSpPr/>
          <p:nvPr/>
        </p:nvSpPr>
        <p:spPr>
          <a:xfrm>
            <a:off x="7323992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0AFF3D2-EE30-47BC-A1BD-778509364D05}"/>
              </a:ext>
            </a:extLst>
          </p:cNvPr>
          <p:cNvSpPr/>
          <p:nvPr/>
        </p:nvSpPr>
        <p:spPr>
          <a:xfrm>
            <a:off x="8324595" y="24992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5EE95CA-EF09-4911-8CF7-664A67ECC8B7}"/>
              </a:ext>
            </a:extLst>
          </p:cNvPr>
          <p:cNvSpPr/>
          <p:nvPr/>
        </p:nvSpPr>
        <p:spPr>
          <a:xfrm>
            <a:off x="9616035" y="227034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389AD46-DEDF-4CB0-8F8C-BE96FF78E19F}"/>
              </a:ext>
            </a:extLst>
          </p:cNvPr>
          <p:cNvSpPr/>
          <p:nvPr/>
        </p:nvSpPr>
        <p:spPr>
          <a:xfrm>
            <a:off x="10302624" y="251555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0323565-FFBD-48FB-BB37-36420B7197DF}"/>
              </a:ext>
            </a:extLst>
          </p:cNvPr>
          <p:cNvSpPr/>
          <p:nvPr/>
        </p:nvSpPr>
        <p:spPr>
          <a:xfrm>
            <a:off x="10842086" y="212322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A274628-2CA5-43D5-9F6C-B649759B3141}"/>
              </a:ext>
            </a:extLst>
          </p:cNvPr>
          <p:cNvSpPr/>
          <p:nvPr/>
        </p:nvSpPr>
        <p:spPr>
          <a:xfrm>
            <a:off x="7556270" y="20414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DC682EF-3C97-41AA-AA24-B77726EDE9EC}"/>
              </a:ext>
            </a:extLst>
          </p:cNvPr>
          <p:cNvSpPr/>
          <p:nvPr/>
        </p:nvSpPr>
        <p:spPr>
          <a:xfrm>
            <a:off x="8962142" y="212322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F0E3DC8-B643-4C24-A99A-2C019FF1FF05}"/>
              </a:ext>
            </a:extLst>
          </p:cNvPr>
          <p:cNvSpPr/>
          <p:nvPr/>
        </p:nvSpPr>
        <p:spPr>
          <a:xfrm>
            <a:off x="9207352" y="401951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A94A22-7F94-4684-9FD6-4683AFD836CC}"/>
              </a:ext>
            </a:extLst>
          </p:cNvPr>
          <p:cNvSpPr/>
          <p:nvPr/>
        </p:nvSpPr>
        <p:spPr>
          <a:xfrm>
            <a:off x="8602500" y="426472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600D689-138D-4449-A05F-9FB32989336F}"/>
              </a:ext>
            </a:extLst>
          </p:cNvPr>
          <p:cNvSpPr/>
          <p:nvPr/>
        </p:nvSpPr>
        <p:spPr>
          <a:xfrm>
            <a:off x="7932259" y="392142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D5AFF23-0939-423F-9DD2-2F7ADAB7512F}"/>
              </a:ext>
            </a:extLst>
          </p:cNvPr>
          <p:cNvSpPr/>
          <p:nvPr/>
        </p:nvSpPr>
        <p:spPr>
          <a:xfrm>
            <a:off x="10564181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9DB44A3-A848-4AFD-95C1-36D040766C23}"/>
              </a:ext>
            </a:extLst>
          </p:cNvPr>
          <p:cNvSpPr/>
          <p:nvPr/>
        </p:nvSpPr>
        <p:spPr>
          <a:xfrm>
            <a:off x="9959330" y="421568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9FA8F6A-DAE1-49E9-AFBE-EBB15ACF13BB}"/>
              </a:ext>
            </a:extLst>
          </p:cNvPr>
          <p:cNvSpPr/>
          <p:nvPr/>
        </p:nvSpPr>
        <p:spPr>
          <a:xfrm>
            <a:off x="11365201" y="444454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B2606E3-A71D-432B-94A7-BFC00A200CAA}"/>
              </a:ext>
            </a:extLst>
          </p:cNvPr>
          <p:cNvSpPr/>
          <p:nvPr/>
        </p:nvSpPr>
        <p:spPr>
          <a:xfrm>
            <a:off x="9485257" y="383969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60D70B0-ECC8-4AC8-BA70-24C1794483C5}"/>
              </a:ext>
            </a:extLst>
          </p:cNvPr>
          <p:cNvSpPr/>
          <p:nvPr/>
        </p:nvSpPr>
        <p:spPr>
          <a:xfrm>
            <a:off x="8340943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D5D75D-94B8-4FB7-B87B-2157A3C7BBC6}"/>
              </a:ext>
            </a:extLst>
          </p:cNvPr>
          <p:cNvSpPr/>
          <p:nvPr/>
        </p:nvSpPr>
        <p:spPr>
          <a:xfrm>
            <a:off x="10335318" y="41666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B1BE210-C890-4455-B22A-ACD14F0620F4}"/>
              </a:ext>
            </a:extLst>
          </p:cNvPr>
          <p:cNvSpPr/>
          <p:nvPr/>
        </p:nvSpPr>
        <p:spPr>
          <a:xfrm>
            <a:off x="10580529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4CBC4F2-104A-4B87-BD27-20DF058A520D}"/>
              </a:ext>
            </a:extLst>
          </p:cNvPr>
          <p:cNvSpPr/>
          <p:nvPr/>
        </p:nvSpPr>
        <p:spPr>
          <a:xfrm>
            <a:off x="10139150" y="545807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01ED01D-8816-419F-A444-9D5246DE9228}"/>
              </a:ext>
            </a:extLst>
          </p:cNvPr>
          <p:cNvSpPr/>
          <p:nvPr/>
        </p:nvSpPr>
        <p:spPr>
          <a:xfrm>
            <a:off x="9763161" y="596484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497AB71-9099-4756-BC57-F1EE346C0FBD}"/>
              </a:ext>
            </a:extLst>
          </p:cNvPr>
          <p:cNvSpPr/>
          <p:nvPr/>
        </p:nvSpPr>
        <p:spPr>
          <a:xfrm>
            <a:off x="9517951" y="614466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23014F6-F957-47DD-84F9-F1D905C701C3}"/>
              </a:ext>
            </a:extLst>
          </p:cNvPr>
          <p:cNvSpPr/>
          <p:nvPr/>
        </p:nvSpPr>
        <p:spPr>
          <a:xfrm>
            <a:off x="9893940" y="563789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4AB0327-322F-403A-A4B3-5AFC3AD5F245}"/>
              </a:ext>
            </a:extLst>
          </p:cNvPr>
          <p:cNvSpPr/>
          <p:nvPr/>
        </p:nvSpPr>
        <p:spPr>
          <a:xfrm>
            <a:off x="8749626" y="575233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9603DCE-2C57-4FA4-8F4F-605121998703}"/>
              </a:ext>
            </a:extLst>
          </p:cNvPr>
          <p:cNvSpPr/>
          <p:nvPr/>
        </p:nvSpPr>
        <p:spPr>
          <a:xfrm>
            <a:off x="9060226" y="591580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5C20062-09E7-4EE5-B037-B1DE524AC32F}"/>
              </a:ext>
            </a:extLst>
          </p:cNvPr>
          <p:cNvSpPr/>
          <p:nvPr/>
        </p:nvSpPr>
        <p:spPr>
          <a:xfrm>
            <a:off x="9338130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ADBA0FC-F354-46B6-911B-7663E61F0F03}"/>
              </a:ext>
            </a:extLst>
          </p:cNvPr>
          <p:cNvSpPr/>
          <p:nvPr/>
        </p:nvSpPr>
        <p:spPr>
          <a:xfrm>
            <a:off x="7801480" y="593215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968E298-7E57-4C15-BB96-4122671B21C8}"/>
              </a:ext>
            </a:extLst>
          </p:cNvPr>
          <p:cNvSpPr/>
          <p:nvPr/>
        </p:nvSpPr>
        <p:spPr>
          <a:xfrm>
            <a:off x="8308248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9F01FBD-3270-4183-B461-C1E1CA8431C6}"/>
              </a:ext>
            </a:extLst>
          </p:cNvPr>
          <p:cNvSpPr/>
          <p:nvPr/>
        </p:nvSpPr>
        <p:spPr>
          <a:xfrm>
            <a:off x="8520763" y="552346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E38DACA-71DC-4AA7-A71A-FAD6D9B59C10}"/>
              </a:ext>
            </a:extLst>
          </p:cNvPr>
          <p:cNvSpPr/>
          <p:nvPr/>
        </p:nvSpPr>
        <p:spPr>
          <a:xfrm>
            <a:off x="8177469" y="57359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7F101A1-380F-4A45-87B1-0F404DF83586}"/>
              </a:ext>
            </a:extLst>
          </p:cNvPr>
          <p:cNvSpPr/>
          <p:nvPr/>
        </p:nvSpPr>
        <p:spPr>
          <a:xfrm>
            <a:off x="8471721" y="58831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577F883-AE87-46CF-907A-766D7FABD17D}"/>
              </a:ext>
            </a:extLst>
          </p:cNvPr>
          <p:cNvSpPr/>
          <p:nvPr/>
        </p:nvSpPr>
        <p:spPr>
          <a:xfrm>
            <a:off x="8847710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F6BC372-B74F-4CA7-9876-B03BDB7B4486}"/>
              </a:ext>
            </a:extLst>
          </p:cNvPr>
          <p:cNvSpPr/>
          <p:nvPr/>
        </p:nvSpPr>
        <p:spPr>
          <a:xfrm>
            <a:off x="10253582" y="606292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616B33-0722-4F48-A168-50568F0122CF}"/>
              </a:ext>
            </a:extLst>
          </p:cNvPr>
          <p:cNvCxnSpPr>
            <a:stCxn id="70" idx="2"/>
            <a:endCxn id="66" idx="6"/>
          </p:cNvCxnSpPr>
          <p:nvPr/>
        </p:nvCxnSpPr>
        <p:spPr>
          <a:xfrm flipH="1">
            <a:off x="8942380" y="5783317"/>
            <a:ext cx="395751" cy="653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551799E-722D-4378-A982-B7D83C32FF88}"/>
              </a:ext>
            </a:extLst>
          </p:cNvPr>
          <p:cNvGrpSpPr/>
          <p:nvPr/>
        </p:nvGrpSpPr>
        <p:grpSpPr>
          <a:xfrm>
            <a:off x="9136041" y="2195268"/>
            <a:ext cx="739844" cy="3747754"/>
            <a:chOff x="9118745" y="3133808"/>
            <a:chExt cx="459819" cy="2329259"/>
          </a:xfrm>
        </p:grpSpPr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74DE44AB-3AAB-46E5-9D5E-F661AB2AE027}"/>
                </a:ext>
              </a:extLst>
            </p:cNvPr>
            <p:cNvSpPr/>
            <p:nvPr/>
          </p:nvSpPr>
          <p:spPr>
            <a:xfrm>
              <a:off x="9118745" y="422092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乘号 89">
              <a:extLst>
                <a:ext uri="{FF2B5EF4-FFF2-40B4-BE49-F238E27FC236}">
                  <a16:creationId xmlns:a16="http://schemas.microsoft.com/office/drawing/2014/main" id="{ADFB7EF6-4AD5-40E7-BFE5-ADA59741C132}"/>
                </a:ext>
              </a:extLst>
            </p:cNvPr>
            <p:cNvSpPr/>
            <p:nvPr/>
          </p:nvSpPr>
          <p:spPr>
            <a:xfrm>
              <a:off x="9372745" y="313380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乘号 90">
              <a:extLst>
                <a:ext uri="{FF2B5EF4-FFF2-40B4-BE49-F238E27FC236}">
                  <a16:creationId xmlns:a16="http://schemas.microsoft.com/office/drawing/2014/main" id="{1CDC0352-3D3F-4FBF-BD34-8E91EE67203D}"/>
                </a:ext>
              </a:extLst>
            </p:cNvPr>
            <p:cNvSpPr/>
            <p:nvPr/>
          </p:nvSpPr>
          <p:spPr>
            <a:xfrm>
              <a:off x="9200025" y="525724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5101B1D0-AD1B-4BAE-91C6-F94C9D7528A5}"/>
              </a:ext>
            </a:extLst>
          </p:cNvPr>
          <p:cNvGrpSpPr/>
          <p:nvPr/>
        </p:nvGrpSpPr>
        <p:grpSpPr>
          <a:xfrm>
            <a:off x="7899362" y="4030738"/>
            <a:ext cx="3495572" cy="2030485"/>
            <a:chOff x="7835584" y="3928553"/>
            <a:chExt cx="3495572" cy="2030484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EAC628D4-2B43-45A8-B5EC-82969342CE92}"/>
                </a:ext>
              </a:extLst>
            </p:cNvPr>
            <p:cNvCxnSpPr>
              <a:stCxn id="44" idx="3"/>
              <a:endCxn id="76" idx="0"/>
            </p:cNvCxnSpPr>
            <p:nvPr/>
          </p:nvCxnSpPr>
          <p:spPr>
            <a:xfrm flipH="1">
              <a:off x="8554867" y="4080146"/>
              <a:ext cx="618440" cy="133942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2188EC4-B7A7-46DE-9BC2-07D6AB810650}"/>
                </a:ext>
              </a:extLst>
            </p:cNvPr>
            <p:cNvCxnSpPr>
              <a:stCxn id="44" idx="4"/>
              <a:endCxn id="70" idx="0"/>
            </p:cNvCxnSpPr>
            <p:nvPr/>
          </p:nvCxnSpPr>
          <p:spPr>
            <a:xfrm>
              <a:off x="9241456" y="4108374"/>
              <a:ext cx="130778" cy="14746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423D2F90-30C1-452D-A130-0B05670D50C1}"/>
                </a:ext>
              </a:extLst>
            </p:cNvPr>
            <p:cNvCxnSpPr>
              <a:cxnSpLocks/>
              <a:stCxn id="44" idx="3"/>
              <a:endCxn id="66" idx="0"/>
            </p:cNvCxnSpPr>
            <p:nvPr/>
          </p:nvCxnSpPr>
          <p:spPr>
            <a:xfrm flipH="1">
              <a:off x="8783730" y="4080146"/>
              <a:ext cx="389577" cy="156829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93E10941-543E-4A95-BB5C-F38A4022B8CC}"/>
                </a:ext>
              </a:extLst>
            </p:cNvPr>
            <p:cNvCxnSpPr>
              <a:stCxn id="44" idx="5"/>
              <a:endCxn id="64" idx="0"/>
            </p:cNvCxnSpPr>
            <p:nvPr/>
          </p:nvCxnSpPr>
          <p:spPr>
            <a:xfrm>
              <a:off x="9309605" y="4080146"/>
              <a:ext cx="618439" cy="14538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6F83692-6446-43B9-961A-E82FE95CBC55}"/>
                </a:ext>
              </a:extLst>
            </p:cNvPr>
            <p:cNvCxnSpPr>
              <a:cxnSpLocks/>
              <a:stCxn id="44" idx="5"/>
              <a:endCxn id="58" idx="0"/>
            </p:cNvCxnSpPr>
            <p:nvPr/>
          </p:nvCxnSpPr>
          <p:spPr>
            <a:xfrm>
              <a:off x="9309605" y="4080146"/>
              <a:ext cx="863649" cy="12740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7C95DE9-FBAE-401F-A83C-E1B480E3ECF8}"/>
                </a:ext>
              </a:extLst>
            </p:cNvPr>
            <p:cNvCxnSpPr>
              <a:stCxn id="68" idx="0"/>
              <a:endCxn id="44" idx="4"/>
            </p:cNvCxnSpPr>
            <p:nvPr/>
          </p:nvCxnSpPr>
          <p:spPr>
            <a:xfrm flipV="1">
              <a:off x="9094330" y="4108374"/>
              <a:ext cx="147126" cy="17035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F72022C-90EE-4BC1-A646-64B93DF6263C}"/>
                </a:ext>
              </a:extLst>
            </p:cNvPr>
            <p:cNvCxnSpPr>
              <a:stCxn id="72" idx="0"/>
              <a:endCxn id="44" idx="3"/>
            </p:cNvCxnSpPr>
            <p:nvPr/>
          </p:nvCxnSpPr>
          <p:spPr>
            <a:xfrm flipV="1">
              <a:off x="7835584" y="4080146"/>
              <a:ext cx="1337723" cy="1748113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4A1C20A-584F-4602-A619-FB72A8E89F77}"/>
                </a:ext>
              </a:extLst>
            </p:cNvPr>
            <p:cNvCxnSpPr>
              <a:stCxn id="81" idx="0"/>
              <a:endCxn id="44" idx="5"/>
            </p:cNvCxnSpPr>
            <p:nvPr/>
          </p:nvCxnSpPr>
          <p:spPr>
            <a:xfrm flipH="1" flipV="1">
              <a:off x="9309605" y="4080146"/>
              <a:ext cx="978081" cy="187889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AAB6C5C9-650F-4CE5-B6B2-F3ADC86B1E23}"/>
                </a:ext>
              </a:extLst>
            </p:cNvPr>
            <p:cNvCxnSpPr>
              <a:stCxn id="48" idx="4"/>
              <a:endCxn id="70" idx="0"/>
            </p:cNvCxnSpPr>
            <p:nvPr/>
          </p:nvCxnSpPr>
          <p:spPr>
            <a:xfrm flipH="1">
              <a:off x="9372234" y="4304542"/>
              <a:ext cx="621200" cy="127850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9AD08FBE-8FD0-4BA5-B871-CA64976DFB6C}"/>
                </a:ext>
              </a:extLst>
            </p:cNvPr>
            <p:cNvCxnSpPr>
              <a:stCxn id="70" idx="2"/>
              <a:endCxn id="46" idx="4"/>
            </p:cNvCxnSpPr>
            <p:nvPr/>
          </p:nvCxnSpPr>
          <p:spPr>
            <a:xfrm flipH="1" flipV="1">
              <a:off x="7966363" y="4010289"/>
              <a:ext cx="1309494" cy="16691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4D27E30-A4DB-4397-A440-D6795F5305CE}"/>
                </a:ext>
              </a:extLst>
            </p:cNvPr>
            <p:cNvCxnSpPr>
              <a:stCxn id="51" idx="4"/>
              <a:endCxn id="70" idx="0"/>
            </p:cNvCxnSpPr>
            <p:nvPr/>
          </p:nvCxnSpPr>
          <p:spPr>
            <a:xfrm flipH="1">
              <a:off x="9372234" y="3928553"/>
              <a:ext cx="147127" cy="1654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059C9573-324A-4109-9161-F4E46733683C}"/>
                </a:ext>
              </a:extLst>
            </p:cNvPr>
            <p:cNvCxnSpPr>
              <a:stCxn id="49" idx="3"/>
              <a:endCxn id="70" idx="7"/>
            </p:cNvCxnSpPr>
            <p:nvPr/>
          </p:nvCxnSpPr>
          <p:spPr>
            <a:xfrm flipH="1">
              <a:off x="9440383" y="4505176"/>
              <a:ext cx="1890773" cy="11061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533AA63-1745-40B2-B9A3-FE7EBBCED12F}"/>
                </a:ext>
              </a:extLst>
            </p:cNvPr>
            <p:cNvCxnSpPr>
              <a:stCxn id="47" idx="4"/>
              <a:endCxn id="70" idx="7"/>
            </p:cNvCxnSpPr>
            <p:nvPr/>
          </p:nvCxnSpPr>
          <p:spPr>
            <a:xfrm flipH="1">
              <a:off x="9440383" y="3961247"/>
              <a:ext cx="1157902" cy="165003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C34EAE4A-1DE8-419C-B1B4-582E12F8DC2C}"/>
                </a:ext>
              </a:extLst>
            </p:cNvPr>
            <p:cNvCxnSpPr>
              <a:stCxn id="54" idx="3"/>
              <a:endCxn id="70" idx="0"/>
            </p:cNvCxnSpPr>
            <p:nvPr/>
          </p:nvCxnSpPr>
          <p:spPr>
            <a:xfrm flipH="1">
              <a:off x="9372234" y="4227272"/>
              <a:ext cx="929039" cy="135577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7DC75E02-53EF-4C33-B541-DA738D2968B5}"/>
              </a:ext>
            </a:extLst>
          </p:cNvPr>
          <p:cNvGrpSpPr/>
          <p:nvPr/>
        </p:nvGrpSpPr>
        <p:grpSpPr>
          <a:xfrm>
            <a:off x="7720796" y="2206009"/>
            <a:ext cx="3217667" cy="2000205"/>
            <a:chOff x="7720796" y="2206009"/>
            <a:chExt cx="3217667" cy="2000205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7FC0BB-7F9E-4161-9937-7CD825D0F9DE}"/>
                </a:ext>
              </a:extLst>
            </p:cNvPr>
            <p:cNvCxnSpPr>
              <a:cxnSpLocks/>
              <a:stCxn id="38" idx="3"/>
              <a:endCxn id="52" idx="7"/>
            </p:cNvCxnSpPr>
            <p:nvPr/>
          </p:nvCxnSpPr>
          <p:spPr>
            <a:xfrm flipH="1">
              <a:off x="8505623" y="2425370"/>
              <a:ext cx="1138795" cy="14657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64A42834-9513-485B-8201-DE3F08CFC984}"/>
                </a:ext>
              </a:extLst>
            </p:cNvPr>
            <p:cNvCxnSpPr>
              <a:cxnSpLocks/>
              <a:stCxn id="38" idx="4"/>
              <a:endCxn id="51" idx="0"/>
            </p:cNvCxnSpPr>
            <p:nvPr/>
          </p:nvCxnSpPr>
          <p:spPr>
            <a:xfrm flipH="1">
              <a:off x="9581789" y="2453598"/>
              <a:ext cx="130778" cy="137662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ECC19E9-2AF1-4E81-BA5A-89E626DA2F7A}"/>
                </a:ext>
              </a:extLst>
            </p:cNvPr>
            <p:cNvCxnSpPr>
              <a:cxnSpLocks/>
              <a:stCxn id="38" idx="5"/>
              <a:endCxn id="47" idx="1"/>
            </p:cNvCxnSpPr>
            <p:nvPr/>
          </p:nvCxnSpPr>
          <p:spPr>
            <a:xfrm>
              <a:off x="9780715" y="2425370"/>
              <a:ext cx="811848" cy="14657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A1225F4-A62F-4114-82AA-B996F8D55708}"/>
                </a:ext>
              </a:extLst>
            </p:cNvPr>
            <p:cNvCxnSpPr>
              <a:cxnSpLocks/>
              <a:stCxn id="38" idx="4"/>
              <a:endCxn id="44" idx="0"/>
            </p:cNvCxnSpPr>
            <p:nvPr/>
          </p:nvCxnSpPr>
          <p:spPr>
            <a:xfrm flipH="1">
              <a:off x="9303883" y="2453598"/>
              <a:ext cx="408683" cy="155644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49FAF275-F46D-49C4-AEBF-A30201DB52AF}"/>
                </a:ext>
              </a:extLst>
            </p:cNvPr>
            <p:cNvCxnSpPr>
              <a:cxnSpLocks/>
              <a:stCxn id="48" idx="0"/>
              <a:endCxn id="38" idx="4"/>
            </p:cNvCxnSpPr>
            <p:nvPr/>
          </p:nvCxnSpPr>
          <p:spPr>
            <a:xfrm flipH="1" flipV="1">
              <a:off x="9712566" y="2453598"/>
              <a:ext cx="343295" cy="175261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1910AD63-12A1-43D5-B49D-788C8971677F}"/>
                </a:ext>
              </a:extLst>
            </p:cNvPr>
            <p:cNvCxnSpPr>
              <a:cxnSpLocks/>
              <a:stCxn id="54" idx="1"/>
              <a:endCxn id="38" idx="5"/>
            </p:cNvCxnSpPr>
            <p:nvPr/>
          </p:nvCxnSpPr>
          <p:spPr>
            <a:xfrm flipH="1" flipV="1">
              <a:off x="9780715" y="2425370"/>
              <a:ext cx="582985" cy="176003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CFF67AE1-C96B-4BA1-8F98-D69FB9409672}"/>
                </a:ext>
              </a:extLst>
            </p:cNvPr>
            <p:cNvCxnSpPr>
              <a:cxnSpLocks/>
              <a:stCxn id="41" idx="5"/>
              <a:endCxn id="44" idx="1"/>
            </p:cNvCxnSpPr>
            <p:nvPr/>
          </p:nvCxnSpPr>
          <p:spPr>
            <a:xfrm>
              <a:off x="7720796" y="2206009"/>
              <a:ext cx="1514784" cy="184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9612D1C5-BBB1-4A2D-947E-18ABA911DB8E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9058519" y="2315974"/>
              <a:ext cx="245210" cy="1703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0611B2A2-4147-465C-89DA-BDB34300B372}"/>
                </a:ext>
              </a:extLst>
            </p:cNvPr>
            <p:cNvCxnSpPr>
              <a:stCxn id="37" idx="4"/>
              <a:endCxn id="44" idx="1"/>
            </p:cNvCxnSpPr>
            <p:nvPr/>
          </p:nvCxnSpPr>
          <p:spPr>
            <a:xfrm>
              <a:off x="8420972" y="2691963"/>
              <a:ext cx="814608" cy="135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7E0D840-A148-46D2-B737-7D6D695A1AC7}"/>
                </a:ext>
              </a:extLst>
            </p:cNvPr>
            <p:cNvCxnSpPr>
              <a:stCxn id="44" idx="0"/>
              <a:endCxn id="39" idx="4"/>
            </p:cNvCxnSpPr>
            <p:nvPr/>
          </p:nvCxnSpPr>
          <p:spPr>
            <a:xfrm flipV="1">
              <a:off x="9303729" y="2708310"/>
              <a:ext cx="1095272" cy="1311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EB518172-C06C-4EAA-A71E-BB9FCF0008B1}"/>
                </a:ext>
              </a:extLst>
            </p:cNvPr>
            <p:cNvCxnSpPr>
              <a:stCxn id="44" idx="7"/>
              <a:endCxn id="40" idx="4"/>
            </p:cNvCxnSpPr>
            <p:nvPr/>
          </p:nvCxnSpPr>
          <p:spPr>
            <a:xfrm flipV="1">
              <a:off x="9371878" y="2315974"/>
              <a:ext cx="1566585" cy="173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246C8E13-BA3F-4D69-9055-A063143AC7A5}"/>
              </a:ext>
            </a:extLst>
          </p:cNvPr>
          <p:cNvGrpSpPr/>
          <p:nvPr/>
        </p:nvGrpSpPr>
        <p:grpSpPr>
          <a:xfrm>
            <a:off x="8517349" y="2434872"/>
            <a:ext cx="1785275" cy="177061"/>
            <a:chOff x="8517349" y="2434872"/>
            <a:chExt cx="1785275" cy="177061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6836E7C4-5CF1-4777-B9BB-4B1D1850857C}"/>
                </a:ext>
              </a:extLst>
            </p:cNvPr>
            <p:cNvCxnSpPr>
              <a:cxnSpLocks/>
              <a:stCxn id="37" idx="6"/>
              <a:endCxn id="38" idx="3"/>
            </p:cNvCxnSpPr>
            <p:nvPr/>
          </p:nvCxnSpPr>
          <p:spPr>
            <a:xfrm flipV="1">
              <a:off x="8517349" y="2434872"/>
              <a:ext cx="1126914" cy="160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2135596-650E-4C8F-962C-8603034295FB}"/>
                </a:ext>
              </a:extLst>
            </p:cNvPr>
            <p:cNvCxnSpPr>
              <a:stCxn id="38" idx="5"/>
              <a:endCxn id="39" idx="2"/>
            </p:cNvCxnSpPr>
            <p:nvPr/>
          </p:nvCxnSpPr>
          <p:spPr>
            <a:xfrm>
              <a:off x="9780561" y="2434872"/>
              <a:ext cx="522063" cy="17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B6D9B4B0-E3A4-49DF-AD82-DBB161F9B613}"/>
              </a:ext>
            </a:extLst>
          </p:cNvPr>
          <p:cNvGrpSpPr/>
          <p:nvPr/>
        </p:nvGrpSpPr>
        <p:grpSpPr>
          <a:xfrm>
            <a:off x="8096785" y="4004217"/>
            <a:ext cx="2495624" cy="239691"/>
            <a:chOff x="8096785" y="4004217"/>
            <a:chExt cx="2495624" cy="239691"/>
          </a:xfrm>
        </p:grpSpPr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DDE958CF-78F0-488B-A3E1-C57885A528D1}"/>
                </a:ext>
              </a:extLst>
            </p:cNvPr>
            <p:cNvCxnSpPr>
              <a:stCxn id="46" idx="5"/>
              <a:endCxn id="44" idx="2"/>
            </p:cNvCxnSpPr>
            <p:nvPr/>
          </p:nvCxnSpPr>
          <p:spPr>
            <a:xfrm>
              <a:off x="8096785" y="4085953"/>
              <a:ext cx="1110567" cy="299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690DE5B2-F5E3-48D1-8C83-ECF11D443DBD}"/>
                </a:ext>
              </a:extLst>
            </p:cNvPr>
            <p:cNvCxnSpPr>
              <a:stCxn id="44" idx="6"/>
              <a:endCxn id="51" idx="3"/>
            </p:cNvCxnSpPr>
            <p:nvPr/>
          </p:nvCxnSpPr>
          <p:spPr>
            <a:xfrm flipV="1">
              <a:off x="9400106" y="4004217"/>
              <a:ext cx="113379" cy="111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45E55545-2F5F-4B85-B2C3-1965C9E4BEEE}"/>
                </a:ext>
              </a:extLst>
            </p:cNvPr>
            <p:cNvCxnSpPr>
              <a:stCxn id="51" idx="5"/>
              <a:endCxn id="48" idx="1"/>
            </p:cNvCxnSpPr>
            <p:nvPr/>
          </p:nvCxnSpPr>
          <p:spPr>
            <a:xfrm>
              <a:off x="9649783" y="4004217"/>
              <a:ext cx="337775" cy="239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428F291-D26C-4287-99EA-0E593AC3DAFF}"/>
                </a:ext>
              </a:extLst>
            </p:cNvPr>
            <p:cNvCxnSpPr>
              <a:stCxn id="44" idx="6"/>
              <a:endCxn id="47" idx="3"/>
            </p:cNvCxnSpPr>
            <p:nvPr/>
          </p:nvCxnSpPr>
          <p:spPr>
            <a:xfrm flipV="1">
              <a:off x="9400106" y="4036911"/>
              <a:ext cx="1192303" cy="78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B685DC64-E1E1-4D06-924A-F224DC351EED}"/>
              </a:ext>
            </a:extLst>
          </p:cNvPr>
          <p:cNvGrpSpPr/>
          <p:nvPr/>
        </p:nvGrpSpPr>
        <p:grpSpPr>
          <a:xfrm>
            <a:off x="8273846" y="5554455"/>
            <a:ext cx="2306683" cy="670241"/>
            <a:chOff x="8273846" y="5554455"/>
            <a:chExt cx="2306683" cy="670241"/>
          </a:xfrm>
        </p:grpSpPr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08177936-DD14-46EF-A254-D3DEB4F38278}"/>
                </a:ext>
              </a:extLst>
            </p:cNvPr>
            <p:cNvCxnSpPr>
              <a:stCxn id="68" idx="7"/>
              <a:endCxn id="70" idx="3"/>
            </p:cNvCxnSpPr>
            <p:nvPr/>
          </p:nvCxnSpPr>
          <p:spPr>
            <a:xfrm flipV="1">
              <a:off x="9224752" y="5851467"/>
              <a:ext cx="141606" cy="925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38223253-4C9A-4C2C-8F7B-A20289CDA970}"/>
                </a:ext>
              </a:extLst>
            </p:cNvPr>
            <p:cNvCxnSpPr>
              <a:cxnSpLocks/>
              <a:stCxn id="76" idx="6"/>
              <a:endCxn id="70" idx="2"/>
            </p:cNvCxnSpPr>
            <p:nvPr/>
          </p:nvCxnSpPr>
          <p:spPr>
            <a:xfrm>
              <a:off x="8713517" y="5619844"/>
              <a:ext cx="624613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83B76026-58FC-4815-9190-648CC8F5D5B9}"/>
                </a:ext>
              </a:extLst>
            </p:cNvPr>
            <p:cNvCxnSpPr>
              <a:stCxn id="76" idx="4"/>
              <a:endCxn id="79" idx="0"/>
            </p:cNvCxnSpPr>
            <p:nvPr/>
          </p:nvCxnSpPr>
          <p:spPr>
            <a:xfrm flipH="1">
              <a:off x="8568098" y="5716221"/>
              <a:ext cx="49042" cy="1668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82B863D9-CD6F-433C-9AA7-D1027DD9CCCB}"/>
                </a:ext>
              </a:extLst>
            </p:cNvPr>
            <p:cNvCxnSpPr>
              <a:cxnSpLocks/>
              <a:stCxn id="70" idx="4"/>
              <a:endCxn id="62" idx="1"/>
            </p:cNvCxnSpPr>
            <p:nvPr/>
          </p:nvCxnSpPr>
          <p:spPr>
            <a:xfrm>
              <a:off x="9434507" y="5879695"/>
              <a:ext cx="111672" cy="2931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080116F2-8E32-4D3F-A47D-62A13FD1B423}"/>
                </a:ext>
              </a:extLst>
            </p:cNvPr>
            <p:cNvCxnSpPr>
              <a:stCxn id="80" idx="7"/>
              <a:endCxn id="68" idx="3"/>
            </p:cNvCxnSpPr>
            <p:nvPr/>
          </p:nvCxnSpPr>
          <p:spPr>
            <a:xfrm flipV="1">
              <a:off x="9012236" y="6080329"/>
              <a:ext cx="76218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9B6E27BD-3852-4241-B555-FEF81D3D2A11}"/>
                </a:ext>
              </a:extLst>
            </p:cNvPr>
            <p:cNvCxnSpPr>
              <a:cxnSpLocks/>
              <a:stCxn id="79" idx="5"/>
              <a:endCxn id="80" idx="1"/>
            </p:cNvCxnSpPr>
            <p:nvPr/>
          </p:nvCxnSpPr>
          <p:spPr>
            <a:xfrm>
              <a:off x="8636247" y="6047635"/>
              <a:ext cx="239691" cy="1089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36D63374-F081-4DC0-8DB1-BEFA2D5F62E5}"/>
                </a:ext>
              </a:extLst>
            </p:cNvPr>
            <p:cNvCxnSpPr>
              <a:stCxn id="78" idx="5"/>
              <a:endCxn id="79" idx="1"/>
            </p:cNvCxnSpPr>
            <p:nvPr/>
          </p:nvCxnSpPr>
          <p:spPr>
            <a:xfrm>
              <a:off x="8341995" y="5900509"/>
              <a:ext cx="157954" cy="108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5296B00E-D2FE-4C59-8F2A-240A054528C3}"/>
                </a:ext>
              </a:extLst>
            </p:cNvPr>
            <p:cNvCxnSpPr>
              <a:stCxn id="70" idx="5"/>
              <a:endCxn id="81" idx="1"/>
            </p:cNvCxnSpPr>
            <p:nvPr/>
          </p:nvCxnSpPr>
          <p:spPr>
            <a:xfrm>
              <a:off x="9502656" y="5851467"/>
              <a:ext cx="779154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A5D90D7F-EA51-45CB-A787-DD6FE27CD2B4}"/>
                </a:ext>
              </a:extLst>
            </p:cNvPr>
            <p:cNvCxnSpPr>
              <a:stCxn id="66" idx="4"/>
              <a:endCxn id="74" idx="6"/>
            </p:cNvCxnSpPr>
            <p:nvPr/>
          </p:nvCxnSpPr>
          <p:spPr>
            <a:xfrm flipH="1">
              <a:off x="8501002" y="5945084"/>
              <a:ext cx="345001" cy="2796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9150BE30-9B2B-4B90-9913-9FDB6CC3D357}"/>
                </a:ext>
              </a:extLst>
            </p:cNvPr>
            <p:cNvCxnSpPr>
              <a:stCxn id="78" idx="4"/>
              <a:endCxn id="74" idx="1"/>
            </p:cNvCxnSpPr>
            <p:nvPr/>
          </p:nvCxnSpPr>
          <p:spPr>
            <a:xfrm>
              <a:off x="8273846" y="5928737"/>
              <a:ext cx="62630" cy="2278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0BACE448-014A-45B3-B9CC-1FF8E8F55086}"/>
                </a:ext>
              </a:extLst>
            </p:cNvPr>
            <p:cNvCxnSpPr>
              <a:stCxn id="64" idx="4"/>
              <a:endCxn id="59" idx="7"/>
            </p:cNvCxnSpPr>
            <p:nvPr/>
          </p:nvCxnSpPr>
          <p:spPr>
            <a:xfrm flipH="1">
              <a:off x="9927687" y="5830653"/>
              <a:ext cx="62630" cy="1624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D04AA02-3C28-4938-AACC-E9BC112F1317}"/>
                </a:ext>
              </a:extLst>
            </p:cNvPr>
            <p:cNvCxnSpPr>
              <a:stCxn id="70" idx="7"/>
              <a:endCxn id="58" idx="2"/>
            </p:cNvCxnSpPr>
            <p:nvPr/>
          </p:nvCxnSpPr>
          <p:spPr>
            <a:xfrm flipV="1">
              <a:off x="9502656" y="5554455"/>
              <a:ext cx="636494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A4B3E1FB-8233-4E6C-A17B-FEF1437EA80F}"/>
                </a:ext>
              </a:extLst>
            </p:cNvPr>
            <p:cNvCxnSpPr>
              <a:stCxn id="58" idx="4"/>
              <a:endCxn id="81" idx="0"/>
            </p:cNvCxnSpPr>
            <p:nvPr/>
          </p:nvCxnSpPr>
          <p:spPr>
            <a:xfrm>
              <a:off x="10235527" y="5650832"/>
              <a:ext cx="114432" cy="412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55E89DDC-66DE-470D-A70E-0705AEF26E0A}"/>
                </a:ext>
              </a:extLst>
            </p:cNvPr>
            <p:cNvCxnSpPr>
              <a:stCxn id="64" idx="6"/>
              <a:endCxn id="56" idx="2"/>
            </p:cNvCxnSpPr>
            <p:nvPr/>
          </p:nvCxnSpPr>
          <p:spPr>
            <a:xfrm>
              <a:off x="10086694" y="5734276"/>
              <a:ext cx="493835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2EC0413A-613B-4AC0-A531-1FFA481592D6}"/>
              </a:ext>
            </a:extLst>
          </p:cNvPr>
          <p:cNvGrpSpPr/>
          <p:nvPr/>
        </p:nvGrpSpPr>
        <p:grpSpPr>
          <a:xfrm>
            <a:off x="7749024" y="2137860"/>
            <a:ext cx="3121290" cy="542222"/>
            <a:chOff x="7749024" y="2137860"/>
            <a:chExt cx="3121290" cy="542222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730E838-DB81-497F-A95F-9B0CECFC162E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>
              <a:off x="9154895" y="2219597"/>
              <a:ext cx="461140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244FB4-6B50-491F-8F1D-5E8624D78340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 flipV="1">
              <a:off x="9808789" y="2219597"/>
              <a:ext cx="1033297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56EC572B-BFE8-4DB3-94F1-3433CDACDB02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>
              <a:off x="7749024" y="2137860"/>
              <a:ext cx="1213118" cy="8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82C682F-42C3-47CE-9D7D-0CC1C0A3141C}"/>
                </a:ext>
              </a:extLst>
            </p:cNvPr>
            <p:cNvCxnSpPr>
              <a:stCxn id="37" idx="5"/>
              <a:endCxn id="39" idx="3"/>
            </p:cNvCxnSpPr>
            <p:nvPr/>
          </p:nvCxnSpPr>
          <p:spPr>
            <a:xfrm>
              <a:off x="8489121" y="2663735"/>
              <a:ext cx="1841731" cy="16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7DC22BCA-D54F-47DA-A634-5FEE7A234E51}"/>
                </a:ext>
              </a:extLst>
            </p:cNvPr>
            <p:cNvCxnSpPr>
              <a:stCxn id="39" idx="6"/>
              <a:endCxn id="40" idx="3"/>
            </p:cNvCxnSpPr>
            <p:nvPr/>
          </p:nvCxnSpPr>
          <p:spPr>
            <a:xfrm flipV="1">
              <a:off x="10495378" y="2287746"/>
              <a:ext cx="374936" cy="324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DE1FEFBF-C201-4DEC-93F5-5AD54BFC96EA}"/>
                </a:ext>
              </a:extLst>
            </p:cNvPr>
            <p:cNvCxnSpPr>
              <a:stCxn id="37" idx="7"/>
              <a:endCxn id="43" idx="3"/>
            </p:cNvCxnSpPr>
            <p:nvPr/>
          </p:nvCxnSpPr>
          <p:spPr>
            <a:xfrm flipV="1">
              <a:off x="8489121" y="2287746"/>
              <a:ext cx="501249" cy="239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68C510B-0788-499D-9C38-2B43C0EE9990}"/>
              </a:ext>
            </a:extLst>
          </p:cNvPr>
          <p:cNvGrpSpPr/>
          <p:nvPr/>
        </p:nvGrpSpPr>
        <p:grpSpPr>
          <a:xfrm>
            <a:off x="8096785" y="3936068"/>
            <a:ext cx="3296644" cy="536702"/>
            <a:chOff x="8096785" y="3936068"/>
            <a:chExt cx="3296644" cy="53670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E64F4F7-94C0-4F64-B05A-7C36C26D02E9}"/>
                </a:ext>
              </a:extLst>
            </p:cNvPr>
            <p:cNvCxnSpPr>
              <a:stCxn id="44" idx="2"/>
              <a:endCxn id="52" idx="6"/>
            </p:cNvCxnSpPr>
            <p:nvPr/>
          </p:nvCxnSpPr>
          <p:spPr>
            <a:xfrm flipH="1" flipV="1">
              <a:off x="8533696" y="3968762"/>
              <a:ext cx="673655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63D556F-1082-4C14-A952-80BDA8FB1648}"/>
                </a:ext>
              </a:extLst>
            </p:cNvPr>
            <p:cNvCxnSpPr>
              <a:stCxn id="44" idx="5"/>
              <a:endCxn id="48" idx="2"/>
            </p:cNvCxnSpPr>
            <p:nvPr/>
          </p:nvCxnSpPr>
          <p:spPr>
            <a:xfrm>
              <a:off x="9371877" y="4184037"/>
              <a:ext cx="587452" cy="128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AEDBB98-C949-463C-8ADB-FD882CB17385}"/>
                </a:ext>
              </a:extLst>
            </p:cNvPr>
            <p:cNvCxnSpPr>
              <a:cxnSpLocks/>
              <a:stCxn id="44" idx="3"/>
              <a:endCxn id="45" idx="6"/>
            </p:cNvCxnSpPr>
            <p:nvPr/>
          </p:nvCxnSpPr>
          <p:spPr>
            <a:xfrm flipH="1">
              <a:off x="8795254" y="4184037"/>
              <a:ext cx="440326" cy="17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F108304B-C04E-464D-A267-4BC30EAF4F76}"/>
                </a:ext>
              </a:extLst>
            </p:cNvPr>
            <p:cNvCxnSpPr>
              <a:stCxn id="46" idx="6"/>
              <a:endCxn id="52" idx="2"/>
            </p:cNvCxnSpPr>
            <p:nvPr/>
          </p:nvCxnSpPr>
          <p:spPr>
            <a:xfrm flipV="1">
              <a:off x="8125013" y="3968762"/>
              <a:ext cx="215930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C46D5DE8-DCAB-4E73-8BB8-151367E54665}"/>
                </a:ext>
              </a:extLst>
            </p:cNvPr>
            <p:cNvCxnSpPr>
              <a:stCxn id="46" idx="5"/>
              <a:endCxn id="45" idx="2"/>
            </p:cNvCxnSpPr>
            <p:nvPr/>
          </p:nvCxnSpPr>
          <p:spPr>
            <a:xfrm>
              <a:off x="8096785" y="4085953"/>
              <a:ext cx="505715" cy="275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C2096D9B-4441-4C4C-BBF1-2E962C8C9ED2}"/>
                </a:ext>
              </a:extLst>
            </p:cNvPr>
            <p:cNvCxnSpPr>
              <a:cxnSpLocks/>
              <a:stCxn id="52" idx="6"/>
              <a:endCxn id="51" idx="2"/>
            </p:cNvCxnSpPr>
            <p:nvPr/>
          </p:nvCxnSpPr>
          <p:spPr>
            <a:xfrm flipV="1">
              <a:off x="8533697" y="3936068"/>
              <a:ext cx="95156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3285803-4A6E-4E33-8329-0817C49353BE}"/>
                </a:ext>
              </a:extLst>
            </p:cNvPr>
            <p:cNvCxnSpPr>
              <a:stCxn id="48" idx="6"/>
              <a:endCxn id="54" idx="2"/>
            </p:cNvCxnSpPr>
            <p:nvPr/>
          </p:nvCxnSpPr>
          <p:spPr>
            <a:xfrm flipV="1">
              <a:off x="10152084" y="4263015"/>
              <a:ext cx="183234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DD92ED3C-657B-45A0-A2BA-93B1AD575DC8}"/>
                </a:ext>
              </a:extLst>
            </p:cNvPr>
            <p:cNvCxnSpPr>
              <a:stCxn id="51" idx="6"/>
              <a:endCxn id="47" idx="2"/>
            </p:cNvCxnSpPr>
            <p:nvPr/>
          </p:nvCxnSpPr>
          <p:spPr>
            <a:xfrm>
              <a:off x="9678011" y="3936068"/>
              <a:ext cx="88617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D9F01451-488D-4B4B-B25A-58B82ABC0881}"/>
                </a:ext>
              </a:extLst>
            </p:cNvPr>
            <p:cNvCxnSpPr>
              <a:stCxn id="48" idx="7"/>
              <a:endCxn id="47" idx="3"/>
            </p:cNvCxnSpPr>
            <p:nvPr/>
          </p:nvCxnSpPr>
          <p:spPr>
            <a:xfrm flipV="1">
              <a:off x="10123856" y="4036911"/>
              <a:ext cx="468553" cy="20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0E230C05-325F-4DFC-A12F-693A76195FEE}"/>
                </a:ext>
              </a:extLst>
            </p:cNvPr>
            <p:cNvCxnSpPr>
              <a:stCxn id="49" idx="1"/>
              <a:endCxn id="47" idx="5"/>
            </p:cNvCxnSpPr>
            <p:nvPr/>
          </p:nvCxnSpPr>
          <p:spPr>
            <a:xfrm flipH="1" flipV="1">
              <a:off x="10728707" y="4036911"/>
              <a:ext cx="664722" cy="435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145C9822-E12E-4C4A-84D5-169CBB55187F}"/>
              </a:ext>
            </a:extLst>
          </p:cNvPr>
          <p:cNvGrpSpPr/>
          <p:nvPr/>
        </p:nvGrpSpPr>
        <p:grpSpPr>
          <a:xfrm>
            <a:off x="7966006" y="5554455"/>
            <a:ext cx="2642751" cy="686588"/>
            <a:chOff x="7966006" y="5554455"/>
            <a:chExt cx="2642751" cy="686588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0BA1B69-D2CE-4528-8161-D8923EF3872B}"/>
                </a:ext>
              </a:extLst>
            </p:cNvPr>
            <p:cNvCxnSpPr>
              <a:cxnSpLocks/>
              <a:stCxn id="70" idx="6"/>
              <a:endCxn id="64" idx="3"/>
            </p:cNvCxnSpPr>
            <p:nvPr/>
          </p:nvCxnSpPr>
          <p:spPr>
            <a:xfrm>
              <a:off x="9530884" y="5783317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A45417D-FA7F-477E-B47A-D7688D308B19}"/>
                </a:ext>
              </a:extLst>
            </p:cNvPr>
            <p:cNvCxnSpPr>
              <a:cxnSpLocks/>
              <a:stCxn id="70" idx="5"/>
              <a:endCxn id="59" idx="1"/>
            </p:cNvCxnSpPr>
            <p:nvPr/>
          </p:nvCxnSpPr>
          <p:spPr>
            <a:xfrm>
              <a:off x="9502656" y="5851466"/>
              <a:ext cx="288733" cy="1416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1D45FE47-BFE4-4499-89C0-E8A6FA46C64F}"/>
                </a:ext>
              </a:extLst>
            </p:cNvPr>
            <p:cNvCxnSpPr>
              <a:stCxn id="66" idx="5"/>
              <a:endCxn id="68" idx="2"/>
            </p:cNvCxnSpPr>
            <p:nvPr/>
          </p:nvCxnSpPr>
          <p:spPr>
            <a:xfrm>
              <a:off x="8914152" y="5916856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95EF8A43-4D39-4445-B555-1B181F84F496}"/>
                </a:ext>
              </a:extLst>
            </p:cNvPr>
            <p:cNvCxnSpPr>
              <a:cxnSpLocks/>
              <a:stCxn id="66" idx="4"/>
              <a:endCxn id="80" idx="0"/>
            </p:cNvCxnSpPr>
            <p:nvPr/>
          </p:nvCxnSpPr>
          <p:spPr>
            <a:xfrm>
              <a:off x="8846003" y="5945084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B1DD48B4-55F4-455C-BAE4-8E0590B8958A}"/>
                </a:ext>
              </a:extLst>
            </p:cNvPr>
            <p:cNvCxnSpPr>
              <a:stCxn id="76" idx="5"/>
              <a:endCxn id="66" idx="1"/>
            </p:cNvCxnSpPr>
            <p:nvPr/>
          </p:nvCxnSpPr>
          <p:spPr>
            <a:xfrm>
              <a:off x="8685289" y="5687993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8B146016-F884-4EE3-9ECC-6B35CADE25DE}"/>
                </a:ext>
              </a:extLst>
            </p:cNvPr>
            <p:cNvCxnSpPr>
              <a:cxnSpLocks/>
              <a:stCxn id="66" idx="3"/>
              <a:endCxn id="79" idx="6"/>
            </p:cNvCxnSpPr>
            <p:nvPr/>
          </p:nvCxnSpPr>
          <p:spPr>
            <a:xfrm flipH="1">
              <a:off x="8664475" y="5916856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07165C77-FD49-4C9A-A952-53AB2FE3C6C9}"/>
                </a:ext>
              </a:extLst>
            </p:cNvPr>
            <p:cNvCxnSpPr>
              <a:stCxn id="68" idx="5"/>
              <a:endCxn id="62" idx="2"/>
            </p:cNvCxnSpPr>
            <p:nvPr/>
          </p:nvCxnSpPr>
          <p:spPr>
            <a:xfrm>
              <a:off x="9224752" y="6080329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7CC3C234-CB67-434C-9791-0CF86EA5C962}"/>
                </a:ext>
              </a:extLst>
            </p:cNvPr>
            <p:cNvCxnSpPr>
              <a:stCxn id="80" idx="6"/>
              <a:endCxn id="62" idx="2"/>
            </p:cNvCxnSpPr>
            <p:nvPr/>
          </p:nvCxnSpPr>
          <p:spPr>
            <a:xfrm>
              <a:off x="9040464" y="6224696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EFA7DE2A-B3C5-4011-9C5F-BCDC5D5ADEEA}"/>
                </a:ext>
              </a:extLst>
            </p:cNvPr>
            <p:cNvCxnSpPr>
              <a:stCxn id="80" idx="6"/>
              <a:endCxn id="59" idx="2"/>
            </p:cNvCxnSpPr>
            <p:nvPr/>
          </p:nvCxnSpPr>
          <p:spPr>
            <a:xfrm flipV="1">
              <a:off x="9040464" y="6061222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50D28202-0535-4EC0-81CC-167BCFDE7CAC}"/>
                </a:ext>
              </a:extLst>
            </p:cNvPr>
            <p:cNvCxnSpPr>
              <a:stCxn id="78" idx="7"/>
              <a:endCxn id="76" idx="3"/>
            </p:cNvCxnSpPr>
            <p:nvPr/>
          </p:nvCxnSpPr>
          <p:spPr>
            <a:xfrm flipV="1">
              <a:off x="8341995" y="5687993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D5A61A09-58C8-46F4-93C2-CD14BFC1055B}"/>
                </a:ext>
              </a:extLst>
            </p:cNvPr>
            <p:cNvCxnSpPr>
              <a:stCxn id="74" idx="6"/>
              <a:endCxn id="80" idx="2"/>
            </p:cNvCxnSpPr>
            <p:nvPr/>
          </p:nvCxnSpPr>
          <p:spPr>
            <a:xfrm>
              <a:off x="8501002" y="6224696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FCCA912-6559-4F9A-9EFD-7A9F2174BDF4}"/>
                </a:ext>
              </a:extLst>
            </p:cNvPr>
            <p:cNvCxnSpPr>
              <a:stCxn id="72" idx="7"/>
              <a:endCxn id="78" idx="3"/>
            </p:cNvCxnSpPr>
            <p:nvPr/>
          </p:nvCxnSpPr>
          <p:spPr>
            <a:xfrm flipV="1">
              <a:off x="7966006" y="5900509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1E01B2D5-2EA2-4B79-9BF1-DC616E55AF6F}"/>
                </a:ext>
              </a:extLst>
            </p:cNvPr>
            <p:cNvCxnSpPr>
              <a:stCxn id="79" idx="2"/>
              <a:endCxn id="72" idx="6"/>
            </p:cNvCxnSpPr>
            <p:nvPr/>
          </p:nvCxnSpPr>
          <p:spPr>
            <a:xfrm flipH="1">
              <a:off x="7994234" y="5979486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627D101-92FA-4C6D-BF24-B6066FA61FF9}"/>
                </a:ext>
              </a:extLst>
            </p:cNvPr>
            <p:cNvCxnSpPr>
              <a:stCxn id="74" idx="2"/>
              <a:endCxn id="72" idx="5"/>
            </p:cNvCxnSpPr>
            <p:nvPr/>
          </p:nvCxnSpPr>
          <p:spPr>
            <a:xfrm flipH="1" flipV="1">
              <a:off x="7966006" y="6096677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874F1CD7-61B3-46CB-B8E4-DEB2EF776912}"/>
                </a:ext>
              </a:extLst>
            </p:cNvPr>
            <p:cNvCxnSpPr>
              <a:cxnSpLocks/>
              <a:stCxn id="59" idx="6"/>
              <a:endCxn id="81" idx="2"/>
            </p:cNvCxnSpPr>
            <p:nvPr/>
          </p:nvCxnSpPr>
          <p:spPr>
            <a:xfrm>
              <a:off x="9955915" y="6061222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AAFEA89A-9E2C-46D8-97D2-1F60A2F486AE}"/>
                </a:ext>
              </a:extLst>
            </p:cNvPr>
            <p:cNvCxnSpPr>
              <a:stCxn id="62" idx="6"/>
              <a:endCxn id="81" idx="2"/>
            </p:cNvCxnSpPr>
            <p:nvPr/>
          </p:nvCxnSpPr>
          <p:spPr>
            <a:xfrm flipV="1">
              <a:off x="9710705" y="6159306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8E83CEE0-95AF-40B2-B449-4B5C6B00F7CE}"/>
                </a:ext>
              </a:extLst>
            </p:cNvPr>
            <p:cNvCxnSpPr>
              <a:stCxn id="64" idx="5"/>
              <a:endCxn id="81" idx="1"/>
            </p:cNvCxnSpPr>
            <p:nvPr/>
          </p:nvCxnSpPr>
          <p:spPr>
            <a:xfrm>
              <a:off x="10058466" y="5802425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74CD8BBF-23C5-4498-963E-6DB62204979E}"/>
                </a:ext>
              </a:extLst>
            </p:cNvPr>
            <p:cNvCxnSpPr>
              <a:stCxn id="81" idx="7"/>
              <a:endCxn id="56" idx="3"/>
            </p:cNvCxnSpPr>
            <p:nvPr/>
          </p:nvCxnSpPr>
          <p:spPr>
            <a:xfrm flipV="1">
              <a:off x="10418108" y="5851467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97BE7ECF-8D57-4F0D-BE45-75B433F6BC77}"/>
                </a:ext>
              </a:extLst>
            </p:cNvPr>
            <p:cNvCxnSpPr>
              <a:stCxn id="58" idx="6"/>
              <a:endCxn id="56" idx="1"/>
            </p:cNvCxnSpPr>
            <p:nvPr/>
          </p:nvCxnSpPr>
          <p:spPr>
            <a:xfrm>
              <a:off x="10331904" y="5554455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87109CCD-2A46-4934-B374-55663B205422}"/>
                </a:ext>
              </a:extLst>
            </p:cNvPr>
            <p:cNvCxnSpPr>
              <a:stCxn id="76" idx="6"/>
              <a:endCxn id="58" idx="2"/>
            </p:cNvCxnSpPr>
            <p:nvPr/>
          </p:nvCxnSpPr>
          <p:spPr>
            <a:xfrm flipV="1">
              <a:off x="8713517" y="5554455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541EF5FF-6385-4EFC-AF7E-C9865D070CD8}"/>
                </a:ext>
              </a:extLst>
            </p:cNvPr>
            <p:cNvCxnSpPr>
              <a:cxnSpLocks/>
              <a:stCxn id="74" idx="6"/>
              <a:endCxn id="70" idx="2"/>
            </p:cNvCxnSpPr>
            <p:nvPr/>
          </p:nvCxnSpPr>
          <p:spPr>
            <a:xfrm flipV="1">
              <a:off x="8501002" y="5783318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3EC82887-AE99-4489-860B-781C0D602FD4}"/>
                </a:ext>
              </a:extLst>
            </p:cNvPr>
            <p:cNvCxnSpPr>
              <a:cxnSpLocks/>
              <a:stCxn id="64" idx="7"/>
              <a:endCxn id="58" idx="3"/>
            </p:cNvCxnSpPr>
            <p:nvPr/>
          </p:nvCxnSpPr>
          <p:spPr>
            <a:xfrm flipV="1">
              <a:off x="10058466" y="5622604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DF7F15-9412-4356-A0B5-B2AC9C1B4A5D}"/>
                  </a:ext>
                </a:extLst>
              </p:cNvPr>
              <p:cNvSpPr txBox="1"/>
              <p:nvPr/>
            </p:nvSpPr>
            <p:spPr>
              <a:xfrm>
                <a:off x="596336" y="2908695"/>
                <a:ext cx="6460885" cy="1815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this hierarchy: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levels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failure has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degree, 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spanner </a:t>
                </a:r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each level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DF7F15-9412-4356-A0B5-B2AC9C1B4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6" y="2908695"/>
                <a:ext cx="6460885" cy="1815882"/>
              </a:xfrm>
              <a:prstGeom prst="rect">
                <a:avLst/>
              </a:prstGeom>
              <a:blipFill>
                <a:blip r:embed="rId3"/>
                <a:stretch>
                  <a:fillRect l="-1979" t="-3344" b="-8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7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5F21214F-6D3E-410E-8AFF-1E8E559AD175}"/>
                  </a:ext>
                </a:extLst>
              </p:cNvPr>
              <p:cNvSpPr txBox="1"/>
              <p:nvPr/>
            </p:nvSpPr>
            <p:spPr>
              <a:xfrm>
                <a:off x="649838" y="5421343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5F21214F-6D3E-410E-8AFF-1E8E559A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8" y="5421343"/>
                <a:ext cx="4468619" cy="1200329"/>
              </a:xfrm>
              <a:prstGeom prst="rect">
                <a:avLst/>
              </a:prstGeom>
              <a:blipFill>
                <a:blip r:embed="rId4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标注: 弯曲线形(带强调线) 229">
            <a:extLst>
              <a:ext uri="{FF2B5EF4-FFF2-40B4-BE49-F238E27FC236}">
                <a16:creationId xmlns:a16="http://schemas.microsoft.com/office/drawing/2014/main" id="{862B2439-D688-44D9-A3A5-23D79135977D}"/>
              </a:ext>
            </a:extLst>
          </p:cNvPr>
          <p:cNvSpPr/>
          <p:nvPr/>
        </p:nvSpPr>
        <p:spPr>
          <a:xfrm>
            <a:off x="4066030" y="4604618"/>
            <a:ext cx="2844782" cy="373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6330"/>
              <a:gd name="adj6" fmla="val -106790"/>
            </a:avLst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But false in general…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2: Inside Each Spanner?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058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set of vertices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adjacent to a failure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0582" cy="4351338"/>
              </a:xfrm>
              <a:blipFill>
                <a:blip r:embed="rId3"/>
                <a:stretch>
                  <a:fillRect t="-2381" r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77C6485-48FE-4AAD-BE9C-0B9C913C8240}"/>
              </a:ext>
            </a:extLst>
          </p:cNvPr>
          <p:cNvSpPr txBox="1"/>
          <p:nvPr/>
        </p:nvSpPr>
        <p:spPr>
          <a:xfrm>
            <a:off x="2138044" y="2165742"/>
            <a:ext cx="357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same level.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3014767-5B09-4470-9E41-82876BAA6A21}"/>
              </a:ext>
            </a:extLst>
          </p:cNvPr>
          <p:cNvGrpSpPr/>
          <p:nvPr/>
        </p:nvGrpSpPr>
        <p:grpSpPr>
          <a:xfrm>
            <a:off x="836695" y="2748044"/>
            <a:ext cx="6104014" cy="1458710"/>
            <a:chOff x="836695" y="2748044"/>
            <a:chExt cx="6104014" cy="1458710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8596F939-BA2D-4886-B85A-E4AAB07A51FC}"/>
                </a:ext>
              </a:extLst>
            </p:cNvPr>
            <p:cNvSpPr/>
            <p:nvPr/>
          </p:nvSpPr>
          <p:spPr>
            <a:xfrm>
              <a:off x="836695" y="2748044"/>
              <a:ext cx="6104014" cy="145871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544659B-C5A1-486E-BFA9-B93622023FF9}"/>
                </a:ext>
              </a:extLst>
            </p:cNvPr>
            <p:cNvSpPr/>
            <p:nvPr/>
          </p:nvSpPr>
          <p:spPr>
            <a:xfrm>
              <a:off x="2414689" y="317628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乘号 85">
              <a:extLst>
                <a:ext uri="{FF2B5EF4-FFF2-40B4-BE49-F238E27FC236}">
                  <a16:creationId xmlns:a16="http://schemas.microsoft.com/office/drawing/2014/main" id="{5F2B0CC0-F6CA-41CB-B884-5F3BAF6172F4}"/>
                </a:ext>
              </a:extLst>
            </p:cNvPr>
            <p:cNvSpPr/>
            <p:nvPr/>
          </p:nvSpPr>
          <p:spPr>
            <a:xfrm>
              <a:off x="2343184" y="3107285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9" name="椭圆 98">
            <a:extLst>
              <a:ext uri="{FF2B5EF4-FFF2-40B4-BE49-F238E27FC236}">
                <a16:creationId xmlns:a16="http://schemas.microsoft.com/office/drawing/2014/main" id="{55B25C85-F25A-4CFA-B1ED-56CD898A728D}"/>
              </a:ext>
            </a:extLst>
          </p:cNvPr>
          <p:cNvSpPr/>
          <p:nvPr/>
        </p:nvSpPr>
        <p:spPr>
          <a:xfrm>
            <a:off x="4500409" y="2972344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CD81D729-3E54-472B-979C-A3866AECDE66}"/>
              </a:ext>
            </a:extLst>
          </p:cNvPr>
          <p:cNvSpPr/>
          <p:nvPr/>
        </p:nvSpPr>
        <p:spPr>
          <a:xfrm>
            <a:off x="2530549" y="3149748"/>
            <a:ext cx="2009553" cy="757871"/>
          </a:xfrm>
          <a:custGeom>
            <a:avLst/>
            <a:gdLst>
              <a:gd name="connsiteX0" fmla="*/ 2009553 w 2009553"/>
              <a:gd name="connsiteY0" fmla="*/ 0 h 757871"/>
              <a:gd name="connsiteX1" fmla="*/ 776177 w 2009553"/>
              <a:gd name="connsiteY1" fmla="*/ 754911 h 757871"/>
              <a:gd name="connsiteX2" fmla="*/ 0 w 2009553"/>
              <a:gd name="connsiteY2" fmla="*/ 212651 h 75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553" h="757871">
                <a:moveTo>
                  <a:pt x="2009553" y="0"/>
                </a:moveTo>
                <a:cubicBezTo>
                  <a:pt x="1560327" y="359734"/>
                  <a:pt x="1111102" y="719469"/>
                  <a:pt x="776177" y="754911"/>
                </a:cubicBezTo>
                <a:cubicBezTo>
                  <a:pt x="441252" y="790353"/>
                  <a:pt x="220626" y="501502"/>
                  <a:pt x="0" y="212651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362884F-CAE6-4CF7-AD1A-B78803C1885F}"/>
              </a:ext>
            </a:extLst>
          </p:cNvPr>
          <p:cNvSpPr/>
          <p:nvPr/>
        </p:nvSpPr>
        <p:spPr>
          <a:xfrm>
            <a:off x="1271656" y="4845523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5C6B236-A7C0-4221-B6FB-41E126AE5EF4}"/>
              </a:ext>
            </a:extLst>
          </p:cNvPr>
          <p:cNvSpPr/>
          <p:nvPr/>
        </p:nvSpPr>
        <p:spPr>
          <a:xfrm>
            <a:off x="1467293" y="3362399"/>
            <a:ext cx="1020726" cy="1573619"/>
          </a:xfrm>
          <a:custGeom>
            <a:avLst/>
            <a:gdLst>
              <a:gd name="connsiteX0" fmla="*/ 0 w 1020726"/>
              <a:gd name="connsiteY0" fmla="*/ 1573619 h 1573619"/>
              <a:gd name="connsiteX1" fmla="*/ 839972 w 1020726"/>
              <a:gd name="connsiteY1" fmla="*/ 882502 h 1573619"/>
              <a:gd name="connsiteX2" fmla="*/ 1020726 w 1020726"/>
              <a:gd name="connsiteY2" fmla="*/ 0 h 157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726" h="1573619">
                <a:moveTo>
                  <a:pt x="0" y="1573619"/>
                </a:moveTo>
                <a:cubicBezTo>
                  <a:pt x="334925" y="1359195"/>
                  <a:pt x="669851" y="1144772"/>
                  <a:pt x="839972" y="882502"/>
                </a:cubicBezTo>
                <a:cubicBezTo>
                  <a:pt x="1010093" y="620232"/>
                  <a:pt x="1015409" y="310116"/>
                  <a:pt x="10207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(带强调线) 10">
            <a:extLst>
              <a:ext uri="{FF2B5EF4-FFF2-40B4-BE49-F238E27FC236}">
                <a16:creationId xmlns:a16="http://schemas.microsoft.com/office/drawing/2014/main" id="{E8156AD0-90EC-4352-ADA9-5E6A86EAF745}"/>
              </a:ext>
            </a:extLst>
          </p:cNvPr>
          <p:cNvSpPr/>
          <p:nvPr/>
        </p:nvSpPr>
        <p:spPr>
          <a:xfrm>
            <a:off x="6909116" y="1390547"/>
            <a:ext cx="1812048" cy="380380"/>
          </a:xfrm>
          <a:prstGeom prst="accentCallout2">
            <a:avLst>
              <a:gd name="adj1" fmla="val 73525"/>
              <a:gd name="adj2" fmla="val -3484"/>
              <a:gd name="adj3" fmla="val 73525"/>
              <a:gd name="adj4" fmla="val -18615"/>
              <a:gd name="adj5" fmla="val 140995"/>
              <a:gd name="adj6" fmla="val -4201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spanner!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69BD04A-888D-460E-A745-2CAC7D436F93}"/>
              </a:ext>
            </a:extLst>
          </p:cNvPr>
          <p:cNvCxnSpPr>
            <a:cxnSpLocks/>
            <a:stCxn id="99" idx="2"/>
            <a:endCxn id="87" idx="6"/>
          </p:cNvCxnSpPr>
          <p:nvPr/>
        </p:nvCxnSpPr>
        <p:spPr>
          <a:xfrm flipH="1">
            <a:off x="2607443" y="3068721"/>
            <a:ext cx="1892966" cy="2039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99BBEDCC-97F6-449C-8797-B24E831B49C0}"/>
              </a:ext>
            </a:extLst>
          </p:cNvPr>
          <p:cNvSpPr txBox="1"/>
          <p:nvPr/>
        </p:nvSpPr>
        <p:spPr>
          <a:xfrm>
            <a:off x="3072162" y="6158198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41AD022-92A5-4CF0-9848-84A57AC75D53}"/>
              </a:ext>
            </a:extLst>
          </p:cNvPr>
          <p:cNvSpPr txBox="1"/>
          <p:nvPr/>
        </p:nvSpPr>
        <p:spPr>
          <a:xfrm>
            <a:off x="4566462" y="579287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49AD2958-DEF1-4A82-AA8F-00303DD3241B}"/>
              </a:ext>
            </a:extLst>
          </p:cNvPr>
          <p:cNvSpPr/>
          <p:nvPr/>
        </p:nvSpPr>
        <p:spPr>
          <a:xfrm>
            <a:off x="7350647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0C7E95F-0912-4922-AAB5-F7581ADCE707}"/>
              </a:ext>
            </a:extLst>
          </p:cNvPr>
          <p:cNvSpPr/>
          <p:nvPr/>
        </p:nvSpPr>
        <p:spPr>
          <a:xfrm>
            <a:off x="7323992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19C132E2-03D0-4307-A523-842A7644F521}"/>
              </a:ext>
            </a:extLst>
          </p:cNvPr>
          <p:cNvSpPr/>
          <p:nvPr/>
        </p:nvSpPr>
        <p:spPr>
          <a:xfrm>
            <a:off x="7323992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CC1929F-9D80-474E-AC22-50DA729CC239}"/>
              </a:ext>
            </a:extLst>
          </p:cNvPr>
          <p:cNvSpPr/>
          <p:nvPr/>
        </p:nvSpPr>
        <p:spPr>
          <a:xfrm>
            <a:off x="8324595" y="24992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0E53D87-1B98-464F-95BB-EC963B0A9672}"/>
              </a:ext>
            </a:extLst>
          </p:cNvPr>
          <p:cNvSpPr/>
          <p:nvPr/>
        </p:nvSpPr>
        <p:spPr>
          <a:xfrm>
            <a:off x="9616035" y="227034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B9561A2D-E628-4627-9E5A-8662E284AF5E}"/>
              </a:ext>
            </a:extLst>
          </p:cNvPr>
          <p:cNvSpPr/>
          <p:nvPr/>
        </p:nvSpPr>
        <p:spPr>
          <a:xfrm>
            <a:off x="10302624" y="251555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53EA7AEE-3D60-4711-9DED-7B6FE2206E22}"/>
              </a:ext>
            </a:extLst>
          </p:cNvPr>
          <p:cNvSpPr/>
          <p:nvPr/>
        </p:nvSpPr>
        <p:spPr>
          <a:xfrm>
            <a:off x="10842086" y="212322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93B898B2-37A9-4065-A804-C6EE8759DEEF}"/>
              </a:ext>
            </a:extLst>
          </p:cNvPr>
          <p:cNvSpPr/>
          <p:nvPr/>
        </p:nvSpPr>
        <p:spPr>
          <a:xfrm>
            <a:off x="7556270" y="20414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744D5A16-B297-4E2F-810B-5DC2D44FFEA0}"/>
              </a:ext>
            </a:extLst>
          </p:cNvPr>
          <p:cNvSpPr/>
          <p:nvPr/>
        </p:nvSpPr>
        <p:spPr>
          <a:xfrm>
            <a:off x="8962142" y="212322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C384C8E7-18DA-4042-B9B1-6A6FD6A227BD}"/>
              </a:ext>
            </a:extLst>
          </p:cNvPr>
          <p:cNvSpPr/>
          <p:nvPr/>
        </p:nvSpPr>
        <p:spPr>
          <a:xfrm>
            <a:off x="9207352" y="401951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D928BBC1-6C6E-40FD-84CF-7ACAD6FAB6C1}"/>
              </a:ext>
            </a:extLst>
          </p:cNvPr>
          <p:cNvSpPr/>
          <p:nvPr/>
        </p:nvSpPr>
        <p:spPr>
          <a:xfrm>
            <a:off x="8602500" y="426472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47EDA60E-9516-4F8A-B2AC-4A9B73D91CB8}"/>
              </a:ext>
            </a:extLst>
          </p:cNvPr>
          <p:cNvSpPr/>
          <p:nvPr/>
        </p:nvSpPr>
        <p:spPr>
          <a:xfrm>
            <a:off x="7932259" y="392142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D3CB93ED-F6C8-418F-8C40-969F03871E69}"/>
              </a:ext>
            </a:extLst>
          </p:cNvPr>
          <p:cNvSpPr/>
          <p:nvPr/>
        </p:nvSpPr>
        <p:spPr>
          <a:xfrm>
            <a:off x="10564181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FA73E106-C9AD-41A8-8408-7BE2A9C83769}"/>
              </a:ext>
            </a:extLst>
          </p:cNvPr>
          <p:cNvSpPr/>
          <p:nvPr/>
        </p:nvSpPr>
        <p:spPr>
          <a:xfrm>
            <a:off x="9959330" y="421568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391AC475-B4EF-4B7D-BCD3-BDB0BADE1F3B}"/>
              </a:ext>
            </a:extLst>
          </p:cNvPr>
          <p:cNvSpPr/>
          <p:nvPr/>
        </p:nvSpPr>
        <p:spPr>
          <a:xfrm>
            <a:off x="11365201" y="4444542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41FEC79D-4464-480C-9A57-D9E97DC01B81}"/>
              </a:ext>
            </a:extLst>
          </p:cNvPr>
          <p:cNvSpPr/>
          <p:nvPr/>
        </p:nvSpPr>
        <p:spPr>
          <a:xfrm>
            <a:off x="9485257" y="383969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CBF0C785-68ED-4E59-85D5-49A5EB55919A}"/>
              </a:ext>
            </a:extLst>
          </p:cNvPr>
          <p:cNvSpPr/>
          <p:nvPr/>
        </p:nvSpPr>
        <p:spPr>
          <a:xfrm>
            <a:off x="8340943" y="387238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6BAC5570-67C4-45BB-8FB9-5EB50CE6741D}"/>
              </a:ext>
            </a:extLst>
          </p:cNvPr>
          <p:cNvSpPr/>
          <p:nvPr/>
        </p:nvSpPr>
        <p:spPr>
          <a:xfrm>
            <a:off x="10335318" y="41666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24E9546A-7893-4065-A89D-A0804B447E53}"/>
              </a:ext>
            </a:extLst>
          </p:cNvPr>
          <p:cNvSpPr/>
          <p:nvPr/>
        </p:nvSpPr>
        <p:spPr>
          <a:xfrm>
            <a:off x="10580529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87F01602-348A-45C0-81E2-8A69E5BFE764}"/>
              </a:ext>
            </a:extLst>
          </p:cNvPr>
          <p:cNvSpPr/>
          <p:nvPr/>
        </p:nvSpPr>
        <p:spPr>
          <a:xfrm>
            <a:off x="10139150" y="545807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F5A8561A-D100-417C-8674-8D83EFEEB002}"/>
              </a:ext>
            </a:extLst>
          </p:cNvPr>
          <p:cNvSpPr/>
          <p:nvPr/>
        </p:nvSpPr>
        <p:spPr>
          <a:xfrm>
            <a:off x="9763161" y="5964845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386F099D-8D92-415F-8CA0-5DB9D9C806DE}"/>
              </a:ext>
            </a:extLst>
          </p:cNvPr>
          <p:cNvSpPr/>
          <p:nvPr/>
        </p:nvSpPr>
        <p:spPr>
          <a:xfrm>
            <a:off x="9517951" y="6144666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277502DA-4FCE-40D5-A5A6-DF323E8F572A}"/>
              </a:ext>
            </a:extLst>
          </p:cNvPr>
          <p:cNvSpPr/>
          <p:nvPr/>
        </p:nvSpPr>
        <p:spPr>
          <a:xfrm>
            <a:off x="9893940" y="563789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2D1E5BEE-8993-46F5-8C32-FE8BC9062114}"/>
              </a:ext>
            </a:extLst>
          </p:cNvPr>
          <p:cNvSpPr/>
          <p:nvPr/>
        </p:nvSpPr>
        <p:spPr>
          <a:xfrm>
            <a:off x="8749626" y="5752330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DE597F3C-3910-4969-8212-D10A0C0EB792}"/>
              </a:ext>
            </a:extLst>
          </p:cNvPr>
          <p:cNvSpPr/>
          <p:nvPr/>
        </p:nvSpPr>
        <p:spPr>
          <a:xfrm>
            <a:off x="9060226" y="591580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A159FB03-A0B7-46D8-B14F-F4B8BFFE72B5}"/>
              </a:ext>
            </a:extLst>
          </p:cNvPr>
          <p:cNvSpPr/>
          <p:nvPr/>
        </p:nvSpPr>
        <p:spPr>
          <a:xfrm>
            <a:off x="9338130" y="568694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C58417A1-9D9D-4B75-AFCD-710EBF41022A}"/>
              </a:ext>
            </a:extLst>
          </p:cNvPr>
          <p:cNvSpPr/>
          <p:nvPr/>
        </p:nvSpPr>
        <p:spPr>
          <a:xfrm>
            <a:off x="7801480" y="593215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75F7EAC4-1250-4226-8050-834C6F212DE3}"/>
              </a:ext>
            </a:extLst>
          </p:cNvPr>
          <p:cNvSpPr/>
          <p:nvPr/>
        </p:nvSpPr>
        <p:spPr>
          <a:xfrm>
            <a:off x="8308248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602CE026-E3F0-4034-B27A-FE3E995E308B}"/>
              </a:ext>
            </a:extLst>
          </p:cNvPr>
          <p:cNvSpPr/>
          <p:nvPr/>
        </p:nvSpPr>
        <p:spPr>
          <a:xfrm>
            <a:off x="8520763" y="5523467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D36C6219-85AD-4401-A310-54F4B89EDA45}"/>
              </a:ext>
            </a:extLst>
          </p:cNvPr>
          <p:cNvSpPr/>
          <p:nvPr/>
        </p:nvSpPr>
        <p:spPr>
          <a:xfrm>
            <a:off x="8177469" y="573598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098B25E0-6DEB-4ED5-A566-E915E3A61480}"/>
              </a:ext>
            </a:extLst>
          </p:cNvPr>
          <p:cNvSpPr/>
          <p:nvPr/>
        </p:nvSpPr>
        <p:spPr>
          <a:xfrm>
            <a:off x="8471721" y="588310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3D22F389-6ACE-4D28-890B-E4A2A628AC4B}"/>
              </a:ext>
            </a:extLst>
          </p:cNvPr>
          <p:cNvSpPr/>
          <p:nvPr/>
        </p:nvSpPr>
        <p:spPr>
          <a:xfrm>
            <a:off x="8847710" y="612831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0D87736E-52C9-4DBD-837D-C312EEE165D5}"/>
              </a:ext>
            </a:extLst>
          </p:cNvPr>
          <p:cNvSpPr/>
          <p:nvPr/>
        </p:nvSpPr>
        <p:spPr>
          <a:xfrm>
            <a:off x="10253582" y="6062929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F4658DA9-0E09-4C32-95BA-634276C63D0A}"/>
              </a:ext>
            </a:extLst>
          </p:cNvPr>
          <p:cNvCxnSpPr>
            <a:stCxn id="241" idx="2"/>
            <a:endCxn id="239" idx="6"/>
          </p:cNvCxnSpPr>
          <p:nvPr/>
        </p:nvCxnSpPr>
        <p:spPr>
          <a:xfrm flipH="1">
            <a:off x="8942380" y="5783317"/>
            <a:ext cx="395751" cy="653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08DD7973-4131-499E-A8A9-2B6228AD6B24}"/>
              </a:ext>
            </a:extLst>
          </p:cNvPr>
          <p:cNvGrpSpPr/>
          <p:nvPr/>
        </p:nvGrpSpPr>
        <p:grpSpPr>
          <a:xfrm>
            <a:off x="9136041" y="2195268"/>
            <a:ext cx="739844" cy="3747754"/>
            <a:chOff x="9118745" y="3133808"/>
            <a:chExt cx="459819" cy="2329259"/>
          </a:xfrm>
        </p:grpSpPr>
        <p:sp>
          <p:nvSpPr>
            <p:cNvPr id="251" name="乘号 250">
              <a:extLst>
                <a:ext uri="{FF2B5EF4-FFF2-40B4-BE49-F238E27FC236}">
                  <a16:creationId xmlns:a16="http://schemas.microsoft.com/office/drawing/2014/main" id="{5571B8F3-B394-4291-A078-A2A512729FA7}"/>
                </a:ext>
              </a:extLst>
            </p:cNvPr>
            <p:cNvSpPr/>
            <p:nvPr/>
          </p:nvSpPr>
          <p:spPr>
            <a:xfrm>
              <a:off x="9118745" y="422092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乘号 251">
              <a:extLst>
                <a:ext uri="{FF2B5EF4-FFF2-40B4-BE49-F238E27FC236}">
                  <a16:creationId xmlns:a16="http://schemas.microsoft.com/office/drawing/2014/main" id="{8135043F-73DC-4110-84A9-A0F0E3AB7E93}"/>
                </a:ext>
              </a:extLst>
            </p:cNvPr>
            <p:cNvSpPr/>
            <p:nvPr/>
          </p:nvSpPr>
          <p:spPr>
            <a:xfrm>
              <a:off x="9372745" y="313380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乘号 252">
              <a:extLst>
                <a:ext uri="{FF2B5EF4-FFF2-40B4-BE49-F238E27FC236}">
                  <a16:creationId xmlns:a16="http://schemas.microsoft.com/office/drawing/2014/main" id="{56A82AD6-1B56-44DA-8713-A7601EEC6227}"/>
                </a:ext>
              </a:extLst>
            </p:cNvPr>
            <p:cNvSpPr/>
            <p:nvPr/>
          </p:nvSpPr>
          <p:spPr>
            <a:xfrm>
              <a:off x="9200025" y="5257248"/>
              <a:ext cx="205819" cy="20581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B1A2F679-FAF0-4241-BD46-9CAC087895D8}"/>
              </a:ext>
            </a:extLst>
          </p:cNvPr>
          <p:cNvGrpSpPr/>
          <p:nvPr/>
        </p:nvGrpSpPr>
        <p:grpSpPr>
          <a:xfrm>
            <a:off x="7899362" y="4030738"/>
            <a:ext cx="3495572" cy="2030485"/>
            <a:chOff x="7835584" y="3928553"/>
            <a:chExt cx="3495572" cy="2030484"/>
          </a:xfrm>
        </p:grpSpPr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2585E21A-9F11-413B-841D-B52E84AD4738}"/>
                </a:ext>
              </a:extLst>
            </p:cNvPr>
            <p:cNvCxnSpPr>
              <a:stCxn id="146" idx="3"/>
              <a:endCxn id="244" idx="0"/>
            </p:cNvCxnSpPr>
            <p:nvPr/>
          </p:nvCxnSpPr>
          <p:spPr>
            <a:xfrm flipH="1">
              <a:off x="8554867" y="4080146"/>
              <a:ext cx="618440" cy="1339429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2C39CF06-999A-4290-A689-8F1D71EA8E7F}"/>
                </a:ext>
              </a:extLst>
            </p:cNvPr>
            <p:cNvCxnSpPr>
              <a:stCxn id="146" idx="4"/>
              <a:endCxn id="241" idx="0"/>
            </p:cNvCxnSpPr>
            <p:nvPr/>
          </p:nvCxnSpPr>
          <p:spPr>
            <a:xfrm>
              <a:off x="9241456" y="4108374"/>
              <a:ext cx="130778" cy="1474675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9266D3F2-2C61-4094-B03A-9F74A56985DC}"/>
                </a:ext>
              </a:extLst>
            </p:cNvPr>
            <p:cNvCxnSpPr>
              <a:cxnSpLocks/>
              <a:stCxn id="146" idx="3"/>
              <a:endCxn id="239" idx="0"/>
            </p:cNvCxnSpPr>
            <p:nvPr/>
          </p:nvCxnSpPr>
          <p:spPr>
            <a:xfrm flipH="1">
              <a:off x="8783730" y="4080146"/>
              <a:ext cx="389577" cy="156829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C314DD3A-8180-4B8C-8952-92B1511CB7D6}"/>
                </a:ext>
              </a:extLst>
            </p:cNvPr>
            <p:cNvCxnSpPr>
              <a:stCxn id="146" idx="5"/>
              <a:endCxn id="238" idx="0"/>
            </p:cNvCxnSpPr>
            <p:nvPr/>
          </p:nvCxnSpPr>
          <p:spPr>
            <a:xfrm>
              <a:off x="9309605" y="4080146"/>
              <a:ext cx="618439" cy="145386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EFCD376B-0418-44E5-8942-89B5EACBCFDD}"/>
                </a:ext>
              </a:extLst>
            </p:cNvPr>
            <p:cNvCxnSpPr>
              <a:cxnSpLocks/>
              <a:stCxn id="146" idx="5"/>
              <a:endCxn id="235" idx="0"/>
            </p:cNvCxnSpPr>
            <p:nvPr/>
          </p:nvCxnSpPr>
          <p:spPr>
            <a:xfrm>
              <a:off x="9309605" y="4080146"/>
              <a:ext cx="863649" cy="12740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224552FE-0389-4B97-ACFF-E76139942DCE}"/>
                </a:ext>
              </a:extLst>
            </p:cNvPr>
            <p:cNvCxnSpPr>
              <a:stCxn id="240" idx="0"/>
              <a:endCxn id="146" idx="4"/>
            </p:cNvCxnSpPr>
            <p:nvPr/>
          </p:nvCxnSpPr>
          <p:spPr>
            <a:xfrm flipV="1">
              <a:off x="9094330" y="4108374"/>
              <a:ext cx="147126" cy="17035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3D48CADE-5986-4B31-B7CE-6F52B06F4AD4}"/>
                </a:ext>
              </a:extLst>
            </p:cNvPr>
            <p:cNvCxnSpPr>
              <a:stCxn id="242" idx="0"/>
              <a:endCxn id="146" idx="3"/>
            </p:cNvCxnSpPr>
            <p:nvPr/>
          </p:nvCxnSpPr>
          <p:spPr>
            <a:xfrm flipV="1">
              <a:off x="7835584" y="4080146"/>
              <a:ext cx="1337723" cy="1748113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5A126D8B-B998-4BDF-A750-264BE00C76A8}"/>
                </a:ext>
              </a:extLst>
            </p:cNvPr>
            <p:cNvCxnSpPr>
              <a:stCxn id="248" idx="0"/>
              <a:endCxn id="146" idx="5"/>
            </p:cNvCxnSpPr>
            <p:nvPr/>
          </p:nvCxnSpPr>
          <p:spPr>
            <a:xfrm flipH="1" flipV="1">
              <a:off x="9309605" y="4080146"/>
              <a:ext cx="978081" cy="187889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1AA69FDA-46EF-495D-9C49-4C98F1CAD585}"/>
                </a:ext>
              </a:extLst>
            </p:cNvPr>
            <p:cNvCxnSpPr>
              <a:stCxn id="150" idx="4"/>
              <a:endCxn id="241" idx="0"/>
            </p:cNvCxnSpPr>
            <p:nvPr/>
          </p:nvCxnSpPr>
          <p:spPr>
            <a:xfrm flipH="1">
              <a:off x="9372234" y="4304542"/>
              <a:ext cx="621200" cy="127850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ABB00E36-913E-46F9-AA91-86CAC80D8BB2}"/>
                </a:ext>
              </a:extLst>
            </p:cNvPr>
            <p:cNvCxnSpPr>
              <a:stCxn id="241" idx="2"/>
              <a:endCxn id="148" idx="4"/>
            </p:cNvCxnSpPr>
            <p:nvPr/>
          </p:nvCxnSpPr>
          <p:spPr>
            <a:xfrm flipH="1" flipV="1">
              <a:off x="7966363" y="4010289"/>
              <a:ext cx="1309494" cy="166913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E6752DAD-DE9B-4D07-BF27-490B2B5B9A41}"/>
                </a:ext>
              </a:extLst>
            </p:cNvPr>
            <p:cNvCxnSpPr>
              <a:stCxn id="152" idx="4"/>
              <a:endCxn id="241" idx="0"/>
            </p:cNvCxnSpPr>
            <p:nvPr/>
          </p:nvCxnSpPr>
          <p:spPr>
            <a:xfrm flipH="1">
              <a:off x="9372234" y="3928553"/>
              <a:ext cx="147127" cy="165449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85DFF3F9-A339-4A4C-90B2-313CC92DBA47}"/>
                </a:ext>
              </a:extLst>
            </p:cNvPr>
            <p:cNvCxnSpPr>
              <a:stCxn id="151" idx="3"/>
              <a:endCxn id="241" idx="7"/>
            </p:cNvCxnSpPr>
            <p:nvPr/>
          </p:nvCxnSpPr>
          <p:spPr>
            <a:xfrm flipH="1">
              <a:off x="9440383" y="4505176"/>
              <a:ext cx="1890773" cy="11061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2AEEBCF7-EBE9-4455-92E5-99B756A822D1}"/>
                </a:ext>
              </a:extLst>
            </p:cNvPr>
            <p:cNvCxnSpPr>
              <a:stCxn id="149" idx="4"/>
              <a:endCxn id="241" idx="7"/>
            </p:cNvCxnSpPr>
            <p:nvPr/>
          </p:nvCxnSpPr>
          <p:spPr>
            <a:xfrm flipH="1">
              <a:off x="9440383" y="3961247"/>
              <a:ext cx="1157902" cy="165003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85008319-EB04-48A3-B924-0E1F010FB261}"/>
                </a:ext>
              </a:extLst>
            </p:cNvPr>
            <p:cNvCxnSpPr>
              <a:stCxn id="233" idx="3"/>
              <a:endCxn id="241" idx="0"/>
            </p:cNvCxnSpPr>
            <p:nvPr/>
          </p:nvCxnSpPr>
          <p:spPr>
            <a:xfrm flipH="1">
              <a:off x="9372234" y="4227272"/>
              <a:ext cx="929039" cy="1355777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D3940ABD-CD56-4B91-BE47-D674A1CEE812}"/>
              </a:ext>
            </a:extLst>
          </p:cNvPr>
          <p:cNvGrpSpPr/>
          <p:nvPr/>
        </p:nvGrpSpPr>
        <p:grpSpPr>
          <a:xfrm>
            <a:off x="7720796" y="2206009"/>
            <a:ext cx="3217667" cy="2000205"/>
            <a:chOff x="7720796" y="2206009"/>
            <a:chExt cx="3217667" cy="2000205"/>
          </a:xfrm>
        </p:grpSpPr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42AA32CA-04CC-4EC0-919A-855F669691CE}"/>
                </a:ext>
              </a:extLst>
            </p:cNvPr>
            <p:cNvCxnSpPr>
              <a:cxnSpLocks/>
              <a:stCxn id="136" idx="3"/>
              <a:endCxn id="232" idx="7"/>
            </p:cNvCxnSpPr>
            <p:nvPr/>
          </p:nvCxnSpPr>
          <p:spPr>
            <a:xfrm flipH="1">
              <a:off x="8505623" y="2425370"/>
              <a:ext cx="1138795" cy="14657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F0B2D47E-FF50-4B80-A0AA-B7EC26FB72FD}"/>
                </a:ext>
              </a:extLst>
            </p:cNvPr>
            <p:cNvCxnSpPr>
              <a:cxnSpLocks/>
              <a:stCxn id="136" idx="4"/>
              <a:endCxn id="152" idx="0"/>
            </p:cNvCxnSpPr>
            <p:nvPr/>
          </p:nvCxnSpPr>
          <p:spPr>
            <a:xfrm flipH="1">
              <a:off x="9581789" y="2453598"/>
              <a:ext cx="130778" cy="137662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53A9800A-17BB-4BA3-BCD3-766A59082F70}"/>
                </a:ext>
              </a:extLst>
            </p:cNvPr>
            <p:cNvCxnSpPr>
              <a:cxnSpLocks/>
              <a:stCxn id="136" idx="5"/>
              <a:endCxn id="149" idx="1"/>
            </p:cNvCxnSpPr>
            <p:nvPr/>
          </p:nvCxnSpPr>
          <p:spPr>
            <a:xfrm>
              <a:off x="9780715" y="2425370"/>
              <a:ext cx="811848" cy="146577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190C0A1A-D877-43CB-9182-7AC35878BA59}"/>
                </a:ext>
              </a:extLst>
            </p:cNvPr>
            <p:cNvCxnSpPr>
              <a:cxnSpLocks/>
              <a:stCxn id="136" idx="4"/>
              <a:endCxn id="146" idx="0"/>
            </p:cNvCxnSpPr>
            <p:nvPr/>
          </p:nvCxnSpPr>
          <p:spPr>
            <a:xfrm flipH="1">
              <a:off x="9303883" y="2453598"/>
              <a:ext cx="408683" cy="1556444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87ED57B6-BEF8-4FB5-B199-6B002D0D9A7B}"/>
                </a:ext>
              </a:extLst>
            </p:cNvPr>
            <p:cNvCxnSpPr>
              <a:cxnSpLocks/>
              <a:stCxn id="150" idx="0"/>
              <a:endCxn id="136" idx="4"/>
            </p:cNvCxnSpPr>
            <p:nvPr/>
          </p:nvCxnSpPr>
          <p:spPr>
            <a:xfrm flipH="1" flipV="1">
              <a:off x="9712566" y="2453598"/>
              <a:ext cx="343295" cy="1752616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0EB6442B-C810-4B1E-9474-5DE824924B60}"/>
                </a:ext>
              </a:extLst>
            </p:cNvPr>
            <p:cNvCxnSpPr>
              <a:cxnSpLocks/>
              <a:stCxn id="233" idx="1"/>
              <a:endCxn id="136" idx="5"/>
            </p:cNvCxnSpPr>
            <p:nvPr/>
          </p:nvCxnSpPr>
          <p:spPr>
            <a:xfrm flipH="1" flipV="1">
              <a:off x="9780715" y="2425370"/>
              <a:ext cx="582985" cy="176003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467E1651-EB94-42C5-A00C-8710EE46E61E}"/>
                </a:ext>
              </a:extLst>
            </p:cNvPr>
            <p:cNvCxnSpPr>
              <a:cxnSpLocks/>
              <a:stCxn id="142" idx="5"/>
              <a:endCxn id="146" idx="1"/>
            </p:cNvCxnSpPr>
            <p:nvPr/>
          </p:nvCxnSpPr>
          <p:spPr>
            <a:xfrm>
              <a:off x="7720796" y="2206009"/>
              <a:ext cx="1514784" cy="1841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5F672252-E59E-4381-B6F4-54AE3CF3D89D}"/>
                </a:ext>
              </a:extLst>
            </p:cNvPr>
            <p:cNvCxnSpPr>
              <a:stCxn id="144" idx="4"/>
              <a:endCxn id="146" idx="0"/>
            </p:cNvCxnSpPr>
            <p:nvPr/>
          </p:nvCxnSpPr>
          <p:spPr>
            <a:xfrm>
              <a:off x="9058519" y="2315974"/>
              <a:ext cx="245210" cy="1703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FD97185A-498E-483C-9AF1-4EFAFFE3CB03}"/>
                </a:ext>
              </a:extLst>
            </p:cNvPr>
            <p:cNvCxnSpPr>
              <a:stCxn id="132" idx="4"/>
              <a:endCxn id="146" idx="1"/>
            </p:cNvCxnSpPr>
            <p:nvPr/>
          </p:nvCxnSpPr>
          <p:spPr>
            <a:xfrm>
              <a:off x="8420972" y="2691963"/>
              <a:ext cx="814608" cy="1355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27B7D302-A081-418D-AB2E-89DE52E05810}"/>
                </a:ext>
              </a:extLst>
            </p:cNvPr>
            <p:cNvCxnSpPr>
              <a:stCxn id="146" idx="0"/>
              <a:endCxn id="138" idx="4"/>
            </p:cNvCxnSpPr>
            <p:nvPr/>
          </p:nvCxnSpPr>
          <p:spPr>
            <a:xfrm flipV="1">
              <a:off x="9303729" y="2708310"/>
              <a:ext cx="1095272" cy="1311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5A5563DC-1960-478C-B801-9300BFED6784}"/>
                </a:ext>
              </a:extLst>
            </p:cNvPr>
            <p:cNvCxnSpPr>
              <a:stCxn id="146" idx="7"/>
              <a:endCxn id="140" idx="4"/>
            </p:cNvCxnSpPr>
            <p:nvPr/>
          </p:nvCxnSpPr>
          <p:spPr>
            <a:xfrm flipV="1">
              <a:off x="9371878" y="2315974"/>
              <a:ext cx="1566585" cy="1731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403CF0F0-8D97-4873-BBB1-76F393F5718B}"/>
              </a:ext>
            </a:extLst>
          </p:cNvPr>
          <p:cNvGrpSpPr/>
          <p:nvPr/>
        </p:nvGrpSpPr>
        <p:grpSpPr>
          <a:xfrm>
            <a:off x="8517349" y="2434872"/>
            <a:ext cx="1785275" cy="177061"/>
            <a:chOff x="8517349" y="2434872"/>
            <a:chExt cx="1785275" cy="177061"/>
          </a:xfrm>
        </p:grpSpPr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EC9C8824-0A2F-4473-A213-70A288209452}"/>
                </a:ext>
              </a:extLst>
            </p:cNvPr>
            <p:cNvCxnSpPr>
              <a:cxnSpLocks/>
              <a:stCxn id="132" idx="6"/>
              <a:endCxn id="136" idx="3"/>
            </p:cNvCxnSpPr>
            <p:nvPr/>
          </p:nvCxnSpPr>
          <p:spPr>
            <a:xfrm flipV="1">
              <a:off x="8517349" y="2434872"/>
              <a:ext cx="1126914" cy="16071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7ECC8E16-C36F-4E0E-9127-E9C6007A9D3E}"/>
                </a:ext>
              </a:extLst>
            </p:cNvPr>
            <p:cNvCxnSpPr>
              <a:stCxn id="136" idx="5"/>
              <a:endCxn id="138" idx="2"/>
            </p:cNvCxnSpPr>
            <p:nvPr/>
          </p:nvCxnSpPr>
          <p:spPr>
            <a:xfrm>
              <a:off x="9780561" y="2434872"/>
              <a:ext cx="522063" cy="1770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204FD5A6-5D2B-4962-8508-F556C7D6994A}"/>
              </a:ext>
            </a:extLst>
          </p:cNvPr>
          <p:cNvGrpSpPr/>
          <p:nvPr/>
        </p:nvGrpSpPr>
        <p:grpSpPr>
          <a:xfrm>
            <a:off x="8096785" y="4004217"/>
            <a:ext cx="2495624" cy="239691"/>
            <a:chOff x="8096785" y="4004217"/>
            <a:chExt cx="2495624" cy="239691"/>
          </a:xfrm>
        </p:grpSpPr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3D551015-78D2-416E-A61A-B177AEE084A9}"/>
                </a:ext>
              </a:extLst>
            </p:cNvPr>
            <p:cNvCxnSpPr>
              <a:stCxn id="148" idx="5"/>
              <a:endCxn id="146" idx="2"/>
            </p:cNvCxnSpPr>
            <p:nvPr/>
          </p:nvCxnSpPr>
          <p:spPr>
            <a:xfrm>
              <a:off x="8096785" y="4085953"/>
              <a:ext cx="1110567" cy="2993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1F1858EF-1816-4ECF-A1DC-B90D52FDDB8A}"/>
                </a:ext>
              </a:extLst>
            </p:cNvPr>
            <p:cNvCxnSpPr>
              <a:stCxn id="146" idx="6"/>
              <a:endCxn id="152" idx="3"/>
            </p:cNvCxnSpPr>
            <p:nvPr/>
          </p:nvCxnSpPr>
          <p:spPr>
            <a:xfrm flipV="1">
              <a:off x="9400106" y="4004217"/>
              <a:ext cx="113379" cy="1116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9237CFE6-4AEC-4EA6-918F-79A9B5A4C3CE}"/>
                </a:ext>
              </a:extLst>
            </p:cNvPr>
            <p:cNvCxnSpPr>
              <a:stCxn id="152" idx="5"/>
              <a:endCxn id="150" idx="1"/>
            </p:cNvCxnSpPr>
            <p:nvPr/>
          </p:nvCxnSpPr>
          <p:spPr>
            <a:xfrm>
              <a:off x="9649783" y="4004217"/>
              <a:ext cx="337775" cy="23969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FE932872-30FE-4BAA-93BF-4DECE45DD3F4}"/>
                </a:ext>
              </a:extLst>
            </p:cNvPr>
            <p:cNvCxnSpPr>
              <a:stCxn id="146" idx="6"/>
              <a:endCxn id="149" idx="3"/>
            </p:cNvCxnSpPr>
            <p:nvPr/>
          </p:nvCxnSpPr>
          <p:spPr>
            <a:xfrm flipV="1">
              <a:off x="9400106" y="4036911"/>
              <a:ext cx="1192303" cy="7897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60B21056-F79D-42C7-B0D4-A9513FF069D7}"/>
              </a:ext>
            </a:extLst>
          </p:cNvPr>
          <p:cNvGrpSpPr/>
          <p:nvPr/>
        </p:nvGrpSpPr>
        <p:grpSpPr>
          <a:xfrm>
            <a:off x="8273846" y="5554455"/>
            <a:ext cx="2306683" cy="670241"/>
            <a:chOff x="8273846" y="5554455"/>
            <a:chExt cx="2306683" cy="670241"/>
          </a:xfrm>
        </p:grpSpPr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85B0AA43-2E63-4AE3-92E4-1016F0893DB5}"/>
                </a:ext>
              </a:extLst>
            </p:cNvPr>
            <p:cNvCxnSpPr>
              <a:stCxn id="240" idx="7"/>
              <a:endCxn id="241" idx="3"/>
            </p:cNvCxnSpPr>
            <p:nvPr/>
          </p:nvCxnSpPr>
          <p:spPr>
            <a:xfrm flipV="1">
              <a:off x="9224752" y="5851467"/>
              <a:ext cx="141606" cy="9256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2A37CB78-CD8A-4187-94F7-FE5076A8AA4F}"/>
                </a:ext>
              </a:extLst>
            </p:cNvPr>
            <p:cNvCxnSpPr>
              <a:cxnSpLocks/>
              <a:stCxn id="244" idx="6"/>
              <a:endCxn id="241" idx="2"/>
            </p:cNvCxnSpPr>
            <p:nvPr/>
          </p:nvCxnSpPr>
          <p:spPr>
            <a:xfrm>
              <a:off x="8713517" y="5619844"/>
              <a:ext cx="624613" cy="16347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0613B49E-A24D-4C1B-8C17-1CC7097E08F7}"/>
                </a:ext>
              </a:extLst>
            </p:cNvPr>
            <p:cNvCxnSpPr>
              <a:stCxn id="244" idx="4"/>
              <a:endCxn id="246" idx="0"/>
            </p:cNvCxnSpPr>
            <p:nvPr/>
          </p:nvCxnSpPr>
          <p:spPr>
            <a:xfrm flipH="1">
              <a:off x="8568098" y="5716221"/>
              <a:ext cx="49042" cy="166888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60D25745-3010-4C64-A68C-0A4E53A404CB}"/>
                </a:ext>
              </a:extLst>
            </p:cNvPr>
            <p:cNvCxnSpPr>
              <a:cxnSpLocks/>
              <a:stCxn id="241" idx="4"/>
              <a:endCxn id="237" idx="1"/>
            </p:cNvCxnSpPr>
            <p:nvPr/>
          </p:nvCxnSpPr>
          <p:spPr>
            <a:xfrm>
              <a:off x="9434507" y="5879695"/>
              <a:ext cx="111672" cy="293199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45B8E73C-B965-402A-AD7F-B8EEBD59F52D}"/>
                </a:ext>
              </a:extLst>
            </p:cNvPr>
            <p:cNvCxnSpPr>
              <a:stCxn id="247" idx="7"/>
              <a:endCxn id="240" idx="3"/>
            </p:cNvCxnSpPr>
            <p:nvPr/>
          </p:nvCxnSpPr>
          <p:spPr>
            <a:xfrm flipV="1">
              <a:off x="9012236" y="6080329"/>
              <a:ext cx="76218" cy="76218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BA61D9F1-3D8D-49CC-8D3E-29B00EED09F0}"/>
                </a:ext>
              </a:extLst>
            </p:cNvPr>
            <p:cNvCxnSpPr>
              <a:cxnSpLocks/>
              <a:stCxn id="246" idx="5"/>
              <a:endCxn id="247" idx="1"/>
            </p:cNvCxnSpPr>
            <p:nvPr/>
          </p:nvCxnSpPr>
          <p:spPr>
            <a:xfrm>
              <a:off x="8636247" y="6047635"/>
              <a:ext cx="239691" cy="10891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BACB23C7-7337-445E-A1DC-BB8C1C1351FC}"/>
                </a:ext>
              </a:extLst>
            </p:cNvPr>
            <p:cNvCxnSpPr>
              <a:stCxn id="245" idx="5"/>
              <a:endCxn id="246" idx="1"/>
            </p:cNvCxnSpPr>
            <p:nvPr/>
          </p:nvCxnSpPr>
          <p:spPr>
            <a:xfrm>
              <a:off x="8341995" y="5900509"/>
              <a:ext cx="157954" cy="10828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A6FED8FE-50E8-46E4-81E2-9D663A7937B0}"/>
                </a:ext>
              </a:extLst>
            </p:cNvPr>
            <p:cNvCxnSpPr>
              <a:stCxn id="241" idx="5"/>
              <a:endCxn id="248" idx="1"/>
            </p:cNvCxnSpPr>
            <p:nvPr/>
          </p:nvCxnSpPr>
          <p:spPr>
            <a:xfrm>
              <a:off x="9502656" y="5851467"/>
              <a:ext cx="779154" cy="23969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1E6B9B3D-7A00-489E-9DDD-913AAD9EA89E}"/>
                </a:ext>
              </a:extLst>
            </p:cNvPr>
            <p:cNvCxnSpPr>
              <a:stCxn id="239" idx="4"/>
              <a:endCxn id="243" idx="6"/>
            </p:cNvCxnSpPr>
            <p:nvPr/>
          </p:nvCxnSpPr>
          <p:spPr>
            <a:xfrm flipH="1">
              <a:off x="8501002" y="5945084"/>
              <a:ext cx="345001" cy="27961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063C7CA7-389E-48C1-8CBC-797F415C77F2}"/>
                </a:ext>
              </a:extLst>
            </p:cNvPr>
            <p:cNvCxnSpPr>
              <a:stCxn id="245" idx="4"/>
              <a:endCxn id="243" idx="1"/>
            </p:cNvCxnSpPr>
            <p:nvPr/>
          </p:nvCxnSpPr>
          <p:spPr>
            <a:xfrm>
              <a:off x="8273846" y="5928737"/>
              <a:ext cx="62630" cy="22781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A5AE4729-DE84-48C8-A117-48F8C4F8DA56}"/>
                </a:ext>
              </a:extLst>
            </p:cNvPr>
            <p:cNvCxnSpPr>
              <a:stCxn id="238" idx="4"/>
              <a:endCxn id="236" idx="7"/>
            </p:cNvCxnSpPr>
            <p:nvPr/>
          </p:nvCxnSpPr>
          <p:spPr>
            <a:xfrm flipH="1">
              <a:off x="9927687" y="5830653"/>
              <a:ext cx="62630" cy="16242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DE2E5DBC-EB8B-4E9D-9744-6497E875A2C9}"/>
                </a:ext>
              </a:extLst>
            </p:cNvPr>
            <p:cNvCxnSpPr>
              <a:stCxn id="241" idx="7"/>
              <a:endCxn id="235" idx="2"/>
            </p:cNvCxnSpPr>
            <p:nvPr/>
          </p:nvCxnSpPr>
          <p:spPr>
            <a:xfrm flipV="1">
              <a:off x="9502656" y="5554455"/>
              <a:ext cx="636494" cy="160714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7431DB8A-329F-4C8E-A238-012333FB0AAD}"/>
                </a:ext>
              </a:extLst>
            </p:cNvPr>
            <p:cNvCxnSpPr>
              <a:stCxn id="235" idx="4"/>
              <a:endCxn id="248" idx="0"/>
            </p:cNvCxnSpPr>
            <p:nvPr/>
          </p:nvCxnSpPr>
          <p:spPr>
            <a:xfrm>
              <a:off x="10235527" y="5650832"/>
              <a:ext cx="114432" cy="41209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03013C45-2F86-4BFB-AD54-E1CE4AC2DD21}"/>
                </a:ext>
              </a:extLst>
            </p:cNvPr>
            <p:cNvCxnSpPr>
              <a:stCxn id="238" idx="6"/>
              <a:endCxn id="234" idx="2"/>
            </p:cNvCxnSpPr>
            <p:nvPr/>
          </p:nvCxnSpPr>
          <p:spPr>
            <a:xfrm>
              <a:off x="10086694" y="5734276"/>
              <a:ext cx="493835" cy="4904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B7F62319-010F-4E02-B00D-9910EF22BCDE}"/>
              </a:ext>
            </a:extLst>
          </p:cNvPr>
          <p:cNvGrpSpPr/>
          <p:nvPr/>
        </p:nvGrpSpPr>
        <p:grpSpPr>
          <a:xfrm>
            <a:off x="7749024" y="2137860"/>
            <a:ext cx="3121290" cy="542222"/>
            <a:chOff x="7749024" y="2137860"/>
            <a:chExt cx="3121290" cy="542222"/>
          </a:xfrm>
        </p:grpSpPr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275EE545-C77E-4E29-9481-58C77891998E}"/>
                </a:ext>
              </a:extLst>
            </p:cNvPr>
            <p:cNvCxnSpPr>
              <a:cxnSpLocks/>
              <a:stCxn id="144" idx="6"/>
              <a:endCxn id="136" idx="2"/>
            </p:cNvCxnSpPr>
            <p:nvPr/>
          </p:nvCxnSpPr>
          <p:spPr>
            <a:xfrm>
              <a:off x="9154895" y="2219597"/>
              <a:ext cx="461140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3432A118-47BA-4A94-8817-3F7CB66AA645}"/>
                </a:ext>
              </a:extLst>
            </p:cNvPr>
            <p:cNvCxnSpPr>
              <a:cxnSpLocks/>
              <a:stCxn id="136" idx="6"/>
              <a:endCxn id="140" idx="2"/>
            </p:cNvCxnSpPr>
            <p:nvPr/>
          </p:nvCxnSpPr>
          <p:spPr>
            <a:xfrm flipV="1">
              <a:off x="9808789" y="2219597"/>
              <a:ext cx="1033297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630EB02F-8C30-4D24-BDA1-35155B06EA6C}"/>
                </a:ext>
              </a:extLst>
            </p:cNvPr>
            <p:cNvCxnSpPr>
              <a:stCxn id="142" idx="6"/>
              <a:endCxn id="144" idx="2"/>
            </p:cNvCxnSpPr>
            <p:nvPr/>
          </p:nvCxnSpPr>
          <p:spPr>
            <a:xfrm>
              <a:off x="7749024" y="2137860"/>
              <a:ext cx="1213118" cy="8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BF1C3596-B926-4465-90DE-DC0687A4E5AD}"/>
                </a:ext>
              </a:extLst>
            </p:cNvPr>
            <p:cNvCxnSpPr>
              <a:stCxn id="132" idx="5"/>
              <a:endCxn id="138" idx="3"/>
            </p:cNvCxnSpPr>
            <p:nvPr/>
          </p:nvCxnSpPr>
          <p:spPr>
            <a:xfrm>
              <a:off x="8489121" y="2663735"/>
              <a:ext cx="1841731" cy="16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BAE82BD4-31DB-42DF-BC3D-5F908D783B38}"/>
                </a:ext>
              </a:extLst>
            </p:cNvPr>
            <p:cNvCxnSpPr>
              <a:stCxn id="138" idx="6"/>
              <a:endCxn id="140" idx="3"/>
            </p:cNvCxnSpPr>
            <p:nvPr/>
          </p:nvCxnSpPr>
          <p:spPr>
            <a:xfrm flipV="1">
              <a:off x="10495378" y="2287746"/>
              <a:ext cx="374936" cy="324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0B4DDBE4-55FA-46F2-BBB7-02FA2D51796F}"/>
                </a:ext>
              </a:extLst>
            </p:cNvPr>
            <p:cNvCxnSpPr>
              <a:stCxn id="132" idx="7"/>
              <a:endCxn id="144" idx="3"/>
            </p:cNvCxnSpPr>
            <p:nvPr/>
          </p:nvCxnSpPr>
          <p:spPr>
            <a:xfrm flipV="1">
              <a:off x="8489121" y="2287746"/>
              <a:ext cx="501249" cy="239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E7C6E11D-A989-41FA-ACCC-FF69CE216E2F}"/>
              </a:ext>
            </a:extLst>
          </p:cNvPr>
          <p:cNvGrpSpPr/>
          <p:nvPr/>
        </p:nvGrpSpPr>
        <p:grpSpPr>
          <a:xfrm>
            <a:off x="8096785" y="3936068"/>
            <a:ext cx="3296644" cy="536702"/>
            <a:chOff x="8096785" y="3936068"/>
            <a:chExt cx="3296644" cy="536702"/>
          </a:xfrm>
        </p:grpSpPr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C6920491-A819-4314-A80F-652E9028F0A0}"/>
                </a:ext>
              </a:extLst>
            </p:cNvPr>
            <p:cNvCxnSpPr>
              <a:stCxn id="146" idx="2"/>
              <a:endCxn id="232" idx="6"/>
            </p:cNvCxnSpPr>
            <p:nvPr/>
          </p:nvCxnSpPr>
          <p:spPr>
            <a:xfrm flipH="1" flipV="1">
              <a:off x="8533696" y="3968762"/>
              <a:ext cx="673655" cy="147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66DCC3BB-9037-4F20-A1EB-3423B2529C6D}"/>
                </a:ext>
              </a:extLst>
            </p:cNvPr>
            <p:cNvCxnSpPr>
              <a:stCxn id="146" idx="5"/>
              <a:endCxn id="150" idx="2"/>
            </p:cNvCxnSpPr>
            <p:nvPr/>
          </p:nvCxnSpPr>
          <p:spPr>
            <a:xfrm>
              <a:off x="9371877" y="4184037"/>
              <a:ext cx="587452" cy="128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89952BA4-1750-4E06-A141-E1E8CC058CBE}"/>
                </a:ext>
              </a:extLst>
            </p:cNvPr>
            <p:cNvCxnSpPr>
              <a:cxnSpLocks/>
              <a:stCxn id="146" idx="3"/>
              <a:endCxn id="147" idx="6"/>
            </p:cNvCxnSpPr>
            <p:nvPr/>
          </p:nvCxnSpPr>
          <p:spPr>
            <a:xfrm flipH="1">
              <a:off x="8795254" y="4184037"/>
              <a:ext cx="440326" cy="1770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38A2481F-440A-4A5C-9024-5163FDC80CB8}"/>
                </a:ext>
              </a:extLst>
            </p:cNvPr>
            <p:cNvCxnSpPr>
              <a:stCxn id="148" idx="6"/>
              <a:endCxn id="232" idx="2"/>
            </p:cNvCxnSpPr>
            <p:nvPr/>
          </p:nvCxnSpPr>
          <p:spPr>
            <a:xfrm flipV="1">
              <a:off x="8125013" y="3968762"/>
              <a:ext cx="215930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D45CDEEF-9466-4B99-8330-CE40535D142B}"/>
                </a:ext>
              </a:extLst>
            </p:cNvPr>
            <p:cNvCxnSpPr>
              <a:stCxn id="148" idx="5"/>
              <a:endCxn id="147" idx="2"/>
            </p:cNvCxnSpPr>
            <p:nvPr/>
          </p:nvCxnSpPr>
          <p:spPr>
            <a:xfrm>
              <a:off x="8096785" y="4085953"/>
              <a:ext cx="505715" cy="275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E07E6CCC-8BBA-4386-816B-55FA52DC9BC4}"/>
                </a:ext>
              </a:extLst>
            </p:cNvPr>
            <p:cNvCxnSpPr>
              <a:cxnSpLocks/>
              <a:stCxn id="232" idx="6"/>
              <a:endCxn id="152" idx="2"/>
            </p:cNvCxnSpPr>
            <p:nvPr/>
          </p:nvCxnSpPr>
          <p:spPr>
            <a:xfrm flipV="1">
              <a:off x="8533697" y="3936068"/>
              <a:ext cx="95156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3243DD45-6C68-4EFF-A400-8AB0F2819669}"/>
                </a:ext>
              </a:extLst>
            </p:cNvPr>
            <p:cNvCxnSpPr>
              <a:stCxn id="150" idx="6"/>
              <a:endCxn id="233" idx="2"/>
            </p:cNvCxnSpPr>
            <p:nvPr/>
          </p:nvCxnSpPr>
          <p:spPr>
            <a:xfrm flipV="1">
              <a:off x="10152084" y="4263015"/>
              <a:ext cx="183234" cy="490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03EE62AF-3D9D-499B-874F-48C14A8A4B17}"/>
                </a:ext>
              </a:extLst>
            </p:cNvPr>
            <p:cNvCxnSpPr>
              <a:stCxn id="152" idx="6"/>
              <a:endCxn id="149" idx="2"/>
            </p:cNvCxnSpPr>
            <p:nvPr/>
          </p:nvCxnSpPr>
          <p:spPr>
            <a:xfrm>
              <a:off x="9678011" y="3936068"/>
              <a:ext cx="886170" cy="32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70A040F5-4DF2-44BE-B43F-96BFB9F0D873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10123856" y="4036911"/>
              <a:ext cx="468553" cy="20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224AB52-345D-46E1-9430-07E22BC827A8}"/>
                </a:ext>
              </a:extLst>
            </p:cNvPr>
            <p:cNvCxnSpPr>
              <a:stCxn id="151" idx="1"/>
              <a:endCxn id="149" idx="5"/>
            </p:cNvCxnSpPr>
            <p:nvPr/>
          </p:nvCxnSpPr>
          <p:spPr>
            <a:xfrm flipH="1" flipV="1">
              <a:off x="10728707" y="4036911"/>
              <a:ext cx="664722" cy="435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B5AADC25-A592-449B-8744-C3FE0E2D7777}"/>
              </a:ext>
            </a:extLst>
          </p:cNvPr>
          <p:cNvGrpSpPr/>
          <p:nvPr/>
        </p:nvGrpSpPr>
        <p:grpSpPr>
          <a:xfrm>
            <a:off x="7966006" y="5554455"/>
            <a:ext cx="2642751" cy="686588"/>
            <a:chOff x="7966006" y="5554455"/>
            <a:chExt cx="2642751" cy="686588"/>
          </a:xfrm>
        </p:grpSpPr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84F89372-92D0-4576-BF55-3D41084221AE}"/>
                </a:ext>
              </a:extLst>
            </p:cNvPr>
            <p:cNvCxnSpPr>
              <a:cxnSpLocks/>
              <a:stCxn id="241" idx="6"/>
              <a:endCxn id="238" idx="3"/>
            </p:cNvCxnSpPr>
            <p:nvPr/>
          </p:nvCxnSpPr>
          <p:spPr>
            <a:xfrm>
              <a:off x="9530884" y="5783317"/>
              <a:ext cx="391284" cy="19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ABCA772D-D112-4307-856B-79EABC8D924E}"/>
                </a:ext>
              </a:extLst>
            </p:cNvPr>
            <p:cNvCxnSpPr>
              <a:cxnSpLocks/>
              <a:stCxn id="241" idx="5"/>
              <a:endCxn id="236" idx="1"/>
            </p:cNvCxnSpPr>
            <p:nvPr/>
          </p:nvCxnSpPr>
          <p:spPr>
            <a:xfrm>
              <a:off x="9502656" y="5851466"/>
              <a:ext cx="288733" cy="1416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37CAB0B3-40CA-4D47-9536-F5B80CC4FE72}"/>
                </a:ext>
              </a:extLst>
            </p:cNvPr>
            <p:cNvCxnSpPr>
              <a:stCxn id="239" idx="5"/>
              <a:endCxn id="240" idx="2"/>
            </p:cNvCxnSpPr>
            <p:nvPr/>
          </p:nvCxnSpPr>
          <p:spPr>
            <a:xfrm>
              <a:off x="8914152" y="5916856"/>
              <a:ext cx="146074" cy="953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0C55A10F-2A71-4F30-ABE4-780155C1B3CE}"/>
                </a:ext>
              </a:extLst>
            </p:cNvPr>
            <p:cNvCxnSpPr>
              <a:cxnSpLocks/>
              <a:stCxn id="239" idx="4"/>
              <a:endCxn id="247" idx="0"/>
            </p:cNvCxnSpPr>
            <p:nvPr/>
          </p:nvCxnSpPr>
          <p:spPr>
            <a:xfrm>
              <a:off x="8846003" y="5945084"/>
              <a:ext cx="98084" cy="1832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262CD392-8901-43D3-9942-B61A871C352A}"/>
                </a:ext>
              </a:extLst>
            </p:cNvPr>
            <p:cNvCxnSpPr>
              <a:stCxn id="244" idx="5"/>
              <a:endCxn id="239" idx="1"/>
            </p:cNvCxnSpPr>
            <p:nvPr/>
          </p:nvCxnSpPr>
          <p:spPr>
            <a:xfrm>
              <a:off x="8685289" y="5687993"/>
              <a:ext cx="92565" cy="92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B702C5C0-E26A-4D96-B7F0-CB232C69E311}"/>
                </a:ext>
              </a:extLst>
            </p:cNvPr>
            <p:cNvCxnSpPr>
              <a:cxnSpLocks/>
              <a:stCxn id="239" idx="3"/>
              <a:endCxn id="246" idx="6"/>
            </p:cNvCxnSpPr>
            <p:nvPr/>
          </p:nvCxnSpPr>
          <p:spPr>
            <a:xfrm flipH="1">
              <a:off x="8664475" y="5916856"/>
              <a:ext cx="113379" cy="626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A99CB9DA-FAC8-4BCA-B5C1-16221EDC75AA}"/>
                </a:ext>
              </a:extLst>
            </p:cNvPr>
            <p:cNvCxnSpPr>
              <a:stCxn id="240" idx="5"/>
              <a:endCxn id="237" idx="2"/>
            </p:cNvCxnSpPr>
            <p:nvPr/>
          </p:nvCxnSpPr>
          <p:spPr>
            <a:xfrm>
              <a:off x="9224752" y="6080329"/>
              <a:ext cx="293199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9C958562-E706-49A5-BA40-D757709AE3F7}"/>
                </a:ext>
              </a:extLst>
            </p:cNvPr>
            <p:cNvCxnSpPr>
              <a:stCxn id="247" idx="6"/>
              <a:endCxn id="237" idx="2"/>
            </p:cNvCxnSpPr>
            <p:nvPr/>
          </p:nvCxnSpPr>
          <p:spPr>
            <a:xfrm>
              <a:off x="9040464" y="6224696"/>
              <a:ext cx="477487" cy="163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BD7B09CF-66B8-4CB0-8141-AFE40FC85A94}"/>
                </a:ext>
              </a:extLst>
            </p:cNvPr>
            <p:cNvCxnSpPr>
              <a:stCxn id="247" idx="6"/>
              <a:endCxn id="236" idx="2"/>
            </p:cNvCxnSpPr>
            <p:nvPr/>
          </p:nvCxnSpPr>
          <p:spPr>
            <a:xfrm flipV="1">
              <a:off x="9040464" y="6061222"/>
              <a:ext cx="722697" cy="163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4F4BD362-43B4-4EC0-A7FD-52370280F6CB}"/>
                </a:ext>
              </a:extLst>
            </p:cNvPr>
            <p:cNvCxnSpPr>
              <a:stCxn id="245" idx="7"/>
              <a:endCxn id="244" idx="3"/>
            </p:cNvCxnSpPr>
            <p:nvPr/>
          </p:nvCxnSpPr>
          <p:spPr>
            <a:xfrm flipV="1">
              <a:off x="8341995" y="5687993"/>
              <a:ext cx="206996" cy="76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78629110-F9ED-4EFB-A817-2241E731E47B}"/>
                </a:ext>
              </a:extLst>
            </p:cNvPr>
            <p:cNvCxnSpPr>
              <a:stCxn id="243" idx="6"/>
              <a:endCxn id="247" idx="2"/>
            </p:cNvCxnSpPr>
            <p:nvPr/>
          </p:nvCxnSpPr>
          <p:spPr>
            <a:xfrm>
              <a:off x="8501002" y="6224696"/>
              <a:ext cx="3467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116D213B-1E4A-4AD9-BAE4-2A12D5AE49BF}"/>
                </a:ext>
              </a:extLst>
            </p:cNvPr>
            <p:cNvCxnSpPr>
              <a:stCxn id="242" idx="7"/>
              <a:endCxn id="245" idx="3"/>
            </p:cNvCxnSpPr>
            <p:nvPr/>
          </p:nvCxnSpPr>
          <p:spPr>
            <a:xfrm flipV="1">
              <a:off x="7966006" y="5900509"/>
              <a:ext cx="239691" cy="598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77EE5655-70DE-4F8F-BEAD-91CED713295C}"/>
                </a:ext>
              </a:extLst>
            </p:cNvPr>
            <p:cNvCxnSpPr>
              <a:stCxn id="246" idx="2"/>
              <a:endCxn id="242" idx="6"/>
            </p:cNvCxnSpPr>
            <p:nvPr/>
          </p:nvCxnSpPr>
          <p:spPr>
            <a:xfrm flipH="1">
              <a:off x="7994234" y="5979486"/>
              <a:ext cx="477487" cy="490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78BE9C82-09DF-427F-91F1-E00EE608C66D}"/>
                </a:ext>
              </a:extLst>
            </p:cNvPr>
            <p:cNvCxnSpPr>
              <a:stCxn id="243" idx="2"/>
              <a:endCxn id="242" idx="5"/>
            </p:cNvCxnSpPr>
            <p:nvPr/>
          </p:nvCxnSpPr>
          <p:spPr>
            <a:xfrm flipH="1" flipV="1">
              <a:off x="7966006" y="6096677"/>
              <a:ext cx="342242" cy="1280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2FE2CFA5-5CD2-4714-981E-5EC4ED647B15}"/>
                </a:ext>
              </a:extLst>
            </p:cNvPr>
            <p:cNvCxnSpPr>
              <a:cxnSpLocks/>
              <a:stCxn id="236" idx="6"/>
              <a:endCxn id="248" idx="2"/>
            </p:cNvCxnSpPr>
            <p:nvPr/>
          </p:nvCxnSpPr>
          <p:spPr>
            <a:xfrm>
              <a:off x="9955915" y="6061222"/>
              <a:ext cx="297667" cy="9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B50F6A75-A724-4580-BB1B-C84F03D2C472}"/>
                </a:ext>
              </a:extLst>
            </p:cNvPr>
            <p:cNvCxnSpPr>
              <a:stCxn id="237" idx="6"/>
              <a:endCxn id="248" idx="2"/>
            </p:cNvCxnSpPr>
            <p:nvPr/>
          </p:nvCxnSpPr>
          <p:spPr>
            <a:xfrm flipV="1">
              <a:off x="9710705" y="6159306"/>
              <a:ext cx="542877" cy="817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B00480FE-6D34-49EC-8556-D033630E1DDA}"/>
                </a:ext>
              </a:extLst>
            </p:cNvPr>
            <p:cNvCxnSpPr>
              <a:stCxn id="238" idx="5"/>
              <a:endCxn id="248" idx="1"/>
            </p:cNvCxnSpPr>
            <p:nvPr/>
          </p:nvCxnSpPr>
          <p:spPr>
            <a:xfrm>
              <a:off x="10058466" y="5802425"/>
              <a:ext cx="223344" cy="2887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899005C3-54FB-4247-8C76-308DE6825B6F}"/>
                </a:ext>
              </a:extLst>
            </p:cNvPr>
            <p:cNvCxnSpPr>
              <a:stCxn id="248" idx="7"/>
              <a:endCxn id="234" idx="3"/>
            </p:cNvCxnSpPr>
            <p:nvPr/>
          </p:nvCxnSpPr>
          <p:spPr>
            <a:xfrm flipV="1">
              <a:off x="10418108" y="5851467"/>
              <a:ext cx="190649" cy="2396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381D1B2-768F-447B-AFE0-9466923800A3}"/>
                </a:ext>
              </a:extLst>
            </p:cNvPr>
            <p:cNvCxnSpPr>
              <a:stCxn id="235" idx="6"/>
              <a:endCxn id="234" idx="1"/>
            </p:cNvCxnSpPr>
            <p:nvPr/>
          </p:nvCxnSpPr>
          <p:spPr>
            <a:xfrm>
              <a:off x="10331904" y="5554455"/>
              <a:ext cx="276853" cy="1607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F221521D-D2A1-47E8-8956-EACCA5174A0A}"/>
                </a:ext>
              </a:extLst>
            </p:cNvPr>
            <p:cNvCxnSpPr>
              <a:stCxn id="244" idx="6"/>
              <a:endCxn id="235" idx="2"/>
            </p:cNvCxnSpPr>
            <p:nvPr/>
          </p:nvCxnSpPr>
          <p:spPr>
            <a:xfrm flipV="1">
              <a:off x="8713517" y="5554455"/>
              <a:ext cx="1425633" cy="653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15B94406-EAFF-4E1F-8962-64A72735E952}"/>
                </a:ext>
              </a:extLst>
            </p:cNvPr>
            <p:cNvCxnSpPr>
              <a:cxnSpLocks/>
              <a:stCxn id="243" idx="6"/>
              <a:endCxn id="241" idx="2"/>
            </p:cNvCxnSpPr>
            <p:nvPr/>
          </p:nvCxnSpPr>
          <p:spPr>
            <a:xfrm flipV="1">
              <a:off x="8501002" y="5783318"/>
              <a:ext cx="837128" cy="4413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9F4F114-CEF8-4E81-9CCA-51B327D046B7}"/>
                </a:ext>
              </a:extLst>
            </p:cNvPr>
            <p:cNvCxnSpPr>
              <a:cxnSpLocks/>
              <a:stCxn id="238" idx="7"/>
              <a:endCxn id="235" idx="3"/>
            </p:cNvCxnSpPr>
            <p:nvPr/>
          </p:nvCxnSpPr>
          <p:spPr>
            <a:xfrm flipV="1">
              <a:off x="10058466" y="5622604"/>
              <a:ext cx="108912" cy="435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3B216D-B8F5-4896-863F-9D23AEF8E43E}"/>
                  </a:ext>
                </a:extLst>
              </p:cNvPr>
              <p:cNvSpPr txBox="1"/>
              <p:nvPr/>
            </p:nvSpPr>
            <p:spPr>
              <a:xfrm>
                <a:off x="4565561" y="2942400"/>
                <a:ext cx="552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3B216D-B8F5-4896-863F-9D23AEF8E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61" y="2942400"/>
                <a:ext cx="5528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45A69EE9-6DB5-4552-8FB3-53F8351E7FBD}"/>
              </a:ext>
            </a:extLst>
          </p:cNvPr>
          <p:cNvSpPr txBox="1"/>
          <p:nvPr/>
        </p:nvSpPr>
        <p:spPr>
          <a:xfrm>
            <a:off x="1883769" y="4275594"/>
            <a:ext cx="3441857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to keep track of </a:t>
            </a:r>
            <a:r>
              <a:rPr lang="en-US" altLang="zh-C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inter-level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paths?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标注: 弯曲线形(带强调线) 19">
                <a:extLst>
                  <a:ext uri="{FF2B5EF4-FFF2-40B4-BE49-F238E27FC236}">
                    <a16:creationId xmlns:a16="http://schemas.microsoft.com/office/drawing/2014/main" id="{F653C2F1-64B6-4AC3-A44B-BDDF6C5CDF52}"/>
                  </a:ext>
                </a:extLst>
              </p:cNvPr>
              <p:cNvSpPr/>
              <p:nvPr/>
            </p:nvSpPr>
            <p:spPr>
              <a:xfrm>
                <a:off x="4067284" y="4529899"/>
                <a:ext cx="2844782" cy="734211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45623"/>
                  <a:gd name="adj6" fmla="val -106850"/>
                </a:avLst>
              </a:prstGeom>
              <a:ln w="1905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True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in the same level!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标注: 弯曲线形(带强调线) 19">
                <a:extLst>
                  <a:ext uri="{FF2B5EF4-FFF2-40B4-BE49-F238E27FC236}">
                    <a16:creationId xmlns:a16="http://schemas.microsoft.com/office/drawing/2014/main" id="{F653C2F1-64B6-4AC3-A44B-BDDF6C5CD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284" y="4529899"/>
                <a:ext cx="2844782" cy="734211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45623"/>
                  <a:gd name="adj6" fmla="val -106850"/>
                </a:avLst>
              </a:prstGeom>
              <a:blipFill>
                <a:blip r:embed="rId6"/>
                <a:stretch>
                  <a:fillRect r="-207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326D798-1B81-4B64-949B-BC56953FBFD1}"/>
              </a:ext>
            </a:extLst>
          </p:cNvPr>
          <p:cNvGrpSpPr/>
          <p:nvPr/>
        </p:nvGrpSpPr>
        <p:grpSpPr>
          <a:xfrm>
            <a:off x="2984648" y="3286066"/>
            <a:ext cx="1334760" cy="727746"/>
            <a:chOff x="2984648" y="3485574"/>
            <a:chExt cx="1334760" cy="727746"/>
          </a:xfrm>
        </p:grpSpPr>
        <p:sp>
          <p:nvSpPr>
            <p:cNvPr id="162" name="乘号 161">
              <a:extLst>
                <a:ext uri="{FF2B5EF4-FFF2-40B4-BE49-F238E27FC236}">
                  <a16:creationId xmlns:a16="http://schemas.microsoft.com/office/drawing/2014/main" id="{133864EB-E8A2-4314-9879-B01B23863676}"/>
                </a:ext>
              </a:extLst>
            </p:cNvPr>
            <p:cNvSpPr/>
            <p:nvPr/>
          </p:nvSpPr>
          <p:spPr>
            <a:xfrm>
              <a:off x="2984648" y="3882159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乘号 162">
              <a:extLst>
                <a:ext uri="{FF2B5EF4-FFF2-40B4-BE49-F238E27FC236}">
                  <a16:creationId xmlns:a16="http://schemas.microsoft.com/office/drawing/2014/main" id="{647E80B2-58D2-413D-AB5A-B15177804187}"/>
                </a:ext>
              </a:extLst>
            </p:cNvPr>
            <p:cNvSpPr/>
            <p:nvPr/>
          </p:nvSpPr>
          <p:spPr>
            <a:xfrm>
              <a:off x="3840631" y="3597510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14BE5F51-F48A-40BB-9862-368DC12393ED}"/>
                </a:ext>
              </a:extLst>
            </p:cNvPr>
            <p:cNvSpPr/>
            <p:nvPr/>
          </p:nvSpPr>
          <p:spPr>
            <a:xfrm>
              <a:off x="4126654" y="3485574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68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3" grpId="0"/>
      <p:bldP spid="99" grpId="0" animBg="1"/>
      <p:bldP spid="5" grpId="0" animBg="1"/>
      <p:bldP spid="100" grpId="0" animBg="1"/>
      <p:bldP spid="9" grpId="0" animBg="1"/>
      <p:bldP spid="11" grpId="0" animBg="1"/>
      <p:bldP spid="229" grpId="0"/>
      <p:bldP spid="231" grpId="0"/>
      <p:bldP spid="4" grpId="0"/>
      <p:bldP spid="24" grpId="0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Tree Covers</a:t>
            </a:r>
            <a:endParaRPr lang="zh-CN" altLang="en-US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Another powerful tool for preserving distances!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More powerful than spanners!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1. For every two vertices, exists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tree that “covers” them</a:t>
                </a: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2. Every vertex is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trees</a:t>
                </a: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68E46494-085D-4DA1-ADDD-97BC83B31BED}"/>
              </a:ext>
            </a:extLst>
          </p:cNvPr>
          <p:cNvSpPr/>
          <p:nvPr/>
        </p:nvSpPr>
        <p:spPr>
          <a:xfrm>
            <a:off x="7124282" y="2465058"/>
            <a:ext cx="3846842" cy="38468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C35587-8652-4EB2-9FC5-EA70E41F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69411" y="3429000"/>
            <a:ext cx="1709903" cy="182931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57F5A5B-5A2A-4EBB-889D-0B8258690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7601" y="3257818"/>
            <a:ext cx="1389887" cy="148695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EC601F3-3AA9-4696-AC9B-96F787890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24282" y="4402939"/>
            <a:ext cx="891290" cy="9535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439C495-E5D6-418E-8382-70468BB0C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73424" y="4578995"/>
            <a:ext cx="1589969" cy="17010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0010D58-3757-4FBF-8AA1-16E69C9A2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95758" y="2543884"/>
            <a:ext cx="959578" cy="102659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3284F4D-6949-4F61-85C3-DBD2E0634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34369" y="2753338"/>
            <a:ext cx="1987563" cy="21263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C0289F2-068E-4D25-BE8C-114FCBE33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47847" y="4480152"/>
            <a:ext cx="1418520" cy="151758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B0C08DD-24CF-4EEB-98F2-830444B51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36792" y="4280622"/>
            <a:ext cx="686106" cy="7340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E9351C4-0A11-4287-BE47-8F7345149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06463" y="5001362"/>
            <a:ext cx="1077585" cy="115283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6FB355B-29A9-45F3-9CE5-D13FA8F46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67232" y="4001294"/>
            <a:ext cx="1031640" cy="110368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2812553-0A7C-4AF5-8968-90D154556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5547" y="2634212"/>
            <a:ext cx="1154915" cy="123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D24ED5-210E-40F5-B519-9A68AEC7F662}"/>
                  </a:ext>
                </a:extLst>
              </p:cNvPr>
              <p:cNvSpPr txBox="1"/>
              <p:nvPr/>
            </p:nvSpPr>
            <p:spPr>
              <a:xfrm>
                <a:off x="838200" y="3881993"/>
                <a:ext cx="590340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𝑇𝑟𝑒𝑒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D24ED5-210E-40F5-B519-9A68AEC7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81993"/>
                <a:ext cx="5903406" cy="461665"/>
              </a:xfrm>
              <a:prstGeom prst="rect">
                <a:avLst/>
              </a:prstGeom>
              <a:blipFill>
                <a:blip r:embed="rId6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02E459E9-C802-4C5A-A5A8-831435DE8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69411" y="3427920"/>
            <a:ext cx="1709903" cy="1829317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8" name="椭圆 37">
            <a:extLst>
              <a:ext uri="{FF2B5EF4-FFF2-40B4-BE49-F238E27FC236}">
                <a16:creationId xmlns:a16="http://schemas.microsoft.com/office/drawing/2014/main" id="{972BA330-C22C-42B7-8294-1404BB1BD72D}"/>
              </a:ext>
            </a:extLst>
          </p:cNvPr>
          <p:cNvSpPr/>
          <p:nvPr/>
        </p:nvSpPr>
        <p:spPr>
          <a:xfrm>
            <a:off x="9466544" y="3950362"/>
            <a:ext cx="192754" cy="19275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827CF08-B180-43A7-9671-5756926E2DC9}"/>
              </a:ext>
            </a:extLst>
          </p:cNvPr>
          <p:cNvSpPr/>
          <p:nvPr/>
        </p:nvSpPr>
        <p:spPr>
          <a:xfrm>
            <a:off x="9067016" y="5067936"/>
            <a:ext cx="192754" cy="1927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9093F26-1A5F-46D7-BE8D-EE45D388704E}"/>
              </a:ext>
            </a:extLst>
          </p:cNvPr>
          <p:cNvSpPr/>
          <p:nvPr/>
        </p:nvSpPr>
        <p:spPr>
          <a:xfrm>
            <a:off x="9117139" y="3878969"/>
            <a:ext cx="368606" cy="1191795"/>
          </a:xfrm>
          <a:custGeom>
            <a:avLst/>
            <a:gdLst>
              <a:gd name="connsiteX0" fmla="*/ 368606 w 368606"/>
              <a:gd name="connsiteY0" fmla="*/ 111140 h 1191795"/>
              <a:gd name="connsiteX1" fmla="*/ 23782 w 368606"/>
              <a:gd name="connsiteY1" fmla="*/ 101904 h 1191795"/>
              <a:gd name="connsiteX2" fmla="*/ 57649 w 368606"/>
              <a:gd name="connsiteY2" fmla="*/ 1191795 h 11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06" h="1191795">
                <a:moveTo>
                  <a:pt x="368606" y="111140"/>
                </a:moveTo>
                <a:cubicBezTo>
                  <a:pt x="222107" y="16467"/>
                  <a:pt x="75608" y="-78205"/>
                  <a:pt x="23782" y="101904"/>
                </a:cubicBezTo>
                <a:cubicBezTo>
                  <a:pt x="-28044" y="282013"/>
                  <a:pt x="14802" y="736904"/>
                  <a:pt x="57649" y="1191795"/>
                </a:cubicBezTo>
              </a:path>
            </a:pathLst>
          </a:custGeom>
          <a:ln w="3810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E5FF572E-4709-4660-B71A-C47541070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35962" y="2754155"/>
            <a:ext cx="1987563" cy="212636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4ECAEC8-2CCC-4C74-96AE-E00B240F7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68049" y="4001250"/>
            <a:ext cx="1031640" cy="110368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3" name="椭圆 42">
            <a:extLst>
              <a:ext uri="{FF2B5EF4-FFF2-40B4-BE49-F238E27FC236}">
                <a16:creationId xmlns:a16="http://schemas.microsoft.com/office/drawing/2014/main" id="{C7953312-E8DF-4BDA-A7D8-CA2BAE56FA0C}"/>
              </a:ext>
            </a:extLst>
          </p:cNvPr>
          <p:cNvSpPr/>
          <p:nvPr/>
        </p:nvSpPr>
        <p:spPr>
          <a:xfrm>
            <a:off x="10075481" y="4261932"/>
            <a:ext cx="192754" cy="192754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3BF58AC-36D7-4D3E-97D3-9F70EADD0DB3}"/>
                  </a:ext>
                </a:extLst>
              </p:cNvPr>
              <p:cNvSpPr txBox="1"/>
              <p:nvPr/>
            </p:nvSpPr>
            <p:spPr>
              <a:xfrm>
                <a:off x="1980651" y="5446967"/>
                <a:ext cx="3469037" cy="4616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tree cover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spanner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3BF58AC-36D7-4D3E-97D3-9F70EADD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51" y="5446967"/>
                <a:ext cx="3469037" cy="461665"/>
              </a:xfrm>
              <a:prstGeom prst="rect">
                <a:avLst/>
              </a:prstGeom>
              <a:blipFill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38" grpId="0" animBg="1"/>
      <p:bldP spid="38" grpId="1" animBg="1"/>
      <p:bldP spid="39" grpId="0" animBg="1"/>
      <p:bldP spid="39" grpId="1" animBg="1"/>
      <p:bldP spid="13" grpId="1" animBg="1"/>
      <p:bldP spid="13" grpId="2" animBg="1"/>
      <p:bldP spid="43" grpId="0" animBg="1"/>
      <p:bldP spid="43" grpId="1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2: Inside Each Tree Cover?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4168BB1F-1A62-4B75-9921-64E0F1B5C3FB}"/>
              </a:ext>
            </a:extLst>
          </p:cNvPr>
          <p:cNvSpPr txBox="1">
            <a:spLocks/>
          </p:cNvSpPr>
          <p:nvPr/>
        </p:nvSpPr>
        <p:spPr>
          <a:xfrm>
            <a:off x="836695" y="359975"/>
            <a:ext cx="1051560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</a:t>
            </a:r>
            <a:r>
              <a:rPr lang="en-US" altLang="zh-CN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Grow Down the Trees!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058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set of vertices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adjacent to a failure</a:t>
                </a:r>
              </a:p>
              <a:p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0582" cy="4351338"/>
              </a:xfrm>
              <a:blipFill>
                <a:blip r:embed="rId3"/>
                <a:stretch>
                  <a:fillRect t="-2381" r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77C6485-48FE-4AAD-BE9C-0B9C913C8240}"/>
              </a:ext>
            </a:extLst>
          </p:cNvPr>
          <p:cNvSpPr txBox="1"/>
          <p:nvPr/>
        </p:nvSpPr>
        <p:spPr>
          <a:xfrm>
            <a:off x="2138044" y="2165742"/>
            <a:ext cx="357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same level.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5F21214F-6D3E-410E-8AFF-1E8E559AD175}"/>
                  </a:ext>
                </a:extLst>
              </p:cNvPr>
              <p:cNvSpPr txBox="1"/>
              <p:nvPr/>
            </p:nvSpPr>
            <p:spPr>
              <a:xfrm>
                <a:off x="649838" y="5421343"/>
                <a:ext cx="4468619" cy="120032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5F21214F-6D3E-410E-8AFF-1E8E559A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8" y="5421343"/>
                <a:ext cx="4468619" cy="1200329"/>
              </a:xfrm>
              <a:prstGeom prst="rect">
                <a:avLst/>
              </a:prstGeom>
              <a:blipFill>
                <a:blip r:embed="rId4"/>
                <a:stretch>
                  <a:fillRect l="-1907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文本框 228">
            <a:extLst>
              <a:ext uri="{FF2B5EF4-FFF2-40B4-BE49-F238E27FC236}">
                <a16:creationId xmlns:a16="http://schemas.microsoft.com/office/drawing/2014/main" id="{99BBEDCC-97F6-449C-8797-B24E831B49C0}"/>
              </a:ext>
            </a:extLst>
          </p:cNvPr>
          <p:cNvSpPr txBox="1"/>
          <p:nvPr/>
        </p:nvSpPr>
        <p:spPr>
          <a:xfrm>
            <a:off x="3072162" y="6158198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41AD022-92A5-4CF0-9848-84A57AC75D53}"/>
              </a:ext>
            </a:extLst>
          </p:cNvPr>
          <p:cNvSpPr txBox="1"/>
          <p:nvPr/>
        </p:nvSpPr>
        <p:spPr>
          <a:xfrm>
            <a:off x="4566462" y="579287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FB127787-6FDD-4935-9E2D-E842F5814806}"/>
              </a:ext>
            </a:extLst>
          </p:cNvPr>
          <p:cNvSpPr/>
          <p:nvPr/>
        </p:nvSpPr>
        <p:spPr>
          <a:xfrm>
            <a:off x="7350647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8660E96A-6740-4054-AC4E-C403AF392DFE}"/>
              </a:ext>
            </a:extLst>
          </p:cNvPr>
          <p:cNvSpPr/>
          <p:nvPr/>
        </p:nvSpPr>
        <p:spPr>
          <a:xfrm>
            <a:off x="7323992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19316004-CD53-45B4-8442-23790D6924A4}"/>
              </a:ext>
            </a:extLst>
          </p:cNvPr>
          <p:cNvSpPr/>
          <p:nvPr/>
        </p:nvSpPr>
        <p:spPr>
          <a:xfrm>
            <a:off x="7323992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片 155">
            <a:extLst>
              <a:ext uri="{FF2B5EF4-FFF2-40B4-BE49-F238E27FC236}">
                <a16:creationId xmlns:a16="http://schemas.microsoft.com/office/drawing/2014/main" id="{9B3B6DC5-B752-4B04-A9AA-6408FC9A2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7455778" y="1838458"/>
            <a:ext cx="1406860" cy="1505111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C0C09A49-5ED6-4DE6-AC0D-2D1E89C2F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87287" y="1892982"/>
            <a:ext cx="950702" cy="1017096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C49A45E-7394-48F9-AB49-F55778BA9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35883" y="2364605"/>
            <a:ext cx="824412" cy="881986"/>
          </a:xfrm>
          <a:prstGeom prst="rect">
            <a:avLst/>
          </a:prstGeom>
        </p:spPr>
      </p:pic>
      <p:pic>
        <p:nvPicPr>
          <p:cNvPr id="160" name="图片 159">
            <a:extLst>
              <a:ext uri="{FF2B5EF4-FFF2-40B4-BE49-F238E27FC236}">
                <a16:creationId xmlns:a16="http://schemas.microsoft.com/office/drawing/2014/main" id="{2202FBB0-443B-4AA1-9030-EA9F788B9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994424" y="1967803"/>
            <a:ext cx="1321834" cy="1414146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21515ADD-F318-403A-9711-ECC4B5903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9742743" y="1786765"/>
            <a:ext cx="950703" cy="1017097"/>
          </a:xfrm>
          <a:prstGeom prst="rect">
            <a:avLst/>
          </a:prstGeom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ED6F1C03-456C-4D61-AE81-25B817E68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10323483" y="1956549"/>
            <a:ext cx="1030317" cy="1102271"/>
          </a:xfrm>
          <a:prstGeom prst="rect">
            <a:avLst/>
          </a:prstGeom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497BD60E-96CA-4424-809A-0EE0DFA30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7455778" y="3556697"/>
            <a:ext cx="1406860" cy="1505111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E9469FD9-1E3C-4A09-97A7-A09E6C80B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87287" y="3611221"/>
            <a:ext cx="950702" cy="1017096"/>
          </a:xfrm>
          <a:prstGeom prst="rect">
            <a:avLst/>
          </a:prstGeom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7B865786-094B-460F-8FF6-21B01A976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35883" y="4082844"/>
            <a:ext cx="824412" cy="881986"/>
          </a:xfrm>
          <a:prstGeom prst="rect">
            <a:avLst/>
          </a:prstGeom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85AE8C38-041A-494A-9570-4766154D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994424" y="3686042"/>
            <a:ext cx="1321834" cy="1414146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6B4BF3E3-D856-4DB7-96A0-833EA1D7C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9742743" y="3505004"/>
            <a:ext cx="950703" cy="1017097"/>
          </a:xfrm>
          <a:prstGeom prst="rect">
            <a:avLst/>
          </a:prstGeom>
        </p:spPr>
      </p:pic>
      <p:pic>
        <p:nvPicPr>
          <p:cNvPr id="168" name="图片 167">
            <a:extLst>
              <a:ext uri="{FF2B5EF4-FFF2-40B4-BE49-F238E27FC236}">
                <a16:creationId xmlns:a16="http://schemas.microsoft.com/office/drawing/2014/main" id="{FC32A4EA-DD94-4B80-8468-BAEC410E6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10323483" y="3674788"/>
            <a:ext cx="1030317" cy="1102271"/>
          </a:xfrm>
          <a:prstGeom prst="rect">
            <a:avLst/>
          </a:prstGeom>
        </p:spPr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id="{8A1D452D-06D0-45AA-8C3F-66DBC0F39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7455778" y="5274937"/>
            <a:ext cx="1406860" cy="1505111"/>
          </a:xfrm>
          <a:prstGeom prst="rect">
            <a:avLst/>
          </a:prstGeom>
        </p:spPr>
      </p:pic>
      <p:pic>
        <p:nvPicPr>
          <p:cNvPr id="170" name="图片 169">
            <a:extLst>
              <a:ext uri="{FF2B5EF4-FFF2-40B4-BE49-F238E27FC236}">
                <a16:creationId xmlns:a16="http://schemas.microsoft.com/office/drawing/2014/main" id="{FF531E87-BEB3-464D-9515-6FE39F915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87287" y="5329461"/>
            <a:ext cx="950702" cy="1017096"/>
          </a:xfrm>
          <a:prstGeom prst="rect">
            <a:avLst/>
          </a:prstGeom>
        </p:spPr>
      </p:pic>
      <p:pic>
        <p:nvPicPr>
          <p:cNvPr id="171" name="图片 170">
            <a:extLst>
              <a:ext uri="{FF2B5EF4-FFF2-40B4-BE49-F238E27FC236}">
                <a16:creationId xmlns:a16="http://schemas.microsoft.com/office/drawing/2014/main" id="{E3C5446F-7FD2-4159-9947-8EB0BACCE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335883" y="5801084"/>
            <a:ext cx="824412" cy="881986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65640F07-55ED-4F53-B4AD-695DC74FC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8994424" y="5404282"/>
            <a:ext cx="1321834" cy="1414146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43626DB0-2828-4691-A137-8CDEDEF46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9742743" y="5223244"/>
            <a:ext cx="950703" cy="1017097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A77CCA4C-0F53-4BAE-BF0D-60FAA4BE9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10323483" y="5393028"/>
            <a:ext cx="1030317" cy="1102271"/>
          </a:xfrm>
          <a:prstGeom prst="rect">
            <a:avLst/>
          </a:prstGeom>
        </p:spPr>
      </p:pic>
      <p:sp>
        <p:nvSpPr>
          <p:cNvPr id="45" name="椭圆 44">
            <a:extLst>
              <a:ext uri="{FF2B5EF4-FFF2-40B4-BE49-F238E27FC236}">
                <a16:creationId xmlns:a16="http://schemas.microsoft.com/office/drawing/2014/main" id="{64B40A4B-04C6-494C-9096-1A19830A4DE2}"/>
              </a:ext>
            </a:extLst>
          </p:cNvPr>
          <p:cNvSpPr/>
          <p:nvPr/>
        </p:nvSpPr>
        <p:spPr>
          <a:xfrm>
            <a:off x="9526069" y="2630077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ED1D5E1-CED0-45F1-92A0-CBD5CAEABE75}"/>
              </a:ext>
            </a:extLst>
          </p:cNvPr>
          <p:cNvSpPr/>
          <p:nvPr/>
        </p:nvSpPr>
        <p:spPr>
          <a:xfrm>
            <a:off x="9087838" y="2559811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A42179E-14FB-443D-9273-23CCB7FD9617}"/>
              </a:ext>
            </a:extLst>
          </p:cNvPr>
          <p:cNvSpPr/>
          <p:nvPr/>
        </p:nvSpPr>
        <p:spPr>
          <a:xfrm>
            <a:off x="8681213" y="2760273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C70F700-0262-4F42-B572-B0B7523065B1}"/>
              </a:ext>
            </a:extLst>
          </p:cNvPr>
          <p:cNvSpPr/>
          <p:nvPr/>
        </p:nvSpPr>
        <p:spPr>
          <a:xfrm>
            <a:off x="8964902" y="2261188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7857D8F-999B-4759-8006-DDC8BA83B557}"/>
              </a:ext>
            </a:extLst>
          </p:cNvPr>
          <p:cNvSpPr/>
          <p:nvPr/>
        </p:nvSpPr>
        <p:spPr>
          <a:xfrm>
            <a:off x="9078914" y="42967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612A3A7-3A8B-4C67-8835-85B1EA054FA3}"/>
              </a:ext>
            </a:extLst>
          </p:cNvPr>
          <p:cNvSpPr/>
          <p:nvPr/>
        </p:nvSpPr>
        <p:spPr>
          <a:xfrm>
            <a:off x="9666311" y="4540360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52619AE-0947-41D5-9E46-CB28EEBDF8CF}"/>
              </a:ext>
            </a:extLst>
          </p:cNvPr>
          <p:cNvSpPr/>
          <p:nvPr/>
        </p:nvSpPr>
        <p:spPr>
          <a:xfrm>
            <a:off x="8711493" y="4512116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C0E4365-1876-44CD-B9A0-E164E95490C2}"/>
              </a:ext>
            </a:extLst>
          </p:cNvPr>
          <p:cNvSpPr/>
          <p:nvPr/>
        </p:nvSpPr>
        <p:spPr>
          <a:xfrm>
            <a:off x="10357304" y="5914523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4254522-DD99-473D-825F-6FD805065F98}"/>
              </a:ext>
            </a:extLst>
          </p:cNvPr>
          <p:cNvSpPr/>
          <p:nvPr/>
        </p:nvSpPr>
        <p:spPr>
          <a:xfrm>
            <a:off x="10921669" y="5914523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206072D-1469-46C9-A14B-26BDBFF3BEB8}"/>
              </a:ext>
            </a:extLst>
          </p:cNvPr>
          <p:cNvSpPr/>
          <p:nvPr/>
        </p:nvSpPr>
        <p:spPr>
          <a:xfrm>
            <a:off x="10666419" y="6175387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F44E53-4E50-4B72-8C17-53E22BD97070}"/>
              </a:ext>
            </a:extLst>
          </p:cNvPr>
          <p:cNvSpPr/>
          <p:nvPr/>
        </p:nvSpPr>
        <p:spPr>
          <a:xfrm>
            <a:off x="10061379" y="5684455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57834F-539A-4A62-BFDF-1FBEA9401F3F}"/>
              </a:ext>
            </a:extLst>
          </p:cNvPr>
          <p:cNvCxnSpPr>
            <a:stCxn id="48" idx="4"/>
            <a:endCxn id="46" idx="1"/>
          </p:cNvCxnSpPr>
          <p:nvPr/>
        </p:nvCxnSpPr>
        <p:spPr>
          <a:xfrm>
            <a:off x="9061279" y="2453942"/>
            <a:ext cx="54787" cy="134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B768C63-C655-46E1-BF52-859A0B800850}"/>
              </a:ext>
            </a:extLst>
          </p:cNvPr>
          <p:cNvCxnSpPr>
            <a:stCxn id="46" idx="2"/>
            <a:endCxn id="47" idx="7"/>
          </p:cNvCxnSpPr>
          <p:nvPr/>
        </p:nvCxnSpPr>
        <p:spPr>
          <a:xfrm flipH="1">
            <a:off x="8845739" y="2656188"/>
            <a:ext cx="242099" cy="132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443DB0-6B0E-42C7-929A-386F1286613E}"/>
              </a:ext>
            </a:extLst>
          </p:cNvPr>
          <p:cNvCxnSpPr>
            <a:endCxn id="46" idx="6"/>
          </p:cNvCxnSpPr>
          <p:nvPr/>
        </p:nvCxnSpPr>
        <p:spPr>
          <a:xfrm flipH="1" flipV="1">
            <a:off x="9280592" y="2656188"/>
            <a:ext cx="242092" cy="684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DED52-61DC-4B20-A194-58A9B0050A5C}"/>
              </a:ext>
            </a:extLst>
          </p:cNvPr>
          <p:cNvCxnSpPr>
            <a:stCxn id="49" idx="3"/>
            <a:endCxn id="51" idx="6"/>
          </p:cNvCxnSpPr>
          <p:nvPr/>
        </p:nvCxnSpPr>
        <p:spPr>
          <a:xfrm flipH="1">
            <a:off x="8904247" y="4461264"/>
            <a:ext cx="202895" cy="1472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80C77E-3768-47A3-9536-9CFD7B604E06}"/>
              </a:ext>
            </a:extLst>
          </p:cNvPr>
          <p:cNvCxnSpPr>
            <a:stCxn id="50" idx="1"/>
            <a:endCxn id="49" idx="6"/>
          </p:cNvCxnSpPr>
          <p:nvPr/>
        </p:nvCxnSpPr>
        <p:spPr>
          <a:xfrm flipH="1" flipV="1">
            <a:off x="9271668" y="4393115"/>
            <a:ext cx="422871" cy="1754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D9EFCBB-100F-4B8B-8414-FFE4FF6AC969}"/>
              </a:ext>
            </a:extLst>
          </p:cNvPr>
          <p:cNvCxnSpPr>
            <a:cxnSpLocks/>
            <a:stCxn id="52" idx="1"/>
            <a:endCxn id="55" idx="5"/>
          </p:cNvCxnSpPr>
          <p:nvPr/>
        </p:nvCxnSpPr>
        <p:spPr>
          <a:xfrm flipH="1" flipV="1">
            <a:off x="10225905" y="5848981"/>
            <a:ext cx="159627" cy="93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1FECF6-F59A-49A8-9C5C-C3A12480167C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10550058" y="6010900"/>
            <a:ext cx="3716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BDDA02D-355F-49AB-BAB6-6EA016AAB768}"/>
              </a:ext>
            </a:extLst>
          </p:cNvPr>
          <p:cNvCxnSpPr>
            <a:stCxn id="54" idx="1"/>
            <a:endCxn id="52" idx="5"/>
          </p:cNvCxnSpPr>
          <p:nvPr/>
        </p:nvCxnSpPr>
        <p:spPr>
          <a:xfrm flipH="1" flipV="1">
            <a:off x="10521830" y="6079049"/>
            <a:ext cx="172817" cy="1245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乘号 43">
            <a:extLst>
              <a:ext uri="{FF2B5EF4-FFF2-40B4-BE49-F238E27FC236}">
                <a16:creationId xmlns:a16="http://schemas.microsoft.com/office/drawing/2014/main" id="{7F21E83D-5C27-4AE7-BA8C-59A8B4CA4063}"/>
              </a:ext>
            </a:extLst>
          </p:cNvPr>
          <p:cNvSpPr/>
          <p:nvPr/>
        </p:nvSpPr>
        <p:spPr>
          <a:xfrm>
            <a:off x="9018634" y="2490138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乘号 73">
            <a:extLst>
              <a:ext uri="{FF2B5EF4-FFF2-40B4-BE49-F238E27FC236}">
                <a16:creationId xmlns:a16="http://schemas.microsoft.com/office/drawing/2014/main" id="{B35C4A23-211F-4C55-AB7D-D59B049997E9}"/>
              </a:ext>
            </a:extLst>
          </p:cNvPr>
          <p:cNvSpPr/>
          <p:nvPr/>
        </p:nvSpPr>
        <p:spPr>
          <a:xfrm>
            <a:off x="9009710" y="4226900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乘号 74">
            <a:extLst>
              <a:ext uri="{FF2B5EF4-FFF2-40B4-BE49-F238E27FC236}">
                <a16:creationId xmlns:a16="http://schemas.microsoft.com/office/drawing/2014/main" id="{B5705ECE-ED77-419F-BB33-96D0C7A23734}"/>
              </a:ext>
            </a:extLst>
          </p:cNvPr>
          <p:cNvSpPr/>
          <p:nvPr/>
        </p:nvSpPr>
        <p:spPr>
          <a:xfrm>
            <a:off x="10288100" y="5845319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注: 弯曲线形(带强调线) 10">
            <a:extLst>
              <a:ext uri="{FF2B5EF4-FFF2-40B4-BE49-F238E27FC236}">
                <a16:creationId xmlns:a16="http://schemas.microsoft.com/office/drawing/2014/main" id="{E8156AD0-90EC-4352-ADA9-5E6A86EAF745}"/>
              </a:ext>
            </a:extLst>
          </p:cNvPr>
          <p:cNvSpPr/>
          <p:nvPr/>
        </p:nvSpPr>
        <p:spPr>
          <a:xfrm>
            <a:off x="6909116" y="1390547"/>
            <a:ext cx="1953522" cy="380380"/>
          </a:xfrm>
          <a:prstGeom prst="accentCallout2">
            <a:avLst>
              <a:gd name="adj1" fmla="val 73525"/>
              <a:gd name="adj2" fmla="val -3484"/>
              <a:gd name="adj3" fmla="val 73525"/>
              <a:gd name="adj4" fmla="val -18615"/>
              <a:gd name="adj5" fmla="val 140995"/>
              <a:gd name="adj6" fmla="val -4201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tree cover!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ADF32-BEE0-4740-887D-CA90A0048EB2}"/>
              </a:ext>
            </a:extLst>
          </p:cNvPr>
          <p:cNvSpPr txBox="1"/>
          <p:nvPr/>
        </p:nvSpPr>
        <p:spPr>
          <a:xfrm>
            <a:off x="1366615" y="3276382"/>
            <a:ext cx="465738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 turns out that there is a natural way to grow the trees into 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levels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33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3: Grow Down the Trees!</a:t>
            </a:r>
            <a:endParaRPr lang="zh-CN" alt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692EE938-322F-48AA-BF62-D5B63221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73768" cy="4351338"/>
          </a:xfrm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FB127787-6FDD-4935-9E2D-E842F5814806}"/>
              </a:ext>
            </a:extLst>
          </p:cNvPr>
          <p:cNvSpPr/>
          <p:nvPr/>
        </p:nvSpPr>
        <p:spPr>
          <a:xfrm>
            <a:off x="7350647" y="5396591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8660E96A-6740-4054-AC4E-C403AF392DFE}"/>
              </a:ext>
            </a:extLst>
          </p:cNvPr>
          <p:cNvSpPr/>
          <p:nvPr/>
        </p:nvSpPr>
        <p:spPr>
          <a:xfrm>
            <a:off x="7323992" y="3680082"/>
            <a:ext cx="4334607" cy="103586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19316004-CD53-45B4-8442-23790D6924A4}"/>
              </a:ext>
            </a:extLst>
          </p:cNvPr>
          <p:cNvSpPr/>
          <p:nvPr/>
        </p:nvSpPr>
        <p:spPr>
          <a:xfrm>
            <a:off x="7323992" y="1960513"/>
            <a:ext cx="4334607" cy="10358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46335A86-CE75-4C4D-9694-220CE70DCB5B}"/>
              </a:ext>
            </a:extLst>
          </p:cNvPr>
          <p:cNvGrpSpPr/>
          <p:nvPr/>
        </p:nvGrpSpPr>
        <p:grpSpPr>
          <a:xfrm>
            <a:off x="7633530" y="2040752"/>
            <a:ext cx="3816647" cy="939411"/>
            <a:chOff x="7633530" y="2041844"/>
            <a:chExt cx="3816647" cy="939411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ED1D5E1-CED0-45F1-92A0-CBD5CAEABE75}"/>
                </a:ext>
              </a:extLst>
            </p:cNvPr>
            <p:cNvSpPr/>
            <p:nvPr/>
          </p:nvSpPr>
          <p:spPr>
            <a:xfrm>
              <a:off x="9087838" y="255981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A42179E-14FB-443D-9273-23CCB7FD9617}"/>
                </a:ext>
              </a:extLst>
            </p:cNvPr>
            <p:cNvSpPr/>
            <p:nvPr/>
          </p:nvSpPr>
          <p:spPr>
            <a:xfrm>
              <a:off x="8681213" y="2760273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C70F700-0262-4F42-B572-B0B7523065B1}"/>
                </a:ext>
              </a:extLst>
            </p:cNvPr>
            <p:cNvSpPr/>
            <p:nvPr/>
          </p:nvSpPr>
          <p:spPr>
            <a:xfrm>
              <a:off x="8964902" y="2261188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457834F-539A-4A62-BFDF-1FBEA9401F3F}"/>
                </a:ext>
              </a:extLst>
            </p:cNvPr>
            <p:cNvCxnSpPr>
              <a:stCxn id="48" idx="4"/>
              <a:endCxn id="46" idx="1"/>
            </p:cNvCxnSpPr>
            <p:nvPr/>
          </p:nvCxnSpPr>
          <p:spPr>
            <a:xfrm>
              <a:off x="9061279" y="2453942"/>
              <a:ext cx="54787" cy="1340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B768C63-C655-46E1-BF52-859A0B800850}"/>
                </a:ext>
              </a:extLst>
            </p:cNvPr>
            <p:cNvCxnSpPr>
              <a:stCxn id="46" idx="2"/>
              <a:endCxn id="47" idx="7"/>
            </p:cNvCxnSpPr>
            <p:nvPr/>
          </p:nvCxnSpPr>
          <p:spPr>
            <a:xfrm flipH="1">
              <a:off x="8845739" y="2656188"/>
              <a:ext cx="242099" cy="1323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A508FE6-922B-4BAA-AC98-CA64E4029C10}"/>
                </a:ext>
              </a:extLst>
            </p:cNvPr>
            <p:cNvSpPr/>
            <p:nvPr/>
          </p:nvSpPr>
          <p:spPr>
            <a:xfrm>
              <a:off x="9882728" y="223459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B4CC973-D4A1-4F5E-A185-A459B44315D6}"/>
                </a:ext>
              </a:extLst>
            </p:cNvPr>
            <p:cNvSpPr/>
            <p:nvPr/>
          </p:nvSpPr>
          <p:spPr>
            <a:xfrm>
              <a:off x="10373980" y="204184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9E959BB-A5C1-41A0-9CCB-333D4F8F7970}"/>
                </a:ext>
              </a:extLst>
            </p:cNvPr>
            <p:cNvSpPr/>
            <p:nvPr/>
          </p:nvSpPr>
          <p:spPr>
            <a:xfrm>
              <a:off x="10331930" y="24784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4295B91-24F2-4978-9952-AEAC5774C6FF}"/>
                </a:ext>
              </a:extLst>
            </p:cNvPr>
            <p:cNvSpPr/>
            <p:nvPr/>
          </p:nvSpPr>
          <p:spPr>
            <a:xfrm>
              <a:off x="8299611" y="219084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BB45162-1EDD-4F9F-BA0F-12BCAB917B54}"/>
                </a:ext>
              </a:extLst>
            </p:cNvPr>
            <p:cNvSpPr/>
            <p:nvPr/>
          </p:nvSpPr>
          <p:spPr>
            <a:xfrm>
              <a:off x="8025834" y="266389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FF6010C-037D-45C7-BFDB-2C4C612C1CF9}"/>
                </a:ext>
              </a:extLst>
            </p:cNvPr>
            <p:cNvSpPr/>
            <p:nvPr/>
          </p:nvSpPr>
          <p:spPr>
            <a:xfrm>
              <a:off x="10898887" y="260241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0EC2BCA-7F04-4FC6-B437-566EDEDFADC0}"/>
                </a:ext>
              </a:extLst>
            </p:cNvPr>
            <p:cNvSpPr/>
            <p:nvPr/>
          </p:nvSpPr>
          <p:spPr>
            <a:xfrm>
              <a:off x="11257423" y="212413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903A9A2-CB3B-47AD-B718-F40008C315DD}"/>
                </a:ext>
              </a:extLst>
            </p:cNvPr>
            <p:cNvSpPr/>
            <p:nvPr/>
          </p:nvSpPr>
          <p:spPr>
            <a:xfrm>
              <a:off x="10093026" y="2788501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603A096-EF3D-469C-BF19-A8B875C79D84}"/>
                </a:ext>
              </a:extLst>
            </p:cNvPr>
            <p:cNvSpPr/>
            <p:nvPr/>
          </p:nvSpPr>
          <p:spPr>
            <a:xfrm>
              <a:off x="10719325" y="227475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A54E456-8F46-44B9-BD53-122520BC6F50}"/>
                </a:ext>
              </a:extLst>
            </p:cNvPr>
            <p:cNvCxnSpPr>
              <a:cxnSpLocks/>
              <a:stCxn id="57" idx="2"/>
              <a:endCxn id="48" idx="6"/>
            </p:cNvCxnSpPr>
            <p:nvPr/>
          </p:nvCxnSpPr>
          <p:spPr>
            <a:xfrm flipH="1">
              <a:off x="9157656" y="2330975"/>
              <a:ext cx="725072" cy="26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62CDEA3-2CC8-419C-BC3C-C8690806A65F}"/>
                </a:ext>
              </a:extLst>
            </p:cNvPr>
            <p:cNvCxnSpPr>
              <a:cxnSpLocks/>
              <a:stCxn id="62" idx="2"/>
              <a:endCxn id="64" idx="6"/>
            </p:cNvCxnSpPr>
            <p:nvPr/>
          </p:nvCxnSpPr>
          <p:spPr>
            <a:xfrm flipH="1">
              <a:off x="10285780" y="2698793"/>
              <a:ext cx="613107" cy="1860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502E323-4AF0-489A-8545-2F7B9F1C15A2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 flipH="1">
              <a:off x="10428307" y="2234598"/>
              <a:ext cx="42050" cy="2438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C9DAA4BC-EFBF-47D7-9079-CAC4C1A96506}"/>
                </a:ext>
              </a:extLst>
            </p:cNvPr>
            <p:cNvCxnSpPr>
              <a:cxnSpLocks/>
              <a:endCxn id="58" idx="5"/>
            </p:cNvCxnSpPr>
            <p:nvPr/>
          </p:nvCxnSpPr>
          <p:spPr>
            <a:xfrm flipH="1" flipV="1">
              <a:off x="10538506" y="2206370"/>
              <a:ext cx="214400" cy="808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9A66F10-AEAE-4D9E-9DCB-9E1103D743F6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 flipV="1">
              <a:off x="10566734" y="2138221"/>
              <a:ext cx="690689" cy="822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DB46D4A-78D2-4578-9989-8ED469583F29}"/>
                </a:ext>
              </a:extLst>
            </p:cNvPr>
            <p:cNvSpPr/>
            <p:nvPr/>
          </p:nvSpPr>
          <p:spPr>
            <a:xfrm>
              <a:off x="7633530" y="228158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070D8A1-7ED9-489A-B7B4-9077F85EB8F8}"/>
                </a:ext>
              </a:extLst>
            </p:cNvPr>
            <p:cNvCxnSpPr>
              <a:cxnSpLocks/>
              <a:stCxn id="48" idx="2"/>
              <a:endCxn id="60" idx="6"/>
            </p:cNvCxnSpPr>
            <p:nvPr/>
          </p:nvCxnSpPr>
          <p:spPr>
            <a:xfrm flipH="1" flipV="1">
              <a:off x="8492365" y="2287222"/>
              <a:ext cx="472537" cy="703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D39EF48-ABCF-4889-B246-6013520A7C37}"/>
                </a:ext>
              </a:extLst>
            </p:cNvPr>
            <p:cNvCxnSpPr>
              <a:cxnSpLocks/>
              <a:stCxn id="90" idx="6"/>
              <a:endCxn id="60" idx="2"/>
            </p:cNvCxnSpPr>
            <p:nvPr/>
          </p:nvCxnSpPr>
          <p:spPr>
            <a:xfrm flipV="1">
              <a:off x="7826284" y="2287222"/>
              <a:ext cx="473327" cy="907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2BD2A9D-DF33-490E-9CEB-AC39D7A8D1D1}"/>
                </a:ext>
              </a:extLst>
            </p:cNvPr>
            <p:cNvCxnSpPr>
              <a:cxnSpLocks/>
              <a:stCxn id="61" idx="6"/>
              <a:endCxn id="47" idx="2"/>
            </p:cNvCxnSpPr>
            <p:nvPr/>
          </p:nvCxnSpPr>
          <p:spPr>
            <a:xfrm>
              <a:off x="8218588" y="2760273"/>
              <a:ext cx="462625" cy="963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DCEACF1-2267-48B5-A9ED-4354A8FBE58D}"/>
                </a:ext>
              </a:extLst>
            </p:cNvPr>
            <p:cNvCxnSpPr>
              <a:cxnSpLocks/>
              <a:stCxn id="59" idx="1"/>
              <a:endCxn id="57" idx="5"/>
            </p:cNvCxnSpPr>
            <p:nvPr/>
          </p:nvCxnSpPr>
          <p:spPr>
            <a:xfrm flipH="1" flipV="1">
              <a:off x="10047254" y="2399124"/>
              <a:ext cx="312904" cy="10754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3E8CADE-10D5-4494-BBEF-2B6D1E74BB60}"/>
                </a:ext>
              </a:extLst>
            </p:cNvPr>
            <p:cNvCxnSpPr>
              <a:cxnSpLocks/>
              <a:stCxn id="59" idx="3"/>
              <a:endCxn id="64" idx="7"/>
            </p:cNvCxnSpPr>
            <p:nvPr/>
          </p:nvCxnSpPr>
          <p:spPr>
            <a:xfrm flipH="1">
              <a:off x="10257552" y="2642971"/>
              <a:ext cx="102606" cy="1737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乘号 43">
              <a:extLst>
                <a:ext uri="{FF2B5EF4-FFF2-40B4-BE49-F238E27FC236}">
                  <a16:creationId xmlns:a16="http://schemas.microsoft.com/office/drawing/2014/main" id="{7F21E83D-5C27-4AE7-BA8C-59A8B4CA4063}"/>
                </a:ext>
              </a:extLst>
            </p:cNvPr>
            <p:cNvSpPr/>
            <p:nvPr/>
          </p:nvSpPr>
          <p:spPr>
            <a:xfrm>
              <a:off x="9018634" y="2490138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4EC1DA-6C01-4490-8006-E09E7F3B2CFC}"/>
              </a:ext>
            </a:extLst>
          </p:cNvPr>
          <p:cNvGrpSpPr/>
          <p:nvPr/>
        </p:nvGrpSpPr>
        <p:grpSpPr>
          <a:xfrm>
            <a:off x="7729907" y="2723245"/>
            <a:ext cx="3861110" cy="3621462"/>
            <a:chOff x="7729907" y="2723245"/>
            <a:chExt cx="3861110" cy="3621462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5A45080F-7650-461F-B654-AB1FD7645650}"/>
                </a:ext>
              </a:extLst>
            </p:cNvPr>
            <p:cNvSpPr/>
            <p:nvPr/>
          </p:nvSpPr>
          <p:spPr>
            <a:xfrm>
              <a:off x="7729907" y="399452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9AFF1EEC-A1E3-40FB-83A4-E8883D39DB0C}"/>
                </a:ext>
              </a:extLst>
            </p:cNvPr>
            <p:cNvSpPr/>
            <p:nvPr/>
          </p:nvSpPr>
          <p:spPr>
            <a:xfrm>
              <a:off x="8584836" y="385737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7D7C22A8-5815-4DF2-9D0C-FD34B0C5DF07}"/>
                </a:ext>
              </a:extLst>
            </p:cNvPr>
            <p:cNvSpPr/>
            <p:nvPr/>
          </p:nvSpPr>
          <p:spPr>
            <a:xfrm>
              <a:off x="9325196" y="3816617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01E64C5-EE27-4DCA-B5FC-16A2690F6994}"/>
                </a:ext>
              </a:extLst>
            </p:cNvPr>
            <p:cNvSpPr/>
            <p:nvPr/>
          </p:nvSpPr>
          <p:spPr>
            <a:xfrm>
              <a:off x="8841381" y="41711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8F28AD70-D207-461D-AB20-4FFC667FCE00}"/>
                </a:ext>
              </a:extLst>
            </p:cNvPr>
            <p:cNvSpPr/>
            <p:nvPr/>
          </p:nvSpPr>
          <p:spPr>
            <a:xfrm>
              <a:off x="9719136" y="399368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E9958AE9-4F88-4E5F-8544-47F2263B40BA}"/>
                </a:ext>
              </a:extLst>
            </p:cNvPr>
            <p:cNvSpPr/>
            <p:nvPr/>
          </p:nvSpPr>
          <p:spPr>
            <a:xfrm>
              <a:off x="10277603" y="381988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E175F61D-BAB3-4EC8-9FBC-FEDD6AA92B59}"/>
                </a:ext>
              </a:extLst>
            </p:cNvPr>
            <p:cNvSpPr/>
            <p:nvPr/>
          </p:nvSpPr>
          <p:spPr>
            <a:xfrm>
              <a:off x="9222895" y="436389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B8E6167-E4F1-4F9A-88AB-BD9E802ECCA1}"/>
                </a:ext>
              </a:extLst>
            </p:cNvPr>
            <p:cNvSpPr/>
            <p:nvPr/>
          </p:nvSpPr>
          <p:spPr>
            <a:xfrm>
              <a:off x="7885877" y="569649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9A81A0F3-BAC8-4997-B874-2E4F525A6EA7}"/>
                </a:ext>
              </a:extLst>
            </p:cNvPr>
            <p:cNvSpPr/>
            <p:nvPr/>
          </p:nvSpPr>
          <p:spPr>
            <a:xfrm>
              <a:off x="8170736" y="424682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3A651AE9-7E48-4617-A909-E14F5E22C08D}"/>
                </a:ext>
              </a:extLst>
            </p:cNvPr>
            <p:cNvSpPr/>
            <p:nvPr/>
          </p:nvSpPr>
          <p:spPr>
            <a:xfrm>
              <a:off x="10538506" y="434558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2D6B14D7-883C-4666-95DF-963ECE0655D4}"/>
                </a:ext>
              </a:extLst>
            </p:cNvPr>
            <p:cNvSpPr/>
            <p:nvPr/>
          </p:nvSpPr>
          <p:spPr>
            <a:xfrm>
              <a:off x="11080974" y="392508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1A60E4D1-7FE1-4D8D-B515-902F7DA4ECF8}"/>
                </a:ext>
              </a:extLst>
            </p:cNvPr>
            <p:cNvSpPr/>
            <p:nvPr/>
          </p:nvSpPr>
          <p:spPr>
            <a:xfrm>
              <a:off x="11398263" y="4144169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16779C0-0B61-42DE-82B6-8811842DC43D}"/>
                </a:ext>
              </a:extLst>
            </p:cNvPr>
            <p:cNvSpPr/>
            <p:nvPr/>
          </p:nvSpPr>
          <p:spPr>
            <a:xfrm>
              <a:off x="11071635" y="434151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3016F353-EC8A-4451-B097-349EBD747F53}"/>
                </a:ext>
              </a:extLst>
            </p:cNvPr>
            <p:cNvCxnSpPr>
              <a:cxnSpLocks/>
              <a:stCxn id="46" idx="3"/>
              <a:endCxn id="111" idx="0"/>
            </p:cNvCxnSpPr>
            <p:nvPr/>
          </p:nvCxnSpPr>
          <p:spPr>
            <a:xfrm flipH="1">
              <a:off x="8681213" y="2723245"/>
              <a:ext cx="434853" cy="11341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A1D6E542-9E04-4422-A21D-21CCAAE633D4}"/>
                </a:ext>
              </a:extLst>
            </p:cNvPr>
            <p:cNvCxnSpPr>
              <a:cxnSpLocks/>
              <a:stCxn id="46" idx="4"/>
              <a:endCxn id="112" idx="0"/>
            </p:cNvCxnSpPr>
            <p:nvPr/>
          </p:nvCxnSpPr>
          <p:spPr>
            <a:xfrm>
              <a:off x="9184215" y="2751473"/>
              <a:ext cx="237358" cy="10651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97F71282-16F6-4C60-A122-A982E560E9BE}"/>
                </a:ext>
              </a:extLst>
            </p:cNvPr>
            <p:cNvCxnSpPr>
              <a:cxnSpLocks/>
              <a:stCxn id="46" idx="5"/>
              <a:endCxn id="115" idx="1"/>
            </p:cNvCxnSpPr>
            <p:nvPr/>
          </p:nvCxnSpPr>
          <p:spPr>
            <a:xfrm>
              <a:off x="9252364" y="2723245"/>
              <a:ext cx="1053467" cy="11248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7489E12-93CA-4DFB-8435-89E29D50FEC0}"/>
                </a:ext>
              </a:extLst>
            </p:cNvPr>
            <p:cNvCxnSpPr>
              <a:cxnSpLocks/>
              <a:stCxn id="46" idx="4"/>
              <a:endCxn id="116" idx="0"/>
            </p:cNvCxnSpPr>
            <p:nvPr/>
          </p:nvCxnSpPr>
          <p:spPr>
            <a:xfrm>
              <a:off x="9184215" y="2751473"/>
              <a:ext cx="135057" cy="16124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4ACD72C-9032-40EE-B539-A46BC5BE0C04}"/>
                </a:ext>
              </a:extLst>
            </p:cNvPr>
            <p:cNvCxnSpPr>
              <a:cxnSpLocks/>
              <a:stCxn id="46" idx="4"/>
              <a:endCxn id="114" idx="1"/>
            </p:cNvCxnSpPr>
            <p:nvPr/>
          </p:nvCxnSpPr>
          <p:spPr>
            <a:xfrm>
              <a:off x="9184215" y="2751473"/>
              <a:ext cx="563149" cy="12704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7BF0721C-8AC8-45A4-B373-3FB4F5AAF405}"/>
                </a:ext>
              </a:extLst>
            </p:cNvPr>
            <p:cNvCxnSpPr>
              <a:cxnSpLocks/>
              <a:stCxn id="46" idx="3"/>
              <a:endCxn id="113" idx="0"/>
            </p:cNvCxnSpPr>
            <p:nvPr/>
          </p:nvCxnSpPr>
          <p:spPr>
            <a:xfrm flipH="1">
              <a:off x="8937758" y="2723245"/>
              <a:ext cx="178308" cy="14478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A12A14AE-C89A-48BF-9212-C0EEF2686BAA}"/>
                </a:ext>
              </a:extLst>
            </p:cNvPr>
            <p:cNvCxnSpPr>
              <a:cxnSpLocks/>
              <a:stCxn id="46" idx="5"/>
              <a:endCxn id="120" idx="1"/>
            </p:cNvCxnSpPr>
            <p:nvPr/>
          </p:nvCxnSpPr>
          <p:spPr>
            <a:xfrm>
              <a:off x="9252364" y="2723245"/>
              <a:ext cx="1856838" cy="12300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1604315C-D2BC-4B4B-B363-81E6AB870404}"/>
                </a:ext>
              </a:extLst>
            </p:cNvPr>
            <p:cNvCxnSpPr>
              <a:cxnSpLocks/>
              <a:stCxn id="46" idx="5"/>
              <a:endCxn id="122" idx="0"/>
            </p:cNvCxnSpPr>
            <p:nvPr/>
          </p:nvCxnSpPr>
          <p:spPr>
            <a:xfrm>
              <a:off x="9252364" y="2723245"/>
              <a:ext cx="1915648" cy="16182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7114A96A-3C95-4CC3-8CD1-0B6083ED8C89}"/>
                </a:ext>
              </a:extLst>
            </p:cNvPr>
            <p:cNvCxnSpPr>
              <a:cxnSpLocks/>
              <a:stCxn id="46" idx="3"/>
              <a:endCxn id="110" idx="0"/>
            </p:cNvCxnSpPr>
            <p:nvPr/>
          </p:nvCxnSpPr>
          <p:spPr>
            <a:xfrm flipH="1">
              <a:off x="7826284" y="2723245"/>
              <a:ext cx="1289782" cy="127127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F0CC1897-A22A-40A9-A2B4-D0021246D935}"/>
                </a:ext>
              </a:extLst>
            </p:cNvPr>
            <p:cNvSpPr/>
            <p:nvPr/>
          </p:nvSpPr>
          <p:spPr>
            <a:xfrm>
              <a:off x="8278421" y="560011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43F44FC6-8EC3-4AA5-85E3-48B00B206FE3}"/>
                </a:ext>
              </a:extLst>
            </p:cNvPr>
            <p:cNvSpPr/>
            <p:nvPr/>
          </p:nvSpPr>
          <p:spPr>
            <a:xfrm>
              <a:off x="8353523" y="6095992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17E33FA-F3DC-4B38-94E2-45170899B2CE}"/>
                </a:ext>
              </a:extLst>
            </p:cNvPr>
            <p:cNvSpPr/>
            <p:nvPr/>
          </p:nvSpPr>
          <p:spPr>
            <a:xfrm>
              <a:off x="9473931" y="54929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877F30C6-853B-4A19-9ED8-4272A6DD2C6F}"/>
                </a:ext>
              </a:extLst>
            </p:cNvPr>
            <p:cNvSpPr/>
            <p:nvPr/>
          </p:nvSpPr>
          <p:spPr>
            <a:xfrm>
              <a:off x="9006405" y="576073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B746277E-4AFD-4459-BF2B-813702110EAA}"/>
                </a:ext>
              </a:extLst>
            </p:cNvPr>
            <p:cNvSpPr/>
            <p:nvPr/>
          </p:nvSpPr>
          <p:spPr>
            <a:xfrm>
              <a:off x="10084906" y="6151953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36528045-2EA5-49E1-88E4-DB21DC0C152A}"/>
                </a:ext>
              </a:extLst>
            </p:cNvPr>
            <p:cNvSpPr/>
            <p:nvPr/>
          </p:nvSpPr>
          <p:spPr>
            <a:xfrm>
              <a:off x="10402926" y="54929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EC78DED0-5C8E-4B3A-98E3-2BC1BF6A93D1}"/>
                </a:ext>
              </a:extLst>
            </p:cNvPr>
            <p:cNvSpPr/>
            <p:nvPr/>
          </p:nvSpPr>
          <p:spPr>
            <a:xfrm>
              <a:off x="10110343" y="565771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2566263-971F-4440-A444-C707EFB498D1}"/>
                </a:ext>
              </a:extLst>
            </p:cNvPr>
            <p:cNvSpPr/>
            <p:nvPr/>
          </p:nvSpPr>
          <p:spPr>
            <a:xfrm>
              <a:off x="9666685" y="5908218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54E18B3-1914-4C01-96B6-672DC65EE0FE}"/>
                </a:ext>
              </a:extLst>
            </p:cNvPr>
            <p:cNvSpPr/>
            <p:nvPr/>
          </p:nvSpPr>
          <p:spPr>
            <a:xfrm>
              <a:off x="10618014" y="5857115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A29EC07E-7872-4CB9-9232-465A92194B32}"/>
                </a:ext>
              </a:extLst>
            </p:cNvPr>
            <p:cNvSpPr/>
            <p:nvPr/>
          </p:nvSpPr>
          <p:spPr>
            <a:xfrm>
              <a:off x="11055257" y="568569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E8C5E2AB-1E0F-4E54-90C3-3BFB7CE91CC1}"/>
                </a:ext>
              </a:extLst>
            </p:cNvPr>
            <p:cNvSpPr/>
            <p:nvPr/>
          </p:nvSpPr>
          <p:spPr>
            <a:xfrm>
              <a:off x="9377554" y="6080586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C912BE6A-51A0-41BF-80FA-94150AB0447B}"/>
                </a:ext>
              </a:extLst>
            </p:cNvPr>
            <p:cNvCxnSpPr>
              <a:cxnSpLocks/>
              <a:stCxn id="46" idx="4"/>
              <a:endCxn id="177" idx="0"/>
            </p:cNvCxnSpPr>
            <p:nvPr/>
          </p:nvCxnSpPr>
          <p:spPr>
            <a:xfrm flipH="1">
              <a:off x="9102782" y="2751473"/>
              <a:ext cx="81433" cy="30092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76A01455-63FF-41C3-9FAE-9F318995DCE1}"/>
                </a:ext>
              </a:extLst>
            </p:cNvPr>
            <p:cNvCxnSpPr>
              <a:cxnSpLocks/>
              <a:stCxn id="46" idx="4"/>
              <a:endCxn id="183" idx="0"/>
            </p:cNvCxnSpPr>
            <p:nvPr/>
          </p:nvCxnSpPr>
          <p:spPr>
            <a:xfrm>
              <a:off x="9184215" y="2751473"/>
              <a:ext cx="1967419" cy="2934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971328CF-8AFD-4A33-8A04-5B8EBC54500D}"/>
                </a:ext>
              </a:extLst>
            </p:cNvPr>
            <p:cNvCxnSpPr>
              <a:cxnSpLocks/>
              <a:stCxn id="46" idx="3"/>
              <a:endCxn id="157" idx="0"/>
            </p:cNvCxnSpPr>
            <p:nvPr/>
          </p:nvCxnSpPr>
          <p:spPr>
            <a:xfrm flipH="1">
              <a:off x="8374798" y="2723245"/>
              <a:ext cx="741268" cy="28768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1F6C8251-26C6-4BA3-9F76-D8C6941F4771}"/>
                </a:ext>
              </a:extLst>
            </p:cNvPr>
            <p:cNvSpPr/>
            <p:nvPr/>
          </p:nvSpPr>
          <p:spPr>
            <a:xfrm>
              <a:off x="11316928" y="3720240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DC8C8FE-7A46-47DB-A0E5-169E55568B18}"/>
                </a:ext>
              </a:extLst>
            </p:cNvPr>
            <p:cNvSpPr/>
            <p:nvPr/>
          </p:nvSpPr>
          <p:spPr>
            <a:xfrm>
              <a:off x="9586343" y="4492510"/>
              <a:ext cx="192754" cy="1927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4F47DF18-932F-492B-A74C-4236AC0438DB}"/>
                </a:ext>
              </a:extLst>
            </p:cNvPr>
            <p:cNvCxnSpPr>
              <a:cxnSpLocks/>
              <a:stCxn id="110" idx="5"/>
              <a:endCxn id="118" idx="2"/>
            </p:cNvCxnSpPr>
            <p:nvPr/>
          </p:nvCxnSpPr>
          <p:spPr>
            <a:xfrm>
              <a:off x="7894433" y="4159050"/>
              <a:ext cx="276303" cy="1841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450EE63C-2C05-447E-9ECA-8073605D923C}"/>
                </a:ext>
              </a:extLst>
            </p:cNvPr>
            <p:cNvCxnSpPr>
              <a:cxnSpLocks/>
              <a:stCxn id="189" idx="3"/>
              <a:endCxn id="177" idx="7"/>
            </p:cNvCxnSpPr>
            <p:nvPr/>
          </p:nvCxnSpPr>
          <p:spPr>
            <a:xfrm flipH="1">
              <a:off x="9170931" y="4657036"/>
              <a:ext cx="443640" cy="11319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8E5AD89C-16CA-4CB2-B4D2-716D7E4DED12}"/>
                </a:ext>
              </a:extLst>
            </p:cNvPr>
            <p:cNvCxnSpPr>
              <a:cxnSpLocks/>
              <a:stCxn id="115" idx="4"/>
              <a:endCxn id="119" idx="1"/>
            </p:cNvCxnSpPr>
            <p:nvPr/>
          </p:nvCxnSpPr>
          <p:spPr>
            <a:xfrm>
              <a:off x="10373980" y="4012643"/>
              <a:ext cx="192754" cy="3611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7599331C-7EA4-44B9-BAAA-0D7AC19D4118}"/>
                </a:ext>
              </a:extLst>
            </p:cNvPr>
            <p:cNvCxnSpPr>
              <a:cxnSpLocks/>
              <a:stCxn id="62" idx="4"/>
              <a:endCxn id="188" idx="0"/>
            </p:cNvCxnSpPr>
            <p:nvPr/>
          </p:nvCxnSpPr>
          <p:spPr>
            <a:xfrm>
              <a:off x="10995264" y="2794078"/>
              <a:ext cx="418041" cy="9261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B22196EE-3186-44A7-A77F-5F37901F77E9}"/>
                </a:ext>
              </a:extLst>
            </p:cNvPr>
            <p:cNvCxnSpPr>
              <a:cxnSpLocks/>
              <a:stCxn id="121" idx="0"/>
              <a:endCxn id="188" idx="4"/>
            </p:cNvCxnSpPr>
            <p:nvPr/>
          </p:nvCxnSpPr>
          <p:spPr>
            <a:xfrm flipH="1" flipV="1">
              <a:off x="11413305" y="3912994"/>
              <a:ext cx="81335" cy="2311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5227088D-3654-4631-B517-27643B3E897A}"/>
                </a:ext>
              </a:extLst>
            </p:cNvPr>
            <p:cNvSpPr/>
            <p:nvPr/>
          </p:nvSpPr>
          <p:spPr>
            <a:xfrm>
              <a:off x="9966047" y="4363894"/>
              <a:ext cx="192754" cy="192754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AF3C7ED2-74E6-4C83-A08E-DD655581D983}"/>
                </a:ext>
              </a:extLst>
            </p:cNvPr>
            <p:cNvCxnSpPr>
              <a:cxnSpLocks/>
              <a:stCxn id="195" idx="2"/>
              <a:endCxn id="189" idx="7"/>
            </p:cNvCxnSpPr>
            <p:nvPr/>
          </p:nvCxnSpPr>
          <p:spPr>
            <a:xfrm flipH="1">
              <a:off x="9750869" y="4460271"/>
              <a:ext cx="215178" cy="604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C4BC0E24-6FE4-4998-B38D-A8CAA0B72183}"/>
                </a:ext>
              </a:extLst>
            </p:cNvPr>
            <p:cNvCxnSpPr>
              <a:cxnSpLocks/>
              <a:stCxn id="180" idx="2"/>
              <a:endCxn id="177" idx="6"/>
            </p:cNvCxnSpPr>
            <p:nvPr/>
          </p:nvCxnSpPr>
          <p:spPr>
            <a:xfrm flipH="1">
              <a:off x="9199159" y="5754095"/>
              <a:ext cx="911184" cy="1030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1C74E89F-DD48-48D4-ABA7-0EC875F8E471}"/>
                </a:ext>
              </a:extLst>
            </p:cNvPr>
            <p:cNvCxnSpPr>
              <a:cxnSpLocks/>
              <a:stCxn id="176" idx="2"/>
              <a:endCxn id="177" idx="7"/>
            </p:cNvCxnSpPr>
            <p:nvPr/>
          </p:nvCxnSpPr>
          <p:spPr>
            <a:xfrm flipH="1">
              <a:off x="9170931" y="5589317"/>
              <a:ext cx="303000" cy="19964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FC7C65FE-4E45-4759-818B-7EF6A4B1C763}"/>
                </a:ext>
              </a:extLst>
            </p:cNvPr>
            <p:cNvCxnSpPr>
              <a:cxnSpLocks/>
              <a:stCxn id="177" idx="2"/>
              <a:endCxn id="157" idx="6"/>
            </p:cNvCxnSpPr>
            <p:nvPr/>
          </p:nvCxnSpPr>
          <p:spPr>
            <a:xfrm flipH="1" flipV="1">
              <a:off x="8471175" y="5696493"/>
              <a:ext cx="535230" cy="1606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B02F309-B49E-47E8-A370-52DEF383E5CD}"/>
                </a:ext>
              </a:extLst>
            </p:cNvPr>
            <p:cNvCxnSpPr>
              <a:cxnSpLocks/>
              <a:stCxn id="118" idx="4"/>
              <a:endCxn id="117" idx="0"/>
            </p:cNvCxnSpPr>
            <p:nvPr/>
          </p:nvCxnSpPr>
          <p:spPr>
            <a:xfrm flipH="1">
              <a:off x="7982254" y="4439583"/>
              <a:ext cx="284859" cy="12569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C988DAED-AA82-467E-9D28-EF708CAD00E1}"/>
                </a:ext>
              </a:extLst>
            </p:cNvPr>
            <p:cNvCxnSpPr>
              <a:cxnSpLocks/>
              <a:stCxn id="175" idx="1"/>
              <a:endCxn id="117" idx="5"/>
            </p:cNvCxnSpPr>
            <p:nvPr/>
          </p:nvCxnSpPr>
          <p:spPr>
            <a:xfrm flipH="1" flipV="1">
              <a:off x="8050403" y="5861019"/>
              <a:ext cx="331348" cy="2632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47E3BF4A-8995-4321-AFA5-0B02F472AF8C}"/>
                </a:ext>
              </a:extLst>
            </p:cNvPr>
            <p:cNvCxnSpPr>
              <a:cxnSpLocks/>
              <a:stCxn id="180" idx="3"/>
              <a:endCxn id="181" idx="7"/>
            </p:cNvCxnSpPr>
            <p:nvPr/>
          </p:nvCxnSpPr>
          <p:spPr>
            <a:xfrm flipH="1">
              <a:off x="9831211" y="5822244"/>
              <a:ext cx="307360" cy="1142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01B52530-A5E7-4AED-83A6-0744288DB902}"/>
                </a:ext>
              </a:extLst>
            </p:cNvPr>
            <p:cNvCxnSpPr>
              <a:cxnSpLocks/>
              <a:stCxn id="183" idx="3"/>
              <a:endCxn id="182" idx="6"/>
            </p:cNvCxnSpPr>
            <p:nvPr/>
          </p:nvCxnSpPr>
          <p:spPr>
            <a:xfrm flipH="1">
              <a:off x="10810768" y="5850220"/>
              <a:ext cx="272717" cy="1032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17A08321-2729-4997-86FC-7E7BEBCE4DAF}"/>
                </a:ext>
              </a:extLst>
            </p:cNvPr>
            <p:cNvCxnSpPr>
              <a:cxnSpLocks/>
              <a:stCxn id="184" idx="1"/>
              <a:endCxn id="117" idx="6"/>
            </p:cNvCxnSpPr>
            <p:nvPr/>
          </p:nvCxnSpPr>
          <p:spPr>
            <a:xfrm flipH="1" flipV="1">
              <a:off x="8078631" y="5792870"/>
              <a:ext cx="1327151" cy="3159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1BD9AFDA-AC23-4A2B-B4FA-ED267BE8F622}"/>
                </a:ext>
              </a:extLst>
            </p:cNvPr>
            <p:cNvCxnSpPr>
              <a:cxnSpLocks/>
              <a:stCxn id="178" idx="0"/>
              <a:endCxn id="180" idx="4"/>
            </p:cNvCxnSpPr>
            <p:nvPr/>
          </p:nvCxnSpPr>
          <p:spPr>
            <a:xfrm flipV="1">
              <a:off x="10181283" y="5850472"/>
              <a:ext cx="25437" cy="3014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EA36BDE2-B695-4D1F-98A1-DB32804109F0}"/>
                </a:ext>
              </a:extLst>
            </p:cNvPr>
            <p:cNvCxnSpPr>
              <a:cxnSpLocks/>
              <a:stCxn id="179" idx="1"/>
              <a:endCxn id="195" idx="4"/>
            </p:cNvCxnSpPr>
            <p:nvPr/>
          </p:nvCxnSpPr>
          <p:spPr>
            <a:xfrm flipH="1" flipV="1">
              <a:off x="10062424" y="4556648"/>
              <a:ext cx="368730" cy="964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乘号 257">
              <a:extLst>
                <a:ext uri="{FF2B5EF4-FFF2-40B4-BE49-F238E27FC236}">
                  <a16:creationId xmlns:a16="http://schemas.microsoft.com/office/drawing/2014/main" id="{AE944ACA-E721-4FA7-80FA-D4FEDF3E22C7}"/>
                </a:ext>
              </a:extLst>
            </p:cNvPr>
            <p:cNvSpPr/>
            <p:nvPr/>
          </p:nvSpPr>
          <p:spPr>
            <a:xfrm>
              <a:off x="9900666" y="4291554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78C6DA6-0005-41D5-BF86-2106F0A22B73}"/>
                  </a:ext>
                </a:extLst>
              </p:cNvPr>
              <p:cNvSpPr txBox="1"/>
              <p:nvPr/>
            </p:nvSpPr>
            <p:spPr>
              <a:xfrm>
                <a:off x="375574" y="2094986"/>
                <a:ext cx="6460885" cy="22467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this hierarchy: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levels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failure has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degree, 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tree cover </a:t>
                </a:r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each level, </a:t>
                </a:r>
                <a:r>
                  <a:rPr lang="en-US" altLang="zh-CN" sz="28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before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grow the trees</a:t>
                </a: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78C6DA6-0005-41D5-BF86-2106F0A22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4" y="2094986"/>
                <a:ext cx="6460885" cy="2246769"/>
              </a:xfrm>
              <a:prstGeom prst="rect">
                <a:avLst/>
              </a:prstGeom>
              <a:blipFill>
                <a:blip r:embed="rId3"/>
                <a:stretch>
                  <a:fillRect l="-1981" t="-2981" r="-94" b="-6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306F912-7C47-47BB-8DE6-11E2E7E1DAA4}"/>
                  </a:ext>
                </a:extLst>
              </p:cNvPr>
              <p:cNvSpPr txBox="1"/>
              <p:nvPr/>
            </p:nvSpPr>
            <p:spPr>
              <a:xfrm>
                <a:off x="1179965" y="4554560"/>
                <a:ext cx="4608520" cy="15696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vertices incident to failures in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original tree cover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}∪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</m:oMath>
                </a14:m>
                <a:r>
                  <a:rPr lang="en-US" altLang="zh-CN" sz="2400" b="1" u="sng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parents</a:t>
                </a:r>
                <a:r>
                  <a:rPr lang="en-US" altLang="zh-CN" sz="2400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failures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extended tree cover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306F912-7C47-47BB-8DE6-11E2E7E1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65" y="4554560"/>
                <a:ext cx="4608520" cy="1569660"/>
              </a:xfrm>
              <a:prstGeom prst="rect">
                <a:avLst/>
              </a:prstGeom>
              <a:blipFill>
                <a:blip r:embed="rId4"/>
                <a:stretch>
                  <a:fillRect l="-2114" t="-2703" r="-3303" b="-7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2C7339-838D-4FDD-804D-861459F0DF1E}"/>
                  </a:ext>
                </a:extLst>
              </p:cNvPr>
              <p:cNvSpPr txBox="1"/>
              <p:nvPr/>
            </p:nvSpPr>
            <p:spPr>
              <a:xfrm>
                <a:off x="5042122" y="5857115"/>
                <a:ext cx="1863711" cy="40767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+=</m:t>
                      </m:r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2C7339-838D-4FDD-804D-861459F0D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122" y="5857115"/>
                <a:ext cx="1863711" cy="407676"/>
              </a:xfrm>
              <a:prstGeom prst="rect">
                <a:avLst/>
              </a:prstGeom>
              <a:blipFill>
                <a:blip r:embed="rId5"/>
                <a:stretch>
                  <a:fillRect t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合并 4">
            <a:extLst>
              <a:ext uri="{FF2B5EF4-FFF2-40B4-BE49-F238E27FC236}">
                <a16:creationId xmlns:a16="http://schemas.microsoft.com/office/drawing/2014/main" id="{E7F971D5-1F54-4F02-BB9C-03BD86F45FA3}"/>
              </a:ext>
            </a:extLst>
          </p:cNvPr>
          <p:cNvSpPr/>
          <p:nvPr/>
        </p:nvSpPr>
        <p:spPr>
          <a:xfrm>
            <a:off x="2378163" y="4736273"/>
            <a:ext cx="2685925" cy="1508603"/>
          </a:xfrm>
          <a:prstGeom prst="flowChartMerg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Extended tree cover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图片 123">
            <a:extLst>
              <a:ext uri="{FF2B5EF4-FFF2-40B4-BE49-F238E27FC236}">
                <a16:creationId xmlns:a16="http://schemas.microsoft.com/office/drawing/2014/main" id="{0B8FB1AE-BBF4-4532-8265-08D3B40AF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3698003" y="2903019"/>
            <a:ext cx="1857949" cy="1987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4000" b="1" i="1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sz="4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…?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want: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zh-CN" b="0" i="1" u="sng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u="sng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higher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than the </a:t>
                </a:r>
                <a:r>
                  <a:rPr lang="en-US" altLang="zh-CN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*</a:t>
                </a:r>
              </a:p>
            </p:txBody>
          </p:sp>
        </mc:Choice>
        <mc:Fallback xmlns="">
          <p:sp>
            <p:nvSpPr>
              <p:cNvPr id="21" name="内容占位符 20">
                <a:extLst>
                  <a:ext uri="{FF2B5EF4-FFF2-40B4-BE49-F238E27FC236}">
                    <a16:creationId xmlns:a16="http://schemas.microsoft.com/office/drawing/2014/main" id="{692EE938-322F-48AA-BF62-D5B63221C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0" cy="4351338"/>
              </a:xfrm>
              <a:blipFill>
                <a:blip r:embed="rId6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CE8030A0-E6DC-486F-A90A-56BFC61E17BD}"/>
              </a:ext>
            </a:extLst>
          </p:cNvPr>
          <p:cNvSpPr/>
          <p:nvPr/>
        </p:nvSpPr>
        <p:spPr>
          <a:xfrm>
            <a:off x="3713042" y="5771838"/>
            <a:ext cx="192754" cy="19275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4BC6D1C-8533-405E-830C-5D3E707BC3BD}"/>
              </a:ext>
            </a:extLst>
          </p:cNvPr>
          <p:cNvSpPr/>
          <p:nvPr/>
        </p:nvSpPr>
        <p:spPr>
          <a:xfrm>
            <a:off x="4941143" y="4066709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B168003-D85C-44D7-BCE1-1FF754322621}"/>
                  </a:ext>
                </a:extLst>
              </p:cNvPr>
              <p:cNvSpPr txBox="1"/>
              <p:nvPr/>
            </p:nvSpPr>
            <p:spPr>
              <a:xfrm>
                <a:off x="1150711" y="6323969"/>
                <a:ext cx="4549588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𝑇𝑟𝑒𝑒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359D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B168003-D85C-44D7-BCE1-1FF754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11" y="6323969"/>
                <a:ext cx="4549588" cy="369332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887C5F8-FDD9-4C54-A6CC-12ECA86A26E3}"/>
              </a:ext>
            </a:extLst>
          </p:cNvPr>
          <p:cNvSpPr/>
          <p:nvPr/>
        </p:nvSpPr>
        <p:spPr>
          <a:xfrm>
            <a:off x="3848984" y="3568849"/>
            <a:ext cx="1180214" cy="2268425"/>
          </a:xfrm>
          <a:custGeom>
            <a:avLst/>
            <a:gdLst>
              <a:gd name="connsiteX0" fmla="*/ 1180214 w 1180214"/>
              <a:gd name="connsiteY0" fmla="*/ 567216 h 2268425"/>
              <a:gd name="connsiteX1" fmla="*/ 765544 w 1180214"/>
              <a:gd name="connsiteY1" fmla="*/ 99384 h 2268425"/>
              <a:gd name="connsiteX2" fmla="*/ 0 w 1180214"/>
              <a:gd name="connsiteY2" fmla="*/ 2268425 h 226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214" h="2268425">
                <a:moveTo>
                  <a:pt x="1180214" y="567216"/>
                </a:moveTo>
                <a:cubicBezTo>
                  <a:pt x="1071230" y="191532"/>
                  <a:pt x="962246" y="-184151"/>
                  <a:pt x="765544" y="99384"/>
                </a:cubicBezTo>
                <a:cubicBezTo>
                  <a:pt x="568842" y="382919"/>
                  <a:pt x="284421" y="1325672"/>
                  <a:pt x="0" y="2268425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F4CDB1-F07B-4809-B0DF-D4788A8BBC08}"/>
              </a:ext>
            </a:extLst>
          </p:cNvPr>
          <p:cNvCxnSpPr>
            <a:cxnSpLocks/>
            <a:stCxn id="108" idx="4"/>
            <a:endCxn id="99" idx="1"/>
          </p:cNvCxnSpPr>
          <p:nvPr/>
        </p:nvCxnSpPr>
        <p:spPr>
          <a:xfrm flipH="1">
            <a:off x="3894453" y="4259463"/>
            <a:ext cx="1143067" cy="15222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C6BF038-2802-408B-A536-024A81389CBF}"/>
                  </a:ext>
                </a:extLst>
              </p:cNvPr>
              <p:cNvSpPr txBox="1"/>
              <p:nvPr/>
            </p:nvSpPr>
            <p:spPr>
              <a:xfrm>
                <a:off x="6383927" y="3166856"/>
                <a:ext cx="5085900" cy="218521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Key Lemma.</a:t>
                </a:r>
                <a:endParaRPr lang="en-US" altLang="zh-C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zh-CN" sz="3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 vertex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altLang="zh-CN" sz="3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parent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en-US" altLang="zh-CN" sz="3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(So it is in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.)</a:t>
                </a:r>
                <a:endParaRPr lang="zh-CN" altLang="en-US" sz="28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C6BF038-2802-408B-A536-024A81389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27" y="3166856"/>
                <a:ext cx="5085900" cy="2185214"/>
              </a:xfrm>
              <a:prstGeom prst="rect">
                <a:avLst/>
              </a:prstGeom>
              <a:blipFill>
                <a:blip r:embed="rId8"/>
                <a:stretch>
                  <a:fillRect l="-3589" t="-4167" r="-1435" b="-6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48C6A28-B690-428D-87BE-01B1B9C655BA}"/>
                  </a:ext>
                </a:extLst>
              </p:cNvPr>
              <p:cNvSpPr txBox="1"/>
              <p:nvPr/>
            </p:nvSpPr>
            <p:spPr>
              <a:xfrm>
                <a:off x="4941085" y="3890131"/>
                <a:ext cx="668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48C6A28-B690-428D-87BE-01B1B9C65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085" y="3890131"/>
                <a:ext cx="6682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DE39E5E8-1C47-4261-8B62-3286112C9068}"/>
              </a:ext>
            </a:extLst>
          </p:cNvPr>
          <p:cNvSpPr/>
          <p:nvPr/>
        </p:nvSpPr>
        <p:spPr>
          <a:xfrm>
            <a:off x="3830220" y="5407920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乘号 98">
            <a:extLst>
              <a:ext uri="{FF2B5EF4-FFF2-40B4-BE49-F238E27FC236}">
                <a16:creationId xmlns:a16="http://schemas.microsoft.com/office/drawing/2014/main" id="{5099B82F-CD75-47A5-987F-AC65AB07A0B4}"/>
              </a:ext>
            </a:extLst>
          </p:cNvPr>
          <p:cNvSpPr/>
          <p:nvPr/>
        </p:nvSpPr>
        <p:spPr>
          <a:xfrm>
            <a:off x="3642829" y="5702223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BADBE-A41D-4F90-BB42-8841ECEB1491}"/>
                  </a:ext>
                </a:extLst>
              </p:cNvPr>
              <p:cNvSpPr txBox="1"/>
              <p:nvPr/>
            </p:nvSpPr>
            <p:spPr>
              <a:xfrm>
                <a:off x="7559603" y="5862304"/>
                <a:ext cx="43392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*also assume there is no other failure in the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 the failure in the tree cover; the actual argument is a bit harder.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BADBE-A41D-4F90-BB42-8841ECEB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603" y="5862304"/>
                <a:ext cx="4339245" cy="923330"/>
              </a:xfrm>
              <a:prstGeom prst="rect">
                <a:avLst/>
              </a:prstGeom>
              <a:blipFill>
                <a:blip r:embed="rId10"/>
                <a:stretch>
                  <a:fillRect l="-1124" t="-3974" r="-2388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9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7" grpId="0" animBg="1"/>
      <p:bldP spid="108" grpId="0" animBg="1"/>
      <p:bldP spid="125" grpId="0" animBg="1"/>
      <p:bldP spid="9" grpId="0" animBg="1"/>
      <p:bldP spid="15" grpId="0" animBg="1"/>
      <p:bldP spid="3" grpId="0"/>
      <p:bldP spid="126" grpId="0" animBg="1"/>
      <p:bldP spid="99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4D21F3D-8BDE-43AB-BD81-8669A34F6D51}"/>
              </a:ext>
            </a:extLst>
          </p:cNvPr>
          <p:cNvGrpSpPr/>
          <p:nvPr/>
        </p:nvGrpSpPr>
        <p:grpSpPr>
          <a:xfrm>
            <a:off x="1741022" y="5834325"/>
            <a:ext cx="8519008" cy="370863"/>
            <a:chOff x="1740699" y="5191232"/>
            <a:chExt cx="8519008" cy="37086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A64E578-9EB7-4856-BB34-66A2A3073A0E}"/>
                </a:ext>
              </a:extLst>
            </p:cNvPr>
            <p:cNvSpPr/>
            <p:nvPr/>
          </p:nvSpPr>
          <p:spPr>
            <a:xfrm>
              <a:off x="1740699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1691681-84F4-436D-A854-93E0DE04D94B}"/>
                </a:ext>
              </a:extLst>
            </p:cNvPr>
            <p:cNvSpPr/>
            <p:nvPr/>
          </p:nvSpPr>
          <p:spPr>
            <a:xfrm>
              <a:off x="2957441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F37B697-4738-48AE-8A46-70C58471BE95}"/>
                </a:ext>
              </a:extLst>
            </p:cNvPr>
            <p:cNvSpPr/>
            <p:nvPr/>
          </p:nvSpPr>
          <p:spPr>
            <a:xfrm>
              <a:off x="4175090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03C3855-6B34-4AC6-AD7C-0FC2F5D4C3C2}"/>
                </a:ext>
              </a:extLst>
            </p:cNvPr>
            <p:cNvSpPr/>
            <p:nvPr/>
          </p:nvSpPr>
          <p:spPr>
            <a:xfrm>
              <a:off x="5391832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8FCF480-FCFF-465A-A28F-A7EF87A0E156}"/>
                </a:ext>
              </a:extLst>
            </p:cNvPr>
            <p:cNvSpPr/>
            <p:nvPr/>
          </p:nvSpPr>
          <p:spPr>
            <a:xfrm>
              <a:off x="6608574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2C1BB44A-5590-4DFE-A0F4-30CA487DFF73}"/>
                </a:ext>
              </a:extLst>
            </p:cNvPr>
            <p:cNvSpPr/>
            <p:nvPr/>
          </p:nvSpPr>
          <p:spPr>
            <a:xfrm>
              <a:off x="7826793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16AA151-5366-4C54-84A2-9DA6F2D61A58}"/>
                </a:ext>
              </a:extLst>
            </p:cNvPr>
            <p:cNvSpPr/>
            <p:nvPr/>
          </p:nvSpPr>
          <p:spPr>
            <a:xfrm>
              <a:off x="9042058" y="519123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DB05382-2D2C-4197-87F6-BC6194E790A5}"/>
              </a:ext>
            </a:extLst>
          </p:cNvPr>
          <p:cNvSpPr/>
          <p:nvPr/>
        </p:nvSpPr>
        <p:spPr>
          <a:xfrm>
            <a:off x="1958196" y="5367991"/>
            <a:ext cx="8022566" cy="683176"/>
          </a:xfrm>
          <a:custGeom>
            <a:avLst/>
            <a:gdLst>
              <a:gd name="connsiteX0" fmla="*/ 0 w 8022566"/>
              <a:gd name="connsiteY0" fmla="*/ 657985 h 683176"/>
              <a:gd name="connsiteX1" fmla="*/ 672861 w 8022566"/>
              <a:gd name="connsiteY1" fmla="*/ 666611 h 683176"/>
              <a:gd name="connsiteX2" fmla="*/ 1035170 w 8022566"/>
              <a:gd name="connsiteY2" fmla="*/ 640732 h 683176"/>
              <a:gd name="connsiteX3" fmla="*/ 1578634 w 8022566"/>
              <a:gd name="connsiteY3" fmla="*/ 381940 h 683176"/>
              <a:gd name="connsiteX4" fmla="*/ 3053751 w 8022566"/>
              <a:gd name="connsiteY4" fmla="*/ 123147 h 683176"/>
              <a:gd name="connsiteX5" fmla="*/ 3916393 w 8022566"/>
              <a:gd name="connsiteY5" fmla="*/ 381940 h 683176"/>
              <a:gd name="connsiteX6" fmla="*/ 4339087 w 8022566"/>
              <a:gd name="connsiteY6" fmla="*/ 649359 h 683176"/>
              <a:gd name="connsiteX7" fmla="*/ 4848046 w 8022566"/>
              <a:gd name="connsiteY7" fmla="*/ 218038 h 683176"/>
              <a:gd name="connsiteX8" fmla="*/ 6072996 w 8022566"/>
              <a:gd name="connsiteY8" fmla="*/ 2377 h 683176"/>
              <a:gd name="connsiteX9" fmla="*/ 7427344 w 8022566"/>
              <a:gd name="connsiteY9" fmla="*/ 347434 h 683176"/>
              <a:gd name="connsiteX10" fmla="*/ 7763774 w 8022566"/>
              <a:gd name="connsiteY10" fmla="*/ 640732 h 683176"/>
              <a:gd name="connsiteX11" fmla="*/ 8022566 w 8022566"/>
              <a:gd name="connsiteY11" fmla="*/ 675238 h 68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22566" h="683176">
                <a:moveTo>
                  <a:pt x="0" y="657985"/>
                </a:moveTo>
                <a:cubicBezTo>
                  <a:pt x="250166" y="663736"/>
                  <a:pt x="500333" y="669487"/>
                  <a:pt x="672861" y="666611"/>
                </a:cubicBezTo>
                <a:cubicBezTo>
                  <a:pt x="845389" y="663735"/>
                  <a:pt x="884208" y="688177"/>
                  <a:pt x="1035170" y="640732"/>
                </a:cubicBezTo>
                <a:cubicBezTo>
                  <a:pt x="1186132" y="593287"/>
                  <a:pt x="1242204" y="468204"/>
                  <a:pt x="1578634" y="381940"/>
                </a:cubicBezTo>
                <a:cubicBezTo>
                  <a:pt x="1915064" y="295676"/>
                  <a:pt x="2664125" y="123147"/>
                  <a:pt x="3053751" y="123147"/>
                </a:cubicBezTo>
                <a:cubicBezTo>
                  <a:pt x="3443377" y="123147"/>
                  <a:pt x="3702170" y="294238"/>
                  <a:pt x="3916393" y="381940"/>
                </a:cubicBezTo>
                <a:cubicBezTo>
                  <a:pt x="4130616" y="469642"/>
                  <a:pt x="4183812" y="676676"/>
                  <a:pt x="4339087" y="649359"/>
                </a:cubicBezTo>
                <a:cubicBezTo>
                  <a:pt x="4494362" y="622042"/>
                  <a:pt x="4559061" y="325868"/>
                  <a:pt x="4848046" y="218038"/>
                </a:cubicBezTo>
                <a:cubicBezTo>
                  <a:pt x="5137031" y="110208"/>
                  <a:pt x="5643113" y="-19189"/>
                  <a:pt x="6072996" y="2377"/>
                </a:cubicBezTo>
                <a:cubicBezTo>
                  <a:pt x="6502879" y="23943"/>
                  <a:pt x="7145548" y="241042"/>
                  <a:pt x="7427344" y="347434"/>
                </a:cubicBezTo>
                <a:cubicBezTo>
                  <a:pt x="7709140" y="453826"/>
                  <a:pt x="7664570" y="586098"/>
                  <a:pt x="7763774" y="640732"/>
                </a:cubicBezTo>
                <a:cubicBezTo>
                  <a:pt x="7862978" y="695366"/>
                  <a:pt x="7942772" y="685302"/>
                  <a:pt x="8022566" y="67523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9DEA953-E173-4411-A54B-67B0DA44DA7F}"/>
              </a:ext>
            </a:extLst>
          </p:cNvPr>
          <p:cNvSpPr/>
          <p:nvPr/>
        </p:nvSpPr>
        <p:spPr>
          <a:xfrm>
            <a:off x="5399518" y="5834325"/>
            <a:ext cx="1217649" cy="369310"/>
          </a:xfrm>
          <a:prstGeom prst="roundRect">
            <a:avLst/>
          </a:prstGeom>
          <a:solidFill>
            <a:srgbClr val="7030A0">
              <a:alpha val="15000"/>
            </a:srgb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Oracles for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Vertex Failures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failed vertices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contains some failure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 </m:t>
                    </m:r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largest level of any failure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optimal path 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Leve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(somehow) deal with it.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optimal path goes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Leve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level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level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failure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can find a guard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error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1D32E5-8686-4F62-9529-4458125AE31A}"/>
              </a:ext>
            </a:extLst>
          </p:cNvPr>
          <p:cNvGrpSpPr/>
          <p:nvPr/>
        </p:nvGrpSpPr>
        <p:grpSpPr>
          <a:xfrm>
            <a:off x="1634202" y="5925226"/>
            <a:ext cx="8732648" cy="382195"/>
            <a:chOff x="1634202" y="5282133"/>
            <a:chExt cx="8732648" cy="3821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F3D9125-EEA2-4F1E-9D75-74EFF3EFAFED}"/>
                </a:ext>
              </a:extLst>
            </p:cNvPr>
            <p:cNvSpPr/>
            <p:nvPr/>
          </p:nvSpPr>
          <p:spPr>
            <a:xfrm>
              <a:off x="1857979" y="5323308"/>
              <a:ext cx="112102" cy="11210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78EB8F-648B-4554-A956-41FAA9D78923}"/>
                </a:ext>
              </a:extLst>
            </p:cNvPr>
            <p:cNvSpPr/>
            <p:nvPr/>
          </p:nvSpPr>
          <p:spPr>
            <a:xfrm>
              <a:off x="9968906" y="5323308"/>
              <a:ext cx="112101" cy="1121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FF68400-2C68-41E3-979A-1A82566B7F5C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970081" y="5379359"/>
              <a:ext cx="7998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/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/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F7D479BA-C0AE-43D6-BE27-F31A8EBEBEEE}"/>
              </a:ext>
            </a:extLst>
          </p:cNvPr>
          <p:cNvSpPr/>
          <p:nvPr/>
        </p:nvSpPr>
        <p:spPr>
          <a:xfrm>
            <a:off x="6241695" y="5966401"/>
            <a:ext cx="112101" cy="112101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B3F27F-6BD1-4F12-82DB-BFF6552B015D}"/>
              </a:ext>
            </a:extLst>
          </p:cNvPr>
          <p:cNvSpPr/>
          <p:nvPr/>
        </p:nvSpPr>
        <p:spPr>
          <a:xfrm>
            <a:off x="5952291" y="6409713"/>
            <a:ext cx="112101" cy="1121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/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/>
              <p:nvPr/>
            </p:nvSpPr>
            <p:spPr>
              <a:xfrm>
                <a:off x="5640558" y="6409713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58" y="6409713"/>
                <a:ext cx="423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CCD39B-DAC9-4242-9763-3FC5489D2DF5}"/>
              </a:ext>
            </a:extLst>
          </p:cNvPr>
          <p:cNvGrpSpPr/>
          <p:nvPr/>
        </p:nvGrpSpPr>
        <p:grpSpPr>
          <a:xfrm>
            <a:off x="3253751" y="5129288"/>
            <a:ext cx="4345269" cy="645828"/>
            <a:chOff x="3253751" y="5129288"/>
            <a:chExt cx="4345269" cy="645828"/>
          </a:xfrm>
        </p:grpSpPr>
        <p:sp>
          <p:nvSpPr>
            <p:cNvPr id="37" name="乘号 36">
              <a:extLst>
                <a:ext uri="{FF2B5EF4-FFF2-40B4-BE49-F238E27FC236}">
                  <a16:creationId xmlns:a16="http://schemas.microsoft.com/office/drawing/2014/main" id="{4CED68F6-1470-4716-85D0-190097B3AB38}"/>
                </a:ext>
              </a:extLst>
            </p:cNvPr>
            <p:cNvSpPr/>
            <p:nvPr/>
          </p:nvSpPr>
          <p:spPr>
            <a:xfrm>
              <a:off x="6232485" y="5309558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乘号 39">
              <a:extLst>
                <a:ext uri="{FF2B5EF4-FFF2-40B4-BE49-F238E27FC236}">
                  <a16:creationId xmlns:a16="http://schemas.microsoft.com/office/drawing/2014/main" id="{79555A48-6C10-4AA6-A1BC-2BC1B4DAE1B2}"/>
                </a:ext>
              </a:extLst>
            </p:cNvPr>
            <p:cNvSpPr/>
            <p:nvPr/>
          </p:nvSpPr>
          <p:spPr>
            <a:xfrm>
              <a:off x="7267859" y="5443955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乘号 40">
              <a:extLst>
                <a:ext uri="{FF2B5EF4-FFF2-40B4-BE49-F238E27FC236}">
                  <a16:creationId xmlns:a16="http://schemas.microsoft.com/office/drawing/2014/main" id="{9E78CB7D-47F2-444D-A41F-348C0A7884B2}"/>
                </a:ext>
              </a:extLst>
            </p:cNvPr>
            <p:cNvSpPr/>
            <p:nvPr/>
          </p:nvSpPr>
          <p:spPr>
            <a:xfrm>
              <a:off x="3253751" y="5129288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B3FBB9C-4462-4605-893A-D98AAFB573C3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6047975" y="6062085"/>
            <a:ext cx="210137" cy="36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E097788-174C-4F93-855A-FB322C01D423}"/>
              </a:ext>
            </a:extLst>
          </p:cNvPr>
          <p:cNvGrpSpPr/>
          <p:nvPr/>
        </p:nvGrpSpPr>
        <p:grpSpPr>
          <a:xfrm>
            <a:off x="4288854" y="5855127"/>
            <a:ext cx="3245091" cy="335948"/>
            <a:chOff x="4288854" y="5855127"/>
            <a:chExt cx="3245091" cy="33594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CBB4170-4A8F-4731-ADB6-5B823031761F}"/>
                </a:ext>
              </a:extLst>
            </p:cNvPr>
            <p:cNvGrpSpPr/>
            <p:nvPr/>
          </p:nvGrpSpPr>
          <p:grpSpPr>
            <a:xfrm>
              <a:off x="4288854" y="5855127"/>
              <a:ext cx="3245091" cy="334523"/>
              <a:chOff x="4288854" y="5855127"/>
              <a:chExt cx="3245091" cy="334523"/>
            </a:xfrm>
          </p:grpSpPr>
          <p:sp>
            <p:nvSpPr>
              <p:cNvPr id="42" name="乘号 41">
                <a:extLst>
                  <a:ext uri="{FF2B5EF4-FFF2-40B4-BE49-F238E27FC236}">
                    <a16:creationId xmlns:a16="http://schemas.microsoft.com/office/drawing/2014/main" id="{513F7D13-71EE-43F4-B713-DA134FADB09D}"/>
                  </a:ext>
                </a:extLst>
              </p:cNvPr>
              <p:cNvSpPr/>
              <p:nvPr/>
            </p:nvSpPr>
            <p:spPr>
              <a:xfrm>
                <a:off x="4288854" y="5856870"/>
                <a:ext cx="331161" cy="331161"/>
              </a:xfrm>
              <a:prstGeom prst="mathMultiply">
                <a:avLst/>
              </a:prstGeo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FD5EC155-9B4C-4BAC-AADB-EA0BCD2E5E0D}"/>
                  </a:ext>
                </a:extLst>
              </p:cNvPr>
              <p:cNvSpPr/>
              <p:nvPr/>
            </p:nvSpPr>
            <p:spPr>
              <a:xfrm>
                <a:off x="7202784" y="5858489"/>
                <a:ext cx="331161" cy="331161"/>
              </a:xfrm>
              <a:prstGeom prst="mathMultiply">
                <a:avLst/>
              </a:prstGeo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乘号 47">
                <a:extLst>
                  <a:ext uri="{FF2B5EF4-FFF2-40B4-BE49-F238E27FC236}">
                    <a16:creationId xmlns:a16="http://schemas.microsoft.com/office/drawing/2014/main" id="{FCC8C290-D209-483C-9B26-698E52A1CF08}"/>
                  </a:ext>
                </a:extLst>
              </p:cNvPr>
              <p:cNvSpPr/>
              <p:nvPr/>
            </p:nvSpPr>
            <p:spPr>
              <a:xfrm>
                <a:off x="5448463" y="5855127"/>
                <a:ext cx="331161" cy="331161"/>
              </a:xfrm>
              <a:prstGeom prst="mathMultiply">
                <a:avLst/>
              </a:prstGeo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0" name="乘号 49">
              <a:extLst>
                <a:ext uri="{FF2B5EF4-FFF2-40B4-BE49-F238E27FC236}">
                  <a16:creationId xmlns:a16="http://schemas.microsoft.com/office/drawing/2014/main" id="{C34956CF-C5D5-44BF-91E3-891797276CBD}"/>
                </a:ext>
              </a:extLst>
            </p:cNvPr>
            <p:cNvSpPr/>
            <p:nvPr/>
          </p:nvSpPr>
          <p:spPr>
            <a:xfrm>
              <a:off x="5715880" y="5859914"/>
              <a:ext cx="331161" cy="33116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E8FB463-E7ED-4F75-8C0F-390BFA9131C1}"/>
              </a:ext>
            </a:extLst>
          </p:cNvPr>
          <p:cNvGrpSpPr/>
          <p:nvPr/>
        </p:nvGrpSpPr>
        <p:grpSpPr>
          <a:xfrm>
            <a:off x="4869747" y="4819672"/>
            <a:ext cx="2333037" cy="1105554"/>
            <a:chOff x="4869747" y="4819672"/>
            <a:chExt cx="2333037" cy="1105554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BF93E83-27F4-47CC-9BB9-1B4165759F2A}"/>
                </a:ext>
              </a:extLst>
            </p:cNvPr>
            <p:cNvCxnSpPr/>
            <p:nvPr/>
          </p:nvCxnSpPr>
          <p:spPr>
            <a:xfrm>
              <a:off x="5392155" y="5129288"/>
              <a:ext cx="221888" cy="795938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6934B67-AE53-4A2A-BD59-EDD32BF92E14}"/>
                </a:ext>
              </a:extLst>
            </p:cNvPr>
            <p:cNvCxnSpPr>
              <a:cxnSpLocks/>
            </p:cNvCxnSpPr>
            <p:nvPr/>
          </p:nvCxnSpPr>
          <p:spPr>
            <a:xfrm>
              <a:off x="5515127" y="5124501"/>
              <a:ext cx="350952" cy="800725"/>
            </a:xfrm>
            <a:prstGeom prst="straightConnector1">
              <a:avLst/>
            </a:prstGeom>
            <a:ln w="127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0213A7E-9B08-4F78-B5EE-E61D620D748A}"/>
                    </a:ext>
                  </a:extLst>
                </p:cNvPr>
                <p:cNvSpPr txBox="1"/>
                <p:nvPr/>
              </p:nvSpPr>
              <p:spPr>
                <a:xfrm>
                  <a:off x="4869747" y="4819672"/>
                  <a:ext cx="2333037" cy="3693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altLang="zh-CN" dirty="0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max of their level</a:t>
                  </a:r>
                  <a:endParaRPr lang="zh-CN" altLang="en-US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0213A7E-9B08-4F78-B5EE-E61D620D7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747" y="4819672"/>
                  <a:ext cx="233303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9836" r="-104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4247E3DA-4AC3-4943-8252-28FAE6FE2F85}"/>
              </a:ext>
            </a:extLst>
          </p:cNvPr>
          <p:cNvSpPr/>
          <p:nvPr/>
        </p:nvSpPr>
        <p:spPr>
          <a:xfrm>
            <a:off x="1968137" y="5274995"/>
            <a:ext cx="7985760" cy="833339"/>
          </a:xfrm>
          <a:custGeom>
            <a:avLst/>
            <a:gdLst>
              <a:gd name="connsiteX0" fmla="*/ 0 w 7985760"/>
              <a:gd name="connsiteY0" fmla="*/ 768754 h 833339"/>
              <a:gd name="connsiteX1" fmla="*/ 1968137 w 7985760"/>
              <a:gd name="connsiteY1" fmla="*/ 751336 h 833339"/>
              <a:gd name="connsiteX2" fmla="*/ 2569029 w 7985760"/>
              <a:gd name="connsiteY2" fmla="*/ 359451 h 833339"/>
              <a:gd name="connsiteX3" fmla="*/ 3187337 w 7985760"/>
              <a:gd name="connsiteY3" fmla="*/ 429119 h 833339"/>
              <a:gd name="connsiteX4" fmla="*/ 3979817 w 7985760"/>
              <a:gd name="connsiteY4" fmla="*/ 472662 h 833339"/>
              <a:gd name="connsiteX5" fmla="*/ 4119154 w 7985760"/>
              <a:gd name="connsiteY5" fmla="*/ 768754 h 833339"/>
              <a:gd name="connsiteX6" fmla="*/ 4511040 w 7985760"/>
              <a:gd name="connsiteY6" fmla="*/ 437828 h 833339"/>
              <a:gd name="connsiteX7" fmla="*/ 5050972 w 7985760"/>
              <a:gd name="connsiteY7" fmla="*/ 176571 h 833339"/>
              <a:gd name="connsiteX8" fmla="*/ 6688183 w 7985760"/>
              <a:gd name="connsiteY8" fmla="*/ 28525 h 833339"/>
              <a:gd name="connsiteX9" fmla="*/ 7576457 w 7985760"/>
              <a:gd name="connsiteY9" fmla="*/ 760045 h 833339"/>
              <a:gd name="connsiteX10" fmla="*/ 7985760 w 7985760"/>
              <a:gd name="connsiteY10" fmla="*/ 768754 h 8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85760" h="833339">
                <a:moveTo>
                  <a:pt x="0" y="768754"/>
                </a:moveTo>
                <a:cubicBezTo>
                  <a:pt x="769982" y="794153"/>
                  <a:pt x="1539965" y="819553"/>
                  <a:pt x="1968137" y="751336"/>
                </a:cubicBezTo>
                <a:cubicBezTo>
                  <a:pt x="2396309" y="683119"/>
                  <a:pt x="2365829" y="413154"/>
                  <a:pt x="2569029" y="359451"/>
                </a:cubicBezTo>
                <a:cubicBezTo>
                  <a:pt x="2772229" y="305748"/>
                  <a:pt x="2952206" y="410250"/>
                  <a:pt x="3187337" y="429119"/>
                </a:cubicBezTo>
                <a:cubicBezTo>
                  <a:pt x="3422468" y="447988"/>
                  <a:pt x="3824514" y="416056"/>
                  <a:pt x="3979817" y="472662"/>
                </a:cubicBezTo>
                <a:cubicBezTo>
                  <a:pt x="4135120" y="529268"/>
                  <a:pt x="4030617" y="774560"/>
                  <a:pt x="4119154" y="768754"/>
                </a:cubicBezTo>
                <a:cubicBezTo>
                  <a:pt x="4207691" y="762948"/>
                  <a:pt x="4355737" y="536525"/>
                  <a:pt x="4511040" y="437828"/>
                </a:cubicBezTo>
                <a:cubicBezTo>
                  <a:pt x="4666343" y="339131"/>
                  <a:pt x="4688115" y="244788"/>
                  <a:pt x="5050972" y="176571"/>
                </a:cubicBezTo>
                <a:cubicBezTo>
                  <a:pt x="5413829" y="108354"/>
                  <a:pt x="6267269" y="-68721"/>
                  <a:pt x="6688183" y="28525"/>
                </a:cubicBezTo>
                <a:cubicBezTo>
                  <a:pt x="7109097" y="125771"/>
                  <a:pt x="7360194" y="636674"/>
                  <a:pt x="7576457" y="760045"/>
                </a:cubicBezTo>
                <a:cubicBezTo>
                  <a:pt x="7792720" y="883416"/>
                  <a:pt x="7889240" y="826085"/>
                  <a:pt x="7985760" y="76875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10466C2-058C-4753-817F-39C76199EA76}"/>
              </a:ext>
            </a:extLst>
          </p:cNvPr>
          <p:cNvSpPr/>
          <p:nvPr/>
        </p:nvSpPr>
        <p:spPr>
          <a:xfrm>
            <a:off x="6039935" y="5966401"/>
            <a:ext cx="112101" cy="11210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标注: 弯曲线形(带边框和强调线) 58">
                <a:extLst>
                  <a:ext uri="{FF2B5EF4-FFF2-40B4-BE49-F238E27FC236}">
                    <a16:creationId xmlns:a16="http://schemas.microsoft.com/office/drawing/2014/main" id="{62C5B7FE-DDBD-4E16-B79A-65085AC4325E}"/>
                  </a:ext>
                </a:extLst>
              </p:cNvPr>
              <p:cNvSpPr/>
              <p:nvPr/>
            </p:nvSpPr>
            <p:spPr>
              <a:xfrm>
                <a:off x="6890625" y="5005961"/>
                <a:ext cx="4280014" cy="607194"/>
              </a:xfrm>
              <a:prstGeom prst="accentBorderCallout2">
                <a:avLst>
                  <a:gd name="adj1" fmla="val 16240"/>
                  <a:gd name="adj2" fmla="val -1746"/>
                  <a:gd name="adj3" fmla="val 16240"/>
                  <a:gd name="adj4" fmla="val -6163"/>
                  <a:gd name="adj5" fmla="val 159585"/>
                  <a:gd name="adj6" fmla="val -18171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path may intersect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if intersection point has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it is fine.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标注: 弯曲线形(带边框和强调线) 58">
                <a:extLst>
                  <a:ext uri="{FF2B5EF4-FFF2-40B4-BE49-F238E27FC236}">
                    <a16:creationId xmlns:a16="http://schemas.microsoft.com/office/drawing/2014/main" id="{62C5B7FE-DDBD-4E16-B79A-65085AC43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625" y="5005961"/>
                <a:ext cx="4280014" cy="607194"/>
              </a:xfrm>
              <a:prstGeom prst="accentBorderCallout2">
                <a:avLst>
                  <a:gd name="adj1" fmla="val 16240"/>
                  <a:gd name="adj2" fmla="val -1746"/>
                  <a:gd name="adj3" fmla="val 16240"/>
                  <a:gd name="adj4" fmla="val -6163"/>
                  <a:gd name="adj5" fmla="val 159585"/>
                  <a:gd name="adj6" fmla="val -18171"/>
                </a:avLst>
              </a:prstGeom>
              <a:blipFill>
                <a:blip r:embed="rId10"/>
                <a:stretch>
                  <a:fillRect t="-2424" r="-4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8" grpId="0" animBg="1"/>
      <p:bldP spid="44" grpId="0" animBg="1"/>
      <p:bldP spid="46" grpId="0" animBg="1"/>
      <p:bldP spid="49" grpId="0"/>
      <p:bldP spid="51" grpId="0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Oracles for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Vertex Failures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poly in the number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Additive error: sum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recursion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7B9401-64AF-4721-A71E-38F2B76195F0}"/>
                  </a:ext>
                </a:extLst>
              </p:cNvPr>
              <p:cNvSpPr txBox="1"/>
              <p:nvPr/>
            </p:nvSpPr>
            <p:spPr>
              <a:xfrm>
                <a:off x="636126" y="3714745"/>
                <a:ext cx="6947816" cy="26776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Theorem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an undirected graph, we can maintain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-approx.</a:t>
                </a:r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distance under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vertex failures</a:t>
                </a:r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𝐩𝐨𝐥𝐲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en-US" altLang="zh-CN" sz="32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r>
                  <a:rPr lang="en-US" altLang="zh-C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7B9401-64AF-4721-A71E-38F2B761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26" y="3714745"/>
                <a:ext cx="6947816" cy="2677656"/>
              </a:xfrm>
              <a:prstGeom prst="rect">
                <a:avLst/>
              </a:prstGeom>
              <a:blipFill>
                <a:blip r:embed="rId5"/>
                <a:stretch>
                  <a:fillRect l="-2016" t="-4082" r="-3593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D47922-BB8E-4635-96BE-8BDE4D36ED8A}"/>
                  </a:ext>
                </a:extLst>
              </p:cNvPr>
              <p:cNvSpPr txBox="1"/>
              <p:nvPr/>
            </p:nvSpPr>
            <p:spPr>
              <a:xfrm>
                <a:off x="7869315" y="4071573"/>
                <a:ext cx="3805233" cy="1963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Our space complexity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2.01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nearly matching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-approximate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oracle [CCFK’17].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D47922-BB8E-4635-96BE-8BDE4D36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15" y="4071573"/>
                <a:ext cx="3805233" cy="1963999"/>
              </a:xfrm>
              <a:prstGeom prst="rect">
                <a:avLst/>
              </a:prstGeom>
              <a:blipFill>
                <a:blip r:embed="rId6"/>
                <a:stretch>
                  <a:fillRect l="-2560" t="-2167" r="-1920" b="-6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Model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Failures are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unavoidable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networks!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 graph, deal with failures.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D93F9A11-3C86-4945-876C-0619DD07DF2A}"/>
              </a:ext>
            </a:extLst>
          </p:cNvPr>
          <p:cNvGrpSpPr/>
          <p:nvPr/>
        </p:nvGrpSpPr>
        <p:grpSpPr>
          <a:xfrm>
            <a:off x="2324885" y="4180191"/>
            <a:ext cx="5951367" cy="2038580"/>
            <a:chOff x="2766845" y="4180191"/>
            <a:chExt cx="5951367" cy="2038580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8DC30BFA-DCC1-40E3-BC73-EF82C0EB9C04}"/>
                </a:ext>
              </a:extLst>
            </p:cNvPr>
            <p:cNvSpPr/>
            <p:nvPr/>
          </p:nvSpPr>
          <p:spPr>
            <a:xfrm>
              <a:off x="2766845" y="4994180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74D9CAF-0454-4722-9922-420E72E1E3FC}"/>
                </a:ext>
              </a:extLst>
            </p:cNvPr>
            <p:cNvSpPr/>
            <p:nvPr/>
          </p:nvSpPr>
          <p:spPr>
            <a:xfrm>
              <a:off x="3591463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A50A4875-2D7A-47A4-BBDC-5C853F9B801B}"/>
                </a:ext>
              </a:extLst>
            </p:cNvPr>
            <p:cNvSpPr/>
            <p:nvPr/>
          </p:nvSpPr>
          <p:spPr>
            <a:xfrm>
              <a:off x="4416081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52AC8E37-7981-49A4-9B65-B7CC0529762A}"/>
                </a:ext>
              </a:extLst>
            </p:cNvPr>
            <p:cNvSpPr/>
            <p:nvPr/>
          </p:nvSpPr>
          <p:spPr>
            <a:xfrm>
              <a:off x="5234688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FC7F59F5-33A6-4B68-A16D-367F8332D797}"/>
                </a:ext>
              </a:extLst>
            </p:cNvPr>
            <p:cNvSpPr/>
            <p:nvPr/>
          </p:nvSpPr>
          <p:spPr>
            <a:xfrm>
              <a:off x="6053295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7FD3C8C4-949D-4400-8476-07B9DDDC3A92}"/>
                </a:ext>
              </a:extLst>
            </p:cNvPr>
            <p:cNvSpPr/>
            <p:nvPr/>
          </p:nvSpPr>
          <p:spPr>
            <a:xfrm>
              <a:off x="6871902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85C24255-A302-4810-8BD2-56772BCC99A8}"/>
                </a:ext>
              </a:extLst>
            </p:cNvPr>
            <p:cNvSpPr/>
            <p:nvPr/>
          </p:nvSpPr>
          <p:spPr>
            <a:xfrm>
              <a:off x="3327206" y="445152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D63C3E1F-F380-4B47-A26D-6811BD1B51AE}"/>
                </a:ext>
              </a:extLst>
            </p:cNvPr>
            <p:cNvSpPr/>
            <p:nvPr/>
          </p:nvSpPr>
          <p:spPr>
            <a:xfrm>
              <a:off x="4070156" y="456362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381C33CA-061E-43B0-AF53-7158CC142B20}"/>
                </a:ext>
              </a:extLst>
            </p:cNvPr>
            <p:cNvSpPr/>
            <p:nvPr/>
          </p:nvSpPr>
          <p:spPr>
            <a:xfrm>
              <a:off x="3401696" y="563109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37386DD-CBF3-4670-8518-774A17AC63A7}"/>
                </a:ext>
              </a:extLst>
            </p:cNvPr>
            <p:cNvSpPr/>
            <p:nvPr/>
          </p:nvSpPr>
          <p:spPr>
            <a:xfrm>
              <a:off x="4182257" y="556065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796608C9-171F-4366-9728-AD7983B8FC44}"/>
                </a:ext>
              </a:extLst>
            </p:cNvPr>
            <p:cNvSpPr/>
            <p:nvPr/>
          </p:nvSpPr>
          <p:spPr>
            <a:xfrm>
              <a:off x="4850716" y="57703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8609A712-8EB6-47D9-A612-3910FE579A40}"/>
                </a:ext>
              </a:extLst>
            </p:cNvPr>
            <p:cNvSpPr/>
            <p:nvPr/>
          </p:nvSpPr>
          <p:spPr>
            <a:xfrm>
              <a:off x="5346789" y="547246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66984C8-E5B5-4C18-AD49-64FE2AEA47A6}"/>
                </a:ext>
              </a:extLst>
            </p:cNvPr>
            <p:cNvSpPr/>
            <p:nvPr/>
          </p:nvSpPr>
          <p:spPr>
            <a:xfrm>
              <a:off x="4738614" y="418019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642D640-F44F-4361-98B8-2C3AC0A6974F}"/>
                </a:ext>
              </a:extLst>
            </p:cNvPr>
            <p:cNvSpPr/>
            <p:nvPr/>
          </p:nvSpPr>
          <p:spPr>
            <a:xfrm>
              <a:off x="5105733" y="45881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28CDC69E-9D4A-4B8F-AAAC-35831A2C8869}"/>
                </a:ext>
              </a:extLst>
            </p:cNvPr>
            <p:cNvSpPr/>
            <p:nvPr/>
          </p:nvSpPr>
          <p:spPr>
            <a:xfrm>
              <a:off x="5705808" y="4326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AC2A52B2-9E96-4645-835F-78EEE9C73AF1}"/>
                </a:ext>
              </a:extLst>
            </p:cNvPr>
            <p:cNvSpPr/>
            <p:nvPr/>
          </p:nvSpPr>
          <p:spPr>
            <a:xfrm>
              <a:off x="5777650" y="467572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297597A9-CDF3-407B-963C-E0E569C5E541}"/>
                </a:ext>
              </a:extLst>
            </p:cNvPr>
            <p:cNvSpPr/>
            <p:nvPr/>
          </p:nvSpPr>
          <p:spPr>
            <a:xfrm>
              <a:off x="5889751" y="553316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2A18A550-1331-4FCF-8F5D-90CAD9040240}"/>
                </a:ext>
              </a:extLst>
            </p:cNvPr>
            <p:cNvSpPr/>
            <p:nvPr/>
          </p:nvSpPr>
          <p:spPr>
            <a:xfrm>
              <a:off x="5481604" y="596342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CA7F33B-5C02-4C1B-A0A5-539F99865C4F}"/>
                </a:ext>
              </a:extLst>
            </p:cNvPr>
            <p:cNvSpPr/>
            <p:nvPr/>
          </p:nvSpPr>
          <p:spPr>
            <a:xfrm>
              <a:off x="6179819" y="59945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574EEA2E-CCAC-40B1-A45B-8F1538F7909F}"/>
                </a:ext>
              </a:extLst>
            </p:cNvPr>
            <p:cNvSpPr/>
            <p:nvPr/>
          </p:nvSpPr>
          <p:spPr>
            <a:xfrm>
              <a:off x="6460769" y="55930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C815372-3982-4043-84E8-E8FA506A9970}"/>
                </a:ext>
              </a:extLst>
            </p:cNvPr>
            <p:cNvSpPr/>
            <p:nvPr/>
          </p:nvSpPr>
          <p:spPr>
            <a:xfrm>
              <a:off x="6365576" y="42362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3454766D-D221-498D-901A-6DB999671708}"/>
                </a:ext>
              </a:extLst>
            </p:cNvPr>
            <p:cNvSpPr/>
            <p:nvPr/>
          </p:nvSpPr>
          <p:spPr>
            <a:xfrm>
              <a:off x="6545781" y="475980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D8119CB6-AD9A-4113-8EED-4039A0C2A880}"/>
                </a:ext>
              </a:extLst>
            </p:cNvPr>
            <p:cNvSpPr/>
            <p:nvPr/>
          </p:nvSpPr>
          <p:spPr>
            <a:xfrm>
              <a:off x="4803057" y="533644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4594071E-69DA-49A6-9EA5-F566357DE3C7}"/>
                </a:ext>
              </a:extLst>
            </p:cNvPr>
            <p:cNvCxnSpPr>
              <a:stCxn id="164" idx="6"/>
              <a:endCxn id="165" idx="2"/>
            </p:cNvCxnSpPr>
            <p:nvPr/>
          </p:nvCxnSpPr>
          <p:spPr>
            <a:xfrm>
              <a:off x="2991048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12A6447B-AE7B-4D66-8BBA-D8B8A5639C13}"/>
                </a:ext>
              </a:extLst>
            </p:cNvPr>
            <p:cNvCxnSpPr>
              <a:stCxn id="165" idx="6"/>
              <a:endCxn id="166" idx="2"/>
            </p:cNvCxnSpPr>
            <p:nvPr/>
          </p:nvCxnSpPr>
          <p:spPr>
            <a:xfrm>
              <a:off x="3815666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686FF941-13C4-46A9-B90C-DDF638F5FD9D}"/>
                </a:ext>
              </a:extLst>
            </p:cNvPr>
            <p:cNvCxnSpPr>
              <a:stCxn id="166" idx="6"/>
              <a:endCxn id="167" idx="2"/>
            </p:cNvCxnSpPr>
            <p:nvPr/>
          </p:nvCxnSpPr>
          <p:spPr>
            <a:xfrm>
              <a:off x="4640284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2D45DBE8-454E-4217-A60E-8F1EBE20EC81}"/>
                </a:ext>
              </a:extLst>
            </p:cNvPr>
            <p:cNvCxnSpPr>
              <a:stCxn id="167" idx="6"/>
              <a:endCxn id="168" idx="2"/>
            </p:cNvCxnSpPr>
            <p:nvPr/>
          </p:nvCxnSpPr>
          <p:spPr>
            <a:xfrm>
              <a:off x="5458891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3760066A-4B89-4A85-BA38-E1A96836491A}"/>
                </a:ext>
              </a:extLst>
            </p:cNvPr>
            <p:cNvCxnSpPr>
              <a:stCxn id="168" idx="6"/>
              <a:endCxn id="169" idx="2"/>
            </p:cNvCxnSpPr>
            <p:nvPr/>
          </p:nvCxnSpPr>
          <p:spPr>
            <a:xfrm>
              <a:off x="6277498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7098B084-C78C-41A9-AAE4-EFA5B808B0D3}"/>
                </a:ext>
              </a:extLst>
            </p:cNvPr>
            <p:cNvCxnSpPr>
              <a:stCxn id="164" idx="7"/>
              <a:endCxn id="170" idx="3"/>
            </p:cNvCxnSpPr>
            <p:nvPr/>
          </p:nvCxnSpPr>
          <p:spPr>
            <a:xfrm flipV="1">
              <a:off x="2958214" y="4642889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9136AE33-2BF0-4488-9350-A015DED689E5}"/>
                </a:ext>
              </a:extLst>
            </p:cNvPr>
            <p:cNvCxnSpPr>
              <a:stCxn id="170" idx="6"/>
              <a:endCxn id="171" idx="2"/>
            </p:cNvCxnSpPr>
            <p:nvPr/>
          </p:nvCxnSpPr>
          <p:spPr>
            <a:xfrm>
              <a:off x="3551409" y="4563622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91209913-42F6-44B7-BB09-858CFC07BDE7}"/>
                </a:ext>
              </a:extLst>
            </p:cNvPr>
            <p:cNvCxnSpPr>
              <a:stCxn id="171" idx="5"/>
              <a:endCxn id="166" idx="1"/>
            </p:cNvCxnSpPr>
            <p:nvPr/>
          </p:nvCxnSpPr>
          <p:spPr>
            <a:xfrm>
              <a:off x="4261525" y="4754990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E55FEF87-029E-4204-AB22-1FB5B3A8FF2D}"/>
                </a:ext>
              </a:extLst>
            </p:cNvPr>
            <p:cNvCxnSpPr>
              <a:stCxn id="166" idx="3"/>
              <a:endCxn id="173" idx="0"/>
            </p:cNvCxnSpPr>
            <p:nvPr/>
          </p:nvCxnSpPr>
          <p:spPr>
            <a:xfrm flipH="1">
              <a:off x="4294359" y="5185549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75BB6868-3DC1-4A9C-9993-B633F1EAFD18}"/>
                </a:ext>
              </a:extLst>
            </p:cNvPr>
            <p:cNvCxnSpPr>
              <a:stCxn id="173" idx="5"/>
              <a:endCxn id="174" idx="2"/>
            </p:cNvCxnSpPr>
            <p:nvPr/>
          </p:nvCxnSpPr>
          <p:spPr>
            <a:xfrm>
              <a:off x="4373626" y="5752021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5E130781-9DD7-46D2-B3BD-439A3350FA72}"/>
                </a:ext>
              </a:extLst>
            </p:cNvPr>
            <p:cNvCxnSpPr>
              <a:stCxn id="174" idx="6"/>
              <a:endCxn id="180" idx="3"/>
            </p:cNvCxnSpPr>
            <p:nvPr/>
          </p:nvCxnSpPr>
          <p:spPr>
            <a:xfrm flipV="1">
              <a:off x="5074919" y="5724536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1F21590B-56E3-47B2-B14B-724988CA17E3}"/>
                </a:ext>
              </a:extLst>
            </p:cNvPr>
            <p:cNvCxnSpPr>
              <a:stCxn id="180" idx="1"/>
              <a:endCxn id="175" idx="6"/>
            </p:cNvCxnSpPr>
            <p:nvPr/>
          </p:nvCxnSpPr>
          <p:spPr>
            <a:xfrm flipH="1">
              <a:off x="5570992" y="5566001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7326CC02-6CF0-4543-9D43-57805CA3AD28}"/>
                </a:ext>
              </a:extLst>
            </p:cNvPr>
            <p:cNvCxnSpPr>
              <a:cxnSpLocks/>
              <a:stCxn id="175" idx="0"/>
              <a:endCxn id="179" idx="3"/>
            </p:cNvCxnSpPr>
            <p:nvPr/>
          </p:nvCxnSpPr>
          <p:spPr>
            <a:xfrm flipV="1">
              <a:off x="5458891" y="4867091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39CBC175-0162-434C-869C-C9C3548F67E9}"/>
                </a:ext>
              </a:extLst>
            </p:cNvPr>
            <p:cNvCxnSpPr>
              <a:stCxn id="179" idx="2"/>
              <a:endCxn id="177" idx="6"/>
            </p:cNvCxnSpPr>
            <p:nvPr/>
          </p:nvCxnSpPr>
          <p:spPr>
            <a:xfrm flipH="1" flipV="1">
              <a:off x="5329936" y="4700281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AEB45B67-0611-4A6F-BC75-38BB3E55B820}"/>
                </a:ext>
              </a:extLst>
            </p:cNvPr>
            <p:cNvCxnSpPr>
              <a:stCxn id="177" idx="7"/>
              <a:endCxn id="178" idx="2"/>
            </p:cNvCxnSpPr>
            <p:nvPr/>
          </p:nvCxnSpPr>
          <p:spPr>
            <a:xfrm flipV="1">
              <a:off x="5297102" y="4438243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D8BEB27D-56D1-425B-99D2-67A36D14D29B}"/>
                </a:ext>
              </a:extLst>
            </p:cNvPr>
            <p:cNvCxnSpPr>
              <a:stCxn id="178" idx="6"/>
              <a:endCxn id="184" idx="2"/>
            </p:cNvCxnSpPr>
            <p:nvPr/>
          </p:nvCxnSpPr>
          <p:spPr>
            <a:xfrm flipV="1">
              <a:off x="5930011" y="4348343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3A78C7CB-817F-4AF0-B5F0-5EF276DBF491}"/>
                </a:ext>
              </a:extLst>
            </p:cNvPr>
            <p:cNvCxnSpPr>
              <a:stCxn id="184" idx="4"/>
              <a:endCxn id="185" idx="1"/>
            </p:cNvCxnSpPr>
            <p:nvPr/>
          </p:nvCxnSpPr>
          <p:spPr>
            <a:xfrm>
              <a:off x="6477678" y="4460444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638CDED0-F285-4113-9FD0-B23439656376}"/>
                </a:ext>
              </a:extLst>
            </p:cNvPr>
            <p:cNvCxnSpPr>
              <a:stCxn id="185" idx="2"/>
              <a:endCxn id="168" idx="7"/>
            </p:cNvCxnSpPr>
            <p:nvPr/>
          </p:nvCxnSpPr>
          <p:spPr>
            <a:xfrm flipH="1">
              <a:off x="6244664" y="4871911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D9C7F1F4-9069-44F4-B1FC-FAB0C5E61E4F}"/>
                </a:ext>
              </a:extLst>
            </p:cNvPr>
            <p:cNvCxnSpPr>
              <a:stCxn id="165" idx="3"/>
              <a:endCxn id="172" idx="0"/>
            </p:cNvCxnSpPr>
            <p:nvPr/>
          </p:nvCxnSpPr>
          <p:spPr>
            <a:xfrm flipH="1">
              <a:off x="3513798" y="5185549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42FD04D3-0342-44DD-8FFE-35BFF8C64F2E}"/>
                </a:ext>
              </a:extLst>
            </p:cNvPr>
            <p:cNvCxnSpPr>
              <a:stCxn id="172" idx="6"/>
              <a:endCxn id="173" idx="2"/>
            </p:cNvCxnSpPr>
            <p:nvPr/>
          </p:nvCxnSpPr>
          <p:spPr>
            <a:xfrm flipV="1">
              <a:off x="3625899" y="5672754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74144E92-E914-4B1D-9D28-08491C1639CA}"/>
                </a:ext>
              </a:extLst>
            </p:cNvPr>
            <p:cNvCxnSpPr>
              <a:stCxn id="172" idx="7"/>
              <a:endCxn id="171" idx="4"/>
            </p:cNvCxnSpPr>
            <p:nvPr/>
          </p:nvCxnSpPr>
          <p:spPr>
            <a:xfrm flipV="1">
              <a:off x="3593065" y="4787824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835E4B6D-62F2-4C97-96A9-BB186A184136}"/>
                </a:ext>
              </a:extLst>
            </p:cNvPr>
            <p:cNvCxnSpPr>
              <a:stCxn id="171" idx="7"/>
              <a:endCxn id="176" idx="3"/>
            </p:cNvCxnSpPr>
            <p:nvPr/>
          </p:nvCxnSpPr>
          <p:spPr>
            <a:xfrm flipV="1">
              <a:off x="4261525" y="4371560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05C23425-A858-4374-97A8-37F79EB28D91}"/>
                </a:ext>
              </a:extLst>
            </p:cNvPr>
            <p:cNvCxnSpPr>
              <a:stCxn id="177" idx="2"/>
              <a:endCxn id="176" idx="5"/>
            </p:cNvCxnSpPr>
            <p:nvPr/>
          </p:nvCxnSpPr>
          <p:spPr>
            <a:xfrm flipH="1" flipV="1">
              <a:off x="4929983" y="4371560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2AED1B1B-56DC-4C64-BF73-BF16643D3D7E}"/>
                </a:ext>
              </a:extLst>
            </p:cNvPr>
            <p:cNvCxnSpPr>
              <a:stCxn id="176" idx="4"/>
              <a:endCxn id="166" idx="7"/>
            </p:cNvCxnSpPr>
            <p:nvPr/>
          </p:nvCxnSpPr>
          <p:spPr>
            <a:xfrm flipH="1">
              <a:off x="4607450" y="4404394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CC450BDA-B7F4-40A7-BBDE-771AC3676F36}"/>
                </a:ext>
              </a:extLst>
            </p:cNvPr>
            <p:cNvCxnSpPr>
              <a:stCxn id="186" idx="7"/>
              <a:endCxn id="167" idx="3"/>
            </p:cNvCxnSpPr>
            <p:nvPr/>
          </p:nvCxnSpPr>
          <p:spPr>
            <a:xfrm flipV="1">
              <a:off x="4994426" y="5185549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A5058939-9552-4626-BB90-983D2EFB537A}"/>
                </a:ext>
              </a:extLst>
            </p:cNvPr>
            <p:cNvSpPr/>
            <p:nvPr/>
          </p:nvSpPr>
          <p:spPr>
            <a:xfrm>
              <a:off x="7690509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19027CA2-0762-40A5-B7CE-E677DFF45183}"/>
                </a:ext>
              </a:extLst>
            </p:cNvPr>
            <p:cNvSpPr/>
            <p:nvPr/>
          </p:nvSpPr>
          <p:spPr>
            <a:xfrm>
              <a:off x="8494009" y="4994180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20374A27-F8BA-4FBA-81FD-B45C08BD1788}"/>
                </a:ext>
              </a:extLst>
            </p:cNvPr>
            <p:cNvSpPr/>
            <p:nvPr/>
          </p:nvSpPr>
          <p:spPr>
            <a:xfrm>
              <a:off x="7266542" y="555645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A053FE2F-7AA7-4FFC-A725-A318CDD6227F}"/>
                </a:ext>
              </a:extLst>
            </p:cNvPr>
            <p:cNvSpPr/>
            <p:nvPr/>
          </p:nvSpPr>
          <p:spPr>
            <a:xfrm>
              <a:off x="6984003" y="596342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D433441A-ED73-49DF-A95A-AD33824901BF}"/>
                </a:ext>
              </a:extLst>
            </p:cNvPr>
            <p:cNvSpPr/>
            <p:nvPr/>
          </p:nvSpPr>
          <p:spPr>
            <a:xfrm>
              <a:off x="6832748" y="43572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7746EB68-343D-47E8-98C3-8381F4797637}"/>
                </a:ext>
              </a:extLst>
            </p:cNvPr>
            <p:cNvSpPr/>
            <p:nvPr/>
          </p:nvSpPr>
          <p:spPr>
            <a:xfrm>
              <a:off x="7490745" y="454602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D61B7F98-F068-4F10-A3B0-11C0C0538A4F}"/>
                </a:ext>
              </a:extLst>
            </p:cNvPr>
            <p:cNvSpPr/>
            <p:nvPr/>
          </p:nvSpPr>
          <p:spPr>
            <a:xfrm>
              <a:off x="7223495" y="47947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FBE780A3-5F18-45A9-9FCB-414E2E4BBAD1}"/>
                </a:ext>
              </a:extLst>
            </p:cNvPr>
            <p:cNvSpPr/>
            <p:nvPr/>
          </p:nvSpPr>
          <p:spPr>
            <a:xfrm>
              <a:off x="6928786" y="537122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D0774428-CA36-4394-8A6C-622A8F659F63}"/>
                </a:ext>
              </a:extLst>
            </p:cNvPr>
            <p:cNvSpPr/>
            <p:nvPr/>
          </p:nvSpPr>
          <p:spPr>
            <a:xfrm>
              <a:off x="7848112" y="53877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37EFCB4E-6472-410B-8E51-17F825589B5F}"/>
                </a:ext>
              </a:extLst>
            </p:cNvPr>
            <p:cNvSpPr/>
            <p:nvPr/>
          </p:nvSpPr>
          <p:spPr>
            <a:xfrm>
              <a:off x="8317580" y="556600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9D035D2E-4E1F-4B4B-8BDF-AB92ABA09A1C}"/>
                </a:ext>
              </a:extLst>
            </p:cNvPr>
            <p:cNvSpPr/>
            <p:nvPr/>
          </p:nvSpPr>
          <p:spPr>
            <a:xfrm>
              <a:off x="7549595" y="58595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AD58E0AE-B340-4FAF-93E7-04C570B5C8E1}"/>
                </a:ext>
              </a:extLst>
            </p:cNvPr>
            <p:cNvSpPr/>
            <p:nvPr/>
          </p:nvSpPr>
          <p:spPr>
            <a:xfrm>
              <a:off x="8003085" y="581724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DD6AA15A-9E5A-4683-9AA2-CB6FC6483ADC}"/>
                </a:ext>
              </a:extLst>
            </p:cNvPr>
            <p:cNvSpPr/>
            <p:nvPr/>
          </p:nvSpPr>
          <p:spPr>
            <a:xfrm>
              <a:off x="8036640" y="445860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6030A428-A333-4537-8543-16C994A488A0}"/>
                </a:ext>
              </a:extLst>
            </p:cNvPr>
            <p:cNvSpPr/>
            <p:nvPr/>
          </p:nvSpPr>
          <p:spPr>
            <a:xfrm>
              <a:off x="8139097" y="4784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ED416362-E483-4CA0-8C15-3D6E7E467615}"/>
                </a:ext>
              </a:extLst>
            </p:cNvPr>
            <p:cNvCxnSpPr>
              <a:stCxn id="168" idx="5"/>
              <a:endCxn id="183" idx="1"/>
            </p:cNvCxnSpPr>
            <p:nvPr/>
          </p:nvCxnSpPr>
          <p:spPr>
            <a:xfrm>
              <a:off x="6244664" y="5185549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84816C77-2E05-4427-904F-9B2F2BB71786}"/>
                </a:ext>
              </a:extLst>
            </p:cNvPr>
            <p:cNvCxnSpPr>
              <a:stCxn id="183" idx="6"/>
              <a:endCxn id="219" idx="3"/>
            </p:cNvCxnSpPr>
            <p:nvPr/>
          </p:nvCxnSpPr>
          <p:spPr>
            <a:xfrm flipV="1">
              <a:off x="6684972" y="5562596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E6FFA26C-24B5-4CD7-85D8-225E36A74027}"/>
                </a:ext>
              </a:extLst>
            </p:cNvPr>
            <p:cNvCxnSpPr>
              <a:cxnSpLocks/>
              <a:stCxn id="219" idx="7"/>
              <a:endCxn id="218" idx="3"/>
            </p:cNvCxnSpPr>
            <p:nvPr/>
          </p:nvCxnSpPr>
          <p:spPr>
            <a:xfrm flipV="1">
              <a:off x="7120155" y="4986148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A8700F2-348F-49AD-9355-3963B152AD23}"/>
                </a:ext>
              </a:extLst>
            </p:cNvPr>
            <p:cNvCxnSpPr>
              <a:stCxn id="218" idx="7"/>
              <a:endCxn id="217" idx="3"/>
            </p:cNvCxnSpPr>
            <p:nvPr/>
          </p:nvCxnSpPr>
          <p:spPr>
            <a:xfrm flipV="1">
              <a:off x="7414864" y="4737392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1174B104-07B1-433E-A661-472F7AF43395}"/>
                </a:ext>
              </a:extLst>
            </p:cNvPr>
            <p:cNvCxnSpPr>
              <a:stCxn id="217" idx="7"/>
              <a:endCxn id="224" idx="2"/>
            </p:cNvCxnSpPr>
            <p:nvPr/>
          </p:nvCxnSpPr>
          <p:spPr>
            <a:xfrm flipV="1">
              <a:off x="7682114" y="4570705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47C6C9DE-DB97-48B0-B885-EAAAA176E310}"/>
                </a:ext>
              </a:extLst>
            </p:cNvPr>
            <p:cNvCxnSpPr>
              <a:cxnSpLocks/>
              <a:stCxn id="224" idx="6"/>
              <a:endCxn id="213" idx="0"/>
            </p:cNvCxnSpPr>
            <p:nvPr/>
          </p:nvCxnSpPr>
          <p:spPr>
            <a:xfrm>
              <a:off x="8260843" y="4570705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15D0FD41-46E5-46F5-9E00-3502D54CD404}"/>
                </a:ext>
              </a:extLst>
            </p:cNvPr>
            <p:cNvCxnSpPr>
              <a:stCxn id="224" idx="4"/>
              <a:endCxn id="225" idx="1"/>
            </p:cNvCxnSpPr>
            <p:nvPr/>
          </p:nvCxnSpPr>
          <p:spPr>
            <a:xfrm>
              <a:off x="8148742" y="4682806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373009F7-51F9-47E1-947D-1A1EE3C98AA2}"/>
                </a:ext>
              </a:extLst>
            </p:cNvPr>
            <p:cNvCxnSpPr>
              <a:stCxn id="225" idx="5"/>
              <a:endCxn id="213" idx="2"/>
            </p:cNvCxnSpPr>
            <p:nvPr/>
          </p:nvCxnSpPr>
          <p:spPr>
            <a:xfrm>
              <a:off x="8330466" y="4975510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986A4237-DC79-4798-BBF2-D8B92F978B3C}"/>
                </a:ext>
              </a:extLst>
            </p:cNvPr>
            <p:cNvCxnSpPr>
              <a:stCxn id="176" idx="4"/>
              <a:endCxn id="186" idx="0"/>
            </p:cNvCxnSpPr>
            <p:nvPr/>
          </p:nvCxnSpPr>
          <p:spPr>
            <a:xfrm>
              <a:off x="4850716" y="4404394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6F219519-95E1-482C-807A-9D942C117BE0}"/>
                </a:ext>
              </a:extLst>
            </p:cNvPr>
            <p:cNvCxnSpPr>
              <a:cxnSpLocks/>
              <a:stCxn id="180" idx="5"/>
              <a:endCxn id="182" idx="1"/>
            </p:cNvCxnSpPr>
            <p:nvPr/>
          </p:nvCxnSpPr>
          <p:spPr>
            <a:xfrm>
              <a:off x="6081120" y="5724536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C6F385A2-0E36-427B-B4CA-4EB6F1ABD3B9}"/>
                </a:ext>
              </a:extLst>
            </p:cNvPr>
            <p:cNvCxnSpPr>
              <a:stCxn id="174" idx="5"/>
              <a:endCxn id="181" idx="2"/>
            </p:cNvCxnSpPr>
            <p:nvPr/>
          </p:nvCxnSpPr>
          <p:spPr>
            <a:xfrm>
              <a:off x="5042085" y="5961734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7006B0C-3A44-4DD4-B807-0EAE472470C8}"/>
                </a:ext>
              </a:extLst>
            </p:cNvPr>
            <p:cNvCxnSpPr>
              <a:stCxn id="181" idx="7"/>
              <a:endCxn id="180" idx="4"/>
            </p:cNvCxnSpPr>
            <p:nvPr/>
          </p:nvCxnSpPr>
          <p:spPr>
            <a:xfrm flipV="1">
              <a:off x="5672973" y="5757370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262A4AD9-C5B8-43D4-92BD-85AEE5439914}"/>
                </a:ext>
              </a:extLst>
            </p:cNvPr>
            <p:cNvCxnSpPr>
              <a:stCxn id="174" idx="0"/>
              <a:endCxn id="186" idx="4"/>
            </p:cNvCxnSpPr>
            <p:nvPr/>
          </p:nvCxnSpPr>
          <p:spPr>
            <a:xfrm flipH="1" flipV="1">
              <a:off x="4915159" y="5560652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FEB86271-0C60-44F2-B901-C37F4FF55926}"/>
                </a:ext>
              </a:extLst>
            </p:cNvPr>
            <p:cNvCxnSpPr>
              <a:stCxn id="168" idx="4"/>
              <a:endCxn id="180" idx="7"/>
            </p:cNvCxnSpPr>
            <p:nvPr/>
          </p:nvCxnSpPr>
          <p:spPr>
            <a:xfrm flipH="1">
              <a:off x="6081120" y="5218383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37B62B4A-3521-4920-B2A6-7A95BF666B7A}"/>
                </a:ext>
              </a:extLst>
            </p:cNvPr>
            <p:cNvCxnSpPr>
              <a:stCxn id="182" idx="7"/>
              <a:endCxn id="183" idx="3"/>
            </p:cNvCxnSpPr>
            <p:nvPr/>
          </p:nvCxnSpPr>
          <p:spPr>
            <a:xfrm flipV="1">
              <a:off x="6371188" y="5784410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A8BACEE5-B8CE-405C-96AD-01F4C5D93E5D}"/>
                </a:ext>
              </a:extLst>
            </p:cNvPr>
            <p:cNvCxnSpPr>
              <a:stCxn id="182" idx="2"/>
              <a:endCxn id="181" idx="6"/>
            </p:cNvCxnSpPr>
            <p:nvPr/>
          </p:nvCxnSpPr>
          <p:spPr>
            <a:xfrm flipH="1" flipV="1">
              <a:off x="5705807" y="6075531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3E5D5E4B-69C5-41A7-A035-5CADDEBB12CB}"/>
                </a:ext>
              </a:extLst>
            </p:cNvPr>
            <p:cNvCxnSpPr>
              <a:stCxn id="184" idx="6"/>
              <a:endCxn id="216" idx="2"/>
            </p:cNvCxnSpPr>
            <p:nvPr/>
          </p:nvCxnSpPr>
          <p:spPr>
            <a:xfrm>
              <a:off x="6589779" y="4348343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A3EA7444-1B16-4E6F-8094-AC85A8A074E4}"/>
                </a:ext>
              </a:extLst>
            </p:cNvPr>
            <p:cNvCxnSpPr>
              <a:stCxn id="216" idx="3"/>
              <a:endCxn id="185" idx="7"/>
            </p:cNvCxnSpPr>
            <p:nvPr/>
          </p:nvCxnSpPr>
          <p:spPr>
            <a:xfrm flipH="1">
              <a:off x="6737150" y="4548637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5C43C6D4-C8D5-411A-9835-EDDA992A2B10}"/>
                </a:ext>
              </a:extLst>
            </p:cNvPr>
            <p:cNvCxnSpPr>
              <a:stCxn id="216" idx="4"/>
              <a:endCxn id="169" idx="0"/>
            </p:cNvCxnSpPr>
            <p:nvPr/>
          </p:nvCxnSpPr>
          <p:spPr>
            <a:xfrm>
              <a:off x="6944850" y="4581471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CE62EB41-F726-45A7-8201-CEC91FA958DC}"/>
                </a:ext>
              </a:extLst>
            </p:cNvPr>
            <p:cNvCxnSpPr>
              <a:stCxn id="169" idx="6"/>
              <a:endCxn id="212" idx="2"/>
            </p:cNvCxnSpPr>
            <p:nvPr/>
          </p:nvCxnSpPr>
          <p:spPr>
            <a:xfrm>
              <a:off x="7096105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45396991-A4C0-4FC2-9FB7-B48CE2679E79}"/>
                </a:ext>
              </a:extLst>
            </p:cNvPr>
            <p:cNvCxnSpPr>
              <a:stCxn id="212" idx="6"/>
              <a:endCxn id="213" idx="2"/>
            </p:cNvCxnSpPr>
            <p:nvPr/>
          </p:nvCxnSpPr>
          <p:spPr>
            <a:xfrm>
              <a:off x="7914712" y="5106282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4DEF60BD-2821-44E1-9974-701F811A94FC}"/>
                </a:ext>
              </a:extLst>
            </p:cNvPr>
            <p:cNvCxnSpPr>
              <a:stCxn id="216" idx="6"/>
              <a:endCxn id="212" idx="1"/>
            </p:cNvCxnSpPr>
            <p:nvPr/>
          </p:nvCxnSpPr>
          <p:spPr>
            <a:xfrm>
              <a:off x="7056951" y="4469370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1559AEE3-76C6-4B51-9E6E-BF6190ABFEFD}"/>
                </a:ext>
              </a:extLst>
            </p:cNvPr>
            <p:cNvCxnSpPr>
              <a:stCxn id="217" idx="1"/>
              <a:endCxn id="216" idx="6"/>
            </p:cNvCxnSpPr>
            <p:nvPr/>
          </p:nvCxnSpPr>
          <p:spPr>
            <a:xfrm flipH="1" flipV="1">
              <a:off x="7056951" y="4469370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29B3C644-E759-48C5-9012-7E21581AEEE9}"/>
                </a:ext>
              </a:extLst>
            </p:cNvPr>
            <p:cNvCxnSpPr>
              <a:cxnSpLocks/>
              <a:stCxn id="219" idx="4"/>
              <a:endCxn id="215" idx="0"/>
            </p:cNvCxnSpPr>
            <p:nvPr/>
          </p:nvCxnSpPr>
          <p:spPr>
            <a:xfrm>
              <a:off x="7040888" y="5595430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23A26B45-57B8-44EB-BC1A-F695B27AE3E4}"/>
                </a:ext>
              </a:extLst>
            </p:cNvPr>
            <p:cNvCxnSpPr>
              <a:stCxn id="182" idx="6"/>
              <a:endCxn id="215" idx="2"/>
            </p:cNvCxnSpPr>
            <p:nvPr/>
          </p:nvCxnSpPr>
          <p:spPr>
            <a:xfrm flipV="1">
              <a:off x="6404022" y="6075530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8BBD5449-BC13-41E1-8566-3907DC5DC4C5}"/>
                </a:ext>
              </a:extLst>
            </p:cNvPr>
            <p:cNvCxnSpPr>
              <a:stCxn id="183" idx="5"/>
              <a:endCxn id="215" idx="1"/>
            </p:cNvCxnSpPr>
            <p:nvPr/>
          </p:nvCxnSpPr>
          <p:spPr>
            <a:xfrm>
              <a:off x="6652138" y="5784410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495F402C-91FA-4B80-80A8-05D4F672162C}"/>
                </a:ext>
              </a:extLst>
            </p:cNvPr>
            <p:cNvCxnSpPr>
              <a:stCxn id="183" idx="0"/>
              <a:endCxn id="169" idx="3"/>
            </p:cNvCxnSpPr>
            <p:nvPr/>
          </p:nvCxnSpPr>
          <p:spPr>
            <a:xfrm flipV="1">
              <a:off x="6572871" y="5185549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0C9E7ED6-8CE6-42D1-B829-1FD4707C684C}"/>
                </a:ext>
              </a:extLst>
            </p:cNvPr>
            <p:cNvCxnSpPr>
              <a:stCxn id="219" idx="6"/>
              <a:endCxn id="220" idx="2"/>
            </p:cNvCxnSpPr>
            <p:nvPr/>
          </p:nvCxnSpPr>
          <p:spPr>
            <a:xfrm>
              <a:off x="7152989" y="5483329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99D7AC18-793F-4301-95D2-9E011351864F}"/>
                </a:ext>
              </a:extLst>
            </p:cNvPr>
            <p:cNvCxnSpPr>
              <a:stCxn id="214" idx="5"/>
              <a:endCxn id="222" idx="1"/>
            </p:cNvCxnSpPr>
            <p:nvPr/>
          </p:nvCxnSpPr>
          <p:spPr>
            <a:xfrm>
              <a:off x="7457911" y="5747826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A6CF53CE-91BD-45DD-A39C-D7086E419474}"/>
                </a:ext>
              </a:extLst>
            </p:cNvPr>
            <p:cNvCxnSpPr>
              <a:stCxn id="219" idx="5"/>
              <a:endCxn id="214" idx="1"/>
            </p:cNvCxnSpPr>
            <p:nvPr/>
          </p:nvCxnSpPr>
          <p:spPr>
            <a:xfrm>
              <a:off x="7120155" y="5562596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CDFF1569-C232-446C-B0B9-4D250465C0E3}"/>
                </a:ext>
              </a:extLst>
            </p:cNvPr>
            <p:cNvCxnSpPr>
              <a:stCxn id="215" idx="7"/>
              <a:endCxn id="214" idx="3"/>
            </p:cNvCxnSpPr>
            <p:nvPr/>
          </p:nvCxnSpPr>
          <p:spPr>
            <a:xfrm flipV="1">
              <a:off x="7175372" y="5747826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CD436945-5637-44EF-B7C5-D86567B8068E}"/>
                </a:ext>
              </a:extLst>
            </p:cNvPr>
            <p:cNvCxnSpPr>
              <a:stCxn id="222" idx="3"/>
              <a:endCxn id="215" idx="6"/>
            </p:cNvCxnSpPr>
            <p:nvPr/>
          </p:nvCxnSpPr>
          <p:spPr>
            <a:xfrm flipH="1">
              <a:off x="7208206" y="6050934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9280A1D2-AEDD-41CD-BB1B-65276C2EB3A8}"/>
                </a:ext>
              </a:extLst>
            </p:cNvPr>
            <p:cNvCxnSpPr>
              <a:stCxn id="212" idx="5"/>
              <a:endCxn id="220" idx="0"/>
            </p:cNvCxnSpPr>
            <p:nvPr/>
          </p:nvCxnSpPr>
          <p:spPr>
            <a:xfrm>
              <a:off x="7881878" y="5185549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38705B2B-61EE-415C-B53D-232957A94DFF}"/>
                </a:ext>
              </a:extLst>
            </p:cNvPr>
            <p:cNvCxnSpPr>
              <a:cxnSpLocks/>
              <a:stCxn id="212" idx="4"/>
              <a:endCxn id="222" idx="0"/>
            </p:cNvCxnSpPr>
            <p:nvPr/>
          </p:nvCxnSpPr>
          <p:spPr>
            <a:xfrm flipH="1">
              <a:off x="7661697" y="5218383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0668968B-D25E-4CC1-90AF-5E9ED98ACAAC}"/>
                </a:ext>
              </a:extLst>
            </p:cNvPr>
            <p:cNvCxnSpPr>
              <a:stCxn id="213" idx="3"/>
              <a:endCxn id="220" idx="7"/>
            </p:cNvCxnSpPr>
            <p:nvPr/>
          </p:nvCxnSpPr>
          <p:spPr>
            <a:xfrm flipH="1">
              <a:off x="8039481" y="5185549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2C889AF7-A96E-478B-8064-DB539FB1B74F}"/>
                </a:ext>
              </a:extLst>
            </p:cNvPr>
            <p:cNvCxnSpPr>
              <a:stCxn id="225" idx="4"/>
              <a:endCxn id="221" idx="0"/>
            </p:cNvCxnSpPr>
            <p:nvPr/>
          </p:nvCxnSpPr>
          <p:spPr>
            <a:xfrm>
              <a:off x="8251199" y="5008344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B86E5539-D049-42E5-9E6F-2EF08FE02393}"/>
                </a:ext>
              </a:extLst>
            </p:cNvPr>
            <p:cNvCxnSpPr>
              <a:stCxn id="217" idx="5"/>
              <a:endCxn id="225" idx="2"/>
            </p:cNvCxnSpPr>
            <p:nvPr/>
          </p:nvCxnSpPr>
          <p:spPr>
            <a:xfrm>
              <a:off x="7682114" y="4737392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4C16AA1-D662-4B97-BE4A-ADD480423B1C}"/>
                </a:ext>
              </a:extLst>
            </p:cNvPr>
            <p:cNvCxnSpPr>
              <a:stCxn id="220" idx="4"/>
              <a:endCxn id="223" idx="1"/>
            </p:cNvCxnSpPr>
            <p:nvPr/>
          </p:nvCxnSpPr>
          <p:spPr>
            <a:xfrm>
              <a:off x="7960214" y="5611968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D9C6D1F6-2684-485D-8EAF-4EA8A44C4D5E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 flipV="1">
              <a:off x="7773798" y="5929346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2E415DCC-EA5B-4B86-9892-58A65ACD05C4}"/>
                </a:ext>
              </a:extLst>
            </p:cNvPr>
            <p:cNvCxnSpPr>
              <a:stCxn id="223" idx="7"/>
              <a:endCxn id="221" idx="3"/>
            </p:cNvCxnSpPr>
            <p:nvPr/>
          </p:nvCxnSpPr>
          <p:spPr>
            <a:xfrm flipV="1">
              <a:off x="8194454" y="5757370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CF5A6984-04E4-408D-BD0E-EADEDDE75BC5}"/>
                </a:ext>
              </a:extLst>
            </p:cNvPr>
            <p:cNvCxnSpPr>
              <a:stCxn id="220" idx="6"/>
              <a:endCxn id="221" idx="2"/>
            </p:cNvCxnSpPr>
            <p:nvPr/>
          </p:nvCxnSpPr>
          <p:spPr>
            <a:xfrm>
              <a:off x="8072315" y="5499867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667AC116-26E1-47F3-983E-D9E971856F50}"/>
                </a:ext>
              </a:extLst>
            </p:cNvPr>
            <p:cNvCxnSpPr>
              <a:stCxn id="165" idx="5"/>
              <a:endCxn id="186" idx="2"/>
            </p:cNvCxnSpPr>
            <p:nvPr/>
          </p:nvCxnSpPr>
          <p:spPr>
            <a:xfrm>
              <a:off x="3782832" y="5185549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F6D4C987-5FB3-4080-8151-CBB7A014004B}"/>
                </a:ext>
              </a:extLst>
            </p:cNvPr>
            <p:cNvCxnSpPr>
              <a:stCxn id="221" idx="7"/>
              <a:endCxn id="213" idx="4"/>
            </p:cNvCxnSpPr>
            <p:nvPr/>
          </p:nvCxnSpPr>
          <p:spPr>
            <a:xfrm flipV="1">
              <a:off x="8508949" y="5218383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8C08DC0B-1D96-49CC-B85F-EC191C4802C0}"/>
                </a:ext>
              </a:extLst>
            </p:cNvPr>
            <p:cNvCxnSpPr>
              <a:stCxn id="164" idx="5"/>
              <a:endCxn id="172" idx="1"/>
            </p:cNvCxnSpPr>
            <p:nvPr/>
          </p:nvCxnSpPr>
          <p:spPr>
            <a:xfrm>
              <a:off x="2958214" y="5185549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885C3F9B-92E3-4DC1-896E-5FCEA8B5413C}"/>
              </a:ext>
            </a:extLst>
          </p:cNvPr>
          <p:cNvGrpSpPr/>
          <p:nvPr/>
        </p:nvGrpSpPr>
        <p:grpSpPr>
          <a:xfrm>
            <a:off x="3035086" y="4195937"/>
            <a:ext cx="4549949" cy="2115963"/>
            <a:chOff x="3477046" y="4195937"/>
            <a:chExt cx="4549949" cy="2115963"/>
          </a:xfrm>
        </p:grpSpPr>
        <p:sp>
          <p:nvSpPr>
            <p:cNvPr id="279" name="乘号 278">
              <a:extLst>
                <a:ext uri="{FF2B5EF4-FFF2-40B4-BE49-F238E27FC236}">
                  <a16:creationId xmlns:a16="http://schemas.microsoft.com/office/drawing/2014/main" id="{27330383-622A-4875-BCE1-B001AEF68C96}"/>
                </a:ext>
              </a:extLst>
            </p:cNvPr>
            <p:cNvSpPr/>
            <p:nvPr/>
          </p:nvSpPr>
          <p:spPr>
            <a:xfrm>
              <a:off x="3477046" y="4879298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乘号 279">
              <a:extLst>
                <a:ext uri="{FF2B5EF4-FFF2-40B4-BE49-F238E27FC236}">
                  <a16:creationId xmlns:a16="http://schemas.microsoft.com/office/drawing/2014/main" id="{B90D1293-71B0-4BAA-A6B7-48384329C5C5}"/>
                </a:ext>
              </a:extLst>
            </p:cNvPr>
            <p:cNvSpPr/>
            <p:nvPr/>
          </p:nvSpPr>
          <p:spPr>
            <a:xfrm>
              <a:off x="4296104" y="4872554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乘号 280">
              <a:extLst>
                <a:ext uri="{FF2B5EF4-FFF2-40B4-BE49-F238E27FC236}">
                  <a16:creationId xmlns:a16="http://schemas.microsoft.com/office/drawing/2014/main" id="{CAD80092-83B1-4A89-81A8-0044E2B8135E}"/>
                </a:ext>
              </a:extLst>
            </p:cNvPr>
            <p:cNvSpPr/>
            <p:nvPr/>
          </p:nvSpPr>
          <p:spPr>
            <a:xfrm>
              <a:off x="5593576" y="4195937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乘号 281">
              <a:extLst>
                <a:ext uri="{FF2B5EF4-FFF2-40B4-BE49-F238E27FC236}">
                  <a16:creationId xmlns:a16="http://schemas.microsoft.com/office/drawing/2014/main" id="{59AFFD45-A5FE-4D3C-B61E-A75D9B8BA464}"/>
                </a:ext>
              </a:extLst>
            </p:cNvPr>
            <p:cNvSpPr/>
            <p:nvPr/>
          </p:nvSpPr>
          <p:spPr>
            <a:xfrm>
              <a:off x="5359131" y="5850078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乘号 282">
              <a:extLst>
                <a:ext uri="{FF2B5EF4-FFF2-40B4-BE49-F238E27FC236}">
                  <a16:creationId xmlns:a16="http://schemas.microsoft.com/office/drawing/2014/main" id="{9F56E4BF-5F95-4910-A9A9-ECCF00866693}"/>
                </a:ext>
              </a:extLst>
            </p:cNvPr>
            <p:cNvSpPr/>
            <p:nvPr/>
          </p:nvSpPr>
          <p:spPr>
            <a:xfrm>
              <a:off x="6758226" y="4861587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乘号 283">
              <a:extLst>
                <a:ext uri="{FF2B5EF4-FFF2-40B4-BE49-F238E27FC236}">
                  <a16:creationId xmlns:a16="http://schemas.microsoft.com/office/drawing/2014/main" id="{CA70E8B9-8C85-4C40-A3C6-A5306592C274}"/>
                </a:ext>
              </a:extLst>
            </p:cNvPr>
            <p:cNvSpPr/>
            <p:nvPr/>
          </p:nvSpPr>
          <p:spPr>
            <a:xfrm>
              <a:off x="7434064" y="5736776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乘号 284">
              <a:extLst>
                <a:ext uri="{FF2B5EF4-FFF2-40B4-BE49-F238E27FC236}">
                  <a16:creationId xmlns:a16="http://schemas.microsoft.com/office/drawing/2014/main" id="{63960E98-C076-4533-A1AF-66D389C7F7C2}"/>
                </a:ext>
              </a:extLst>
            </p:cNvPr>
            <p:cNvSpPr/>
            <p:nvPr/>
          </p:nvSpPr>
          <p:spPr>
            <a:xfrm>
              <a:off x="7383983" y="4418124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乘号 285">
              <a:extLst>
                <a:ext uri="{FF2B5EF4-FFF2-40B4-BE49-F238E27FC236}">
                  <a16:creationId xmlns:a16="http://schemas.microsoft.com/office/drawing/2014/main" id="{CF9B359F-65AD-426B-A33E-8D3374585CE8}"/>
                </a:ext>
              </a:extLst>
            </p:cNvPr>
            <p:cNvSpPr/>
            <p:nvPr/>
          </p:nvSpPr>
          <p:spPr>
            <a:xfrm>
              <a:off x="7565173" y="487328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1171B0A4-A6D6-432F-AD72-36095667C351}"/>
              </a:ext>
            </a:extLst>
          </p:cNvPr>
          <p:cNvGrpSpPr/>
          <p:nvPr/>
        </p:nvGrpSpPr>
        <p:grpSpPr>
          <a:xfrm>
            <a:off x="2516254" y="5185549"/>
            <a:ext cx="5568629" cy="696918"/>
            <a:chOff x="2516254" y="5185549"/>
            <a:chExt cx="5568629" cy="696918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32BF3DE-8547-4662-AA4A-0328ACA43069}"/>
                </a:ext>
              </a:extLst>
            </p:cNvPr>
            <p:cNvCxnSpPr>
              <a:cxnSpLocks/>
              <a:stCxn id="164" idx="5"/>
              <a:endCxn id="172" idx="1"/>
            </p:cNvCxnSpPr>
            <p:nvPr/>
          </p:nvCxnSpPr>
          <p:spPr>
            <a:xfrm>
              <a:off x="2516254" y="5185549"/>
              <a:ext cx="476316" cy="47837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5D5765C1-0490-4EF3-8533-B2411ECAA3AD}"/>
                </a:ext>
              </a:extLst>
            </p:cNvPr>
            <p:cNvCxnSpPr>
              <a:cxnSpLocks/>
              <a:stCxn id="173" idx="2"/>
              <a:endCxn id="172" idx="6"/>
            </p:cNvCxnSpPr>
            <p:nvPr/>
          </p:nvCxnSpPr>
          <p:spPr>
            <a:xfrm flipH="1">
              <a:off x="3183939" y="5672754"/>
              <a:ext cx="556358" cy="7044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65889746-DC19-4C47-B48A-59A31F432C13}"/>
                </a:ext>
              </a:extLst>
            </p:cNvPr>
            <p:cNvCxnSpPr>
              <a:cxnSpLocks/>
              <a:stCxn id="174" idx="2"/>
              <a:endCxn id="173" idx="5"/>
            </p:cNvCxnSpPr>
            <p:nvPr/>
          </p:nvCxnSpPr>
          <p:spPr>
            <a:xfrm flipH="1" flipV="1">
              <a:off x="3931666" y="5752021"/>
              <a:ext cx="477090" cy="13044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B57F6371-B7CB-48FF-8153-28D2A83D5139}"/>
                </a:ext>
              </a:extLst>
            </p:cNvPr>
            <p:cNvCxnSpPr>
              <a:cxnSpLocks/>
              <a:stCxn id="174" idx="6"/>
              <a:endCxn id="180" idx="3"/>
            </p:cNvCxnSpPr>
            <p:nvPr/>
          </p:nvCxnSpPr>
          <p:spPr>
            <a:xfrm flipV="1">
              <a:off x="4632959" y="5724536"/>
              <a:ext cx="847666" cy="15793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4CAF6427-FD61-4193-8A84-95EC3B16E92F}"/>
                </a:ext>
              </a:extLst>
            </p:cNvPr>
            <p:cNvCxnSpPr>
              <a:cxnSpLocks/>
              <a:stCxn id="168" idx="4"/>
              <a:endCxn id="180" idx="7"/>
            </p:cNvCxnSpPr>
            <p:nvPr/>
          </p:nvCxnSpPr>
          <p:spPr>
            <a:xfrm flipH="1">
              <a:off x="5639160" y="5218383"/>
              <a:ext cx="84277" cy="34761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BE436E95-B620-434B-93A1-4BA692EE7270}"/>
                </a:ext>
              </a:extLst>
            </p:cNvPr>
            <p:cNvCxnSpPr>
              <a:cxnSpLocks/>
              <a:stCxn id="168" idx="5"/>
              <a:endCxn id="183" idx="1"/>
            </p:cNvCxnSpPr>
            <p:nvPr/>
          </p:nvCxnSpPr>
          <p:spPr>
            <a:xfrm>
              <a:off x="5802704" y="5185549"/>
              <a:ext cx="248939" cy="44032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FCF78F55-059D-467A-9A10-9E1B42D292BA}"/>
                </a:ext>
              </a:extLst>
            </p:cNvPr>
            <p:cNvCxnSpPr>
              <a:cxnSpLocks/>
              <a:stCxn id="219" idx="3"/>
              <a:endCxn id="183" idx="6"/>
            </p:cNvCxnSpPr>
            <p:nvPr/>
          </p:nvCxnSpPr>
          <p:spPr>
            <a:xfrm flipH="1">
              <a:off x="6243012" y="5562596"/>
              <a:ext cx="276648" cy="14254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2FC59213-A99E-44D1-BD54-AE3456048CE1}"/>
                </a:ext>
              </a:extLst>
            </p:cNvPr>
            <p:cNvCxnSpPr>
              <a:cxnSpLocks/>
              <a:stCxn id="220" idx="2"/>
              <a:endCxn id="219" idx="6"/>
            </p:cNvCxnSpPr>
            <p:nvPr/>
          </p:nvCxnSpPr>
          <p:spPr>
            <a:xfrm flipH="1" flipV="1">
              <a:off x="6711029" y="5483329"/>
              <a:ext cx="695123" cy="1653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B1440229-B5EB-4BEF-BE73-B4DC212B1431}"/>
                </a:ext>
              </a:extLst>
            </p:cNvPr>
            <p:cNvCxnSpPr>
              <a:cxnSpLocks/>
              <a:stCxn id="213" idx="3"/>
              <a:endCxn id="220" idx="7"/>
            </p:cNvCxnSpPr>
            <p:nvPr/>
          </p:nvCxnSpPr>
          <p:spPr>
            <a:xfrm flipH="1">
              <a:off x="7597521" y="5185549"/>
              <a:ext cx="487362" cy="23505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矩形 300">
            <a:extLst>
              <a:ext uri="{FF2B5EF4-FFF2-40B4-BE49-F238E27FC236}">
                <a16:creationId xmlns:a16="http://schemas.microsoft.com/office/drawing/2014/main" id="{3BA10E00-F21E-4DF3-8562-18A71B43CAF4}"/>
              </a:ext>
            </a:extLst>
          </p:cNvPr>
          <p:cNvSpPr/>
          <p:nvPr/>
        </p:nvSpPr>
        <p:spPr>
          <a:xfrm>
            <a:off x="8961119" y="4685537"/>
            <a:ext cx="1790701" cy="1608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D4A0D6B1-5DB6-4188-850D-FAEB091F24AC}"/>
              </a:ext>
            </a:extLst>
          </p:cNvPr>
          <p:cNvSpPr/>
          <p:nvPr/>
        </p:nvSpPr>
        <p:spPr>
          <a:xfrm>
            <a:off x="9048968" y="4803867"/>
            <a:ext cx="224203" cy="2242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2CD0A18F-2FFE-4807-980C-9FE562B4D223}"/>
              </a:ext>
            </a:extLst>
          </p:cNvPr>
          <p:cNvSpPr txBox="1"/>
          <p:nvPr/>
        </p:nvSpPr>
        <p:spPr>
          <a:xfrm>
            <a:off x="9273171" y="4743636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source vertex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391CC2F0-6A25-4EAB-81F6-C5E162E4A930}"/>
              </a:ext>
            </a:extLst>
          </p:cNvPr>
          <p:cNvSpPr/>
          <p:nvPr/>
        </p:nvSpPr>
        <p:spPr>
          <a:xfrm>
            <a:off x="9048968" y="5152365"/>
            <a:ext cx="224203" cy="2242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28221889-CDF6-4778-B90B-0CC9653DA754}"/>
              </a:ext>
            </a:extLst>
          </p:cNvPr>
          <p:cNvSpPr txBox="1"/>
          <p:nvPr/>
        </p:nvSpPr>
        <p:spPr>
          <a:xfrm>
            <a:off x="9273171" y="5092134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target vertex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乘号 309">
            <a:extLst>
              <a:ext uri="{FF2B5EF4-FFF2-40B4-BE49-F238E27FC236}">
                <a16:creationId xmlns:a16="http://schemas.microsoft.com/office/drawing/2014/main" id="{7C505355-E177-4F5B-BACF-B5CA604CBAE9}"/>
              </a:ext>
            </a:extLst>
          </p:cNvPr>
          <p:cNvSpPr/>
          <p:nvPr/>
        </p:nvSpPr>
        <p:spPr>
          <a:xfrm>
            <a:off x="8928285" y="5375881"/>
            <a:ext cx="461822" cy="46182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A34256FF-2D0C-41C4-9DC5-F9AC2836475E}"/>
              </a:ext>
            </a:extLst>
          </p:cNvPr>
          <p:cNvSpPr txBox="1"/>
          <p:nvPr/>
        </p:nvSpPr>
        <p:spPr>
          <a:xfrm>
            <a:off x="9273171" y="5440632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failed vertex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6E486244-47FB-4126-BE9B-FEFE6A3A2A4D}"/>
              </a:ext>
            </a:extLst>
          </p:cNvPr>
          <p:cNvCxnSpPr>
            <a:cxnSpLocks/>
          </p:cNvCxnSpPr>
          <p:nvPr/>
        </p:nvCxnSpPr>
        <p:spPr>
          <a:xfrm flipH="1">
            <a:off x="9020033" y="5966723"/>
            <a:ext cx="272488" cy="0"/>
          </a:xfrm>
          <a:prstGeom prst="lin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文本框 317">
            <a:extLst>
              <a:ext uri="{FF2B5EF4-FFF2-40B4-BE49-F238E27FC236}">
                <a16:creationId xmlns:a16="http://schemas.microsoft.com/office/drawing/2014/main" id="{B13D6D4B-111F-4F07-9F71-1EECE950A32B}"/>
              </a:ext>
            </a:extLst>
          </p:cNvPr>
          <p:cNvSpPr txBox="1"/>
          <p:nvPr/>
        </p:nvSpPr>
        <p:spPr>
          <a:xfrm>
            <a:off x="9264847" y="5790320"/>
            <a:ext cx="1600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optimal path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1" grpId="0" animBg="1"/>
      <p:bldP spid="303" grpId="0" animBg="1"/>
      <p:bldP spid="304" grpId="0"/>
      <p:bldP spid="306" grpId="0" animBg="1"/>
      <p:bldP spid="308" grpId="0"/>
      <p:bldP spid="310" grpId="0" animBg="1"/>
      <p:bldP spid="312" grpId="0"/>
      <p:bldP spid="3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644170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Easiest case: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failure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either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edge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vertex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lot of literature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[DTCR’08] [BK’08] [BK’09] [WY’10] [GW’12] [DZ’17] [CC’20] [</a:t>
                </a:r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Highly nontrivial solutions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(optimal)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failures: considerably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more complicated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[DP’09]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69A07AE-A853-4F5A-806E-99CE6B81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219" y="4852381"/>
            <a:ext cx="7210425" cy="174307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4E92AF-8DB0-4FF4-AD1A-617FBFB33CB2}"/>
              </a:ext>
            </a:extLst>
          </p:cNvPr>
          <p:cNvGrpSpPr/>
          <p:nvPr/>
        </p:nvGrpSpPr>
        <p:grpSpPr>
          <a:xfrm>
            <a:off x="2282949" y="5485841"/>
            <a:ext cx="6911788" cy="1039906"/>
            <a:chOff x="2321859" y="4634754"/>
            <a:chExt cx="6911788" cy="103990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BDD78C6-7F11-48E6-86CD-D3DB01B58749}"/>
                </a:ext>
              </a:extLst>
            </p:cNvPr>
            <p:cNvCxnSpPr/>
            <p:nvPr/>
          </p:nvCxnSpPr>
          <p:spPr>
            <a:xfrm>
              <a:off x="7557247" y="4634754"/>
              <a:ext cx="1676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147D8C3-86AE-44A1-9250-E54AE7D434A5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4984378"/>
              <a:ext cx="69117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D9E129B-7B91-490C-9C95-49B53329E532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5325037"/>
              <a:ext cx="69117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D004AA8-2825-4A9C-ADCC-69CE39ADA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5674660"/>
              <a:ext cx="36764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8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failures, undirected graph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query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804C8A7-662D-41D9-9806-E745C1D3D28F}"/>
              </a:ext>
            </a:extLst>
          </p:cNvPr>
          <p:cNvSpPr txBox="1"/>
          <p:nvPr/>
        </p:nvSpPr>
        <p:spPr>
          <a:xfrm>
            <a:off x="4659407" y="3394029"/>
            <a:ext cx="181087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703BF1-C499-47F1-8329-78AE0B371437}"/>
              </a:ext>
            </a:extLst>
          </p:cNvPr>
          <p:cNvSpPr txBox="1"/>
          <p:nvPr/>
        </p:nvSpPr>
        <p:spPr>
          <a:xfrm>
            <a:off x="8566899" y="3209364"/>
            <a:ext cx="134022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approx. distance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8ADC01-D0AB-4999-9AD4-424FB1B77047}"/>
                  </a:ext>
                </a:extLst>
              </p:cNvPr>
              <p:cNvSpPr txBox="1"/>
              <p:nvPr/>
            </p:nvSpPr>
            <p:spPr>
              <a:xfrm>
                <a:off x="1524002" y="4392705"/>
                <a:ext cx="224117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edge failures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8ADC01-D0AB-4999-9AD4-424FB1B77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2" y="4392705"/>
                <a:ext cx="2241176" cy="461665"/>
              </a:xfrm>
              <a:prstGeom prst="rect">
                <a:avLst/>
              </a:prstGeom>
              <a:blipFill>
                <a:blip r:embed="rId4"/>
                <a:stretch>
                  <a:fillRect l="-813" t="-9211" r="-243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2636651-2A42-4455-898F-2D951EB7CDBB}"/>
                  </a:ext>
                </a:extLst>
              </p:cNvPr>
              <p:cNvSpPr txBox="1"/>
              <p:nvPr/>
            </p:nvSpPr>
            <p:spPr>
              <a:xfrm>
                <a:off x="1434354" y="5549618"/>
                <a:ext cx="242047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vertex failures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2636651-2A42-4455-898F-2D951EB7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54" y="5549618"/>
                <a:ext cx="2420471" cy="461665"/>
              </a:xfrm>
              <a:prstGeom prst="rect">
                <a:avLst/>
              </a:prstGeom>
              <a:blipFill>
                <a:blip r:embed="rId5"/>
                <a:stretch>
                  <a:fillRect l="-754" t="-9091" r="-15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F553CE70-3690-4FF4-914A-0C006B8AF88C}"/>
              </a:ext>
            </a:extLst>
          </p:cNvPr>
          <p:cNvSpPr txBox="1"/>
          <p:nvPr/>
        </p:nvSpPr>
        <p:spPr>
          <a:xfrm>
            <a:off x="4659407" y="4140826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[PT’07]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40F550-A4DA-4583-BA6D-E64CE8E2C45A}"/>
              </a:ext>
            </a:extLst>
          </p:cNvPr>
          <p:cNvSpPr txBox="1"/>
          <p:nvPr/>
        </p:nvSpPr>
        <p:spPr>
          <a:xfrm>
            <a:off x="5564842" y="4140826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[DP’10]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E0D9CF-FEE4-4593-B67F-91EA703C15AA}"/>
              </a:ext>
            </a:extLst>
          </p:cNvPr>
          <p:cNvSpPr txBox="1"/>
          <p:nvPr/>
        </p:nvSpPr>
        <p:spPr>
          <a:xfrm>
            <a:off x="4820772" y="4501193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Fully dynamic connectivity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B31E72-3CD8-40EB-8260-BA6DD7F7CE2C}"/>
              </a:ext>
            </a:extLst>
          </p:cNvPr>
          <p:cNvSpPr txBox="1"/>
          <p:nvPr/>
        </p:nvSpPr>
        <p:spPr>
          <a:xfrm>
            <a:off x="4659407" y="5627639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[DP’10]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FE5A59-CC41-43A5-A965-544D37CECB66}"/>
              </a:ext>
            </a:extLst>
          </p:cNvPr>
          <p:cNvSpPr txBox="1"/>
          <p:nvPr/>
        </p:nvSpPr>
        <p:spPr>
          <a:xfrm>
            <a:off x="5564842" y="5632594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[DP’17]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47CA16-F044-4B3C-8462-E6021995AB0C}"/>
                  </a:ext>
                </a:extLst>
              </p:cNvPr>
              <p:cNvSpPr txBox="1"/>
              <p:nvPr/>
            </p:nvSpPr>
            <p:spPr>
              <a:xfrm>
                <a:off x="7904071" y="4254205"/>
                <a:ext cx="2665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[CLPR’10]: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247CA16-F044-4B3C-8462-E6021995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071" y="4254205"/>
                <a:ext cx="2665878" cy="369332"/>
              </a:xfrm>
              <a:prstGeom prst="rect">
                <a:avLst/>
              </a:prstGeom>
              <a:blipFill>
                <a:blip r:embed="rId6"/>
                <a:stretch>
                  <a:fillRect l="-2059" t="-10000" r="-2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2644B6F-E5D1-4E42-AE0B-6F6377B08DA3}"/>
                  </a:ext>
                </a:extLst>
              </p:cNvPr>
              <p:cNvSpPr txBox="1"/>
              <p:nvPr/>
            </p:nvSpPr>
            <p:spPr>
              <a:xfrm>
                <a:off x="7738224" y="4623537"/>
                <a:ext cx="2997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[CCFK’17]: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2644B6F-E5D1-4E42-AE0B-6F6377B0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24" y="4623537"/>
                <a:ext cx="2997572" cy="369332"/>
              </a:xfrm>
              <a:prstGeom prst="rect">
                <a:avLst/>
              </a:prstGeom>
              <a:blipFill>
                <a:blip r:embed="rId7"/>
                <a:stretch>
                  <a:fillRect l="-162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C98A325C-7E13-4A10-B989-3ABCFF999D7B}"/>
              </a:ext>
            </a:extLst>
          </p:cNvPr>
          <p:cNvSpPr/>
          <p:nvPr/>
        </p:nvSpPr>
        <p:spPr>
          <a:xfrm>
            <a:off x="8836901" y="5318785"/>
            <a:ext cx="80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??</a:t>
            </a:r>
            <a:endParaRPr lang="zh-CN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22B0D5A-0B36-4642-A2E9-5EB109D678AC}"/>
              </a:ext>
            </a:extLst>
          </p:cNvPr>
          <p:cNvSpPr txBox="1"/>
          <p:nvPr/>
        </p:nvSpPr>
        <p:spPr>
          <a:xfrm>
            <a:off x="8035127" y="5519917"/>
            <a:ext cx="2403766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work!</a:t>
            </a:r>
            <a:endParaRPr lang="zh-CN" altLang="en-US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16" grpId="0" animBg="1"/>
      <p:bldP spid="18" grpId="0" animBg="1"/>
      <p:bldP spid="19" grpId="0"/>
      <p:bldP spid="21" grpId="0"/>
      <p:bldP spid="23" grpId="0"/>
      <p:bldP spid="25" grpId="0"/>
      <p:bldP spid="27" grpId="0"/>
      <p:bldP spid="29" grpId="0"/>
      <p:bldP spid="31" grpId="0"/>
      <p:bldP spid="32" grpId="0"/>
      <p:bldP spid="32" grpId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9578927-3419-413E-A8C4-C494D1A08CD5}"/>
              </a:ext>
            </a:extLst>
          </p:cNvPr>
          <p:cNvSpPr/>
          <p:nvPr/>
        </p:nvSpPr>
        <p:spPr>
          <a:xfrm>
            <a:off x="1412239" y="2749550"/>
            <a:ext cx="9042399" cy="93916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present two oracles:*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52DD8BF0-22D6-40D1-A893-D72B049B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15264"/>
                  </p:ext>
                </p:extLst>
              </p:nvPr>
            </p:nvGraphicFramePr>
            <p:xfrm>
              <a:off x="1412240" y="2749550"/>
              <a:ext cx="9042399" cy="939165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139440">
                      <a:extLst>
                        <a:ext uri="{9D8B030D-6E8A-4147-A177-3AD203B41FA5}">
                          <a16:colId xmlns:a16="http://schemas.microsoft.com/office/drawing/2014/main" val="2559917456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630285783"/>
                        </a:ext>
                      </a:extLst>
                    </a:gridCol>
                    <a:gridCol w="2611119">
                      <a:extLst>
                        <a:ext uri="{9D8B030D-6E8A-4147-A177-3AD203B41FA5}">
                          <a16:colId xmlns:a16="http://schemas.microsoft.com/office/drawing/2014/main" val="34295375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Space Complexity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Query Time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Stretch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222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2.01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81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52DD8BF0-22D6-40D1-A893-D72B049B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15264"/>
                  </p:ext>
                </p:extLst>
              </p:nvPr>
            </p:nvGraphicFramePr>
            <p:xfrm>
              <a:off x="1412240" y="2749550"/>
              <a:ext cx="9042399" cy="939165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139440">
                      <a:extLst>
                        <a:ext uri="{9D8B030D-6E8A-4147-A177-3AD203B41FA5}">
                          <a16:colId xmlns:a16="http://schemas.microsoft.com/office/drawing/2014/main" val="2559917456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630285783"/>
                        </a:ext>
                      </a:extLst>
                    </a:gridCol>
                    <a:gridCol w="2611119">
                      <a:extLst>
                        <a:ext uri="{9D8B030D-6E8A-4147-A177-3AD203B41FA5}">
                          <a16:colId xmlns:a16="http://schemas.microsoft.com/office/drawing/2014/main" val="34295375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Space Complexity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Query Time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Stretch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222396"/>
                      </a:ext>
                    </a:extLst>
                  </a:tr>
                  <a:tr h="4819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4" t="-102500" r="-188738" b="-1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5556" t="-102500" r="-80000" b="-1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154" t="-102500" r="-699" b="-1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5814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05AA408-2C54-4562-95B4-3004805ED7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89403"/>
                  </p:ext>
                </p:extLst>
              </p:nvPr>
            </p:nvGraphicFramePr>
            <p:xfrm>
              <a:off x="1412239" y="4463256"/>
              <a:ext cx="9042401" cy="9144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149601">
                      <a:extLst>
                        <a:ext uri="{9D8B030D-6E8A-4147-A177-3AD203B41FA5}">
                          <a16:colId xmlns:a16="http://schemas.microsoft.com/office/drawing/2014/main" val="2559917456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630285783"/>
                        </a:ext>
                      </a:extLst>
                    </a:gridCol>
                    <a:gridCol w="2600960">
                      <a:extLst>
                        <a:ext uri="{9D8B030D-6E8A-4147-A177-3AD203B41FA5}">
                          <a16:colId xmlns:a16="http://schemas.microsoft.com/office/drawing/2014/main" val="34295375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Space Complexity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Query Time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Stretch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222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2.01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81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05AA408-2C54-4562-95B4-3004805ED7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289403"/>
                  </p:ext>
                </p:extLst>
              </p:nvPr>
            </p:nvGraphicFramePr>
            <p:xfrm>
              <a:off x="1412239" y="4463256"/>
              <a:ext cx="9042401" cy="9144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149601">
                      <a:extLst>
                        <a:ext uri="{9D8B030D-6E8A-4147-A177-3AD203B41FA5}">
                          <a16:colId xmlns:a16="http://schemas.microsoft.com/office/drawing/2014/main" val="2559917456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630285783"/>
                        </a:ext>
                      </a:extLst>
                    </a:gridCol>
                    <a:gridCol w="2600960">
                      <a:extLst>
                        <a:ext uri="{9D8B030D-6E8A-4147-A177-3AD203B41FA5}">
                          <a16:colId xmlns:a16="http://schemas.microsoft.com/office/drawing/2014/main" val="34295375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Space Complexity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Query Time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Stretch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2223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3" t="-110667" r="-187621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5926" t="-110667" r="-79630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47775" t="-110667" r="-703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5814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14E247-F580-46B8-A72C-CDCA3AEA45D6}"/>
                  </a:ext>
                </a:extLst>
              </p:cNvPr>
              <p:cNvSpPr txBox="1"/>
              <p:nvPr/>
            </p:nvSpPr>
            <p:spPr>
              <a:xfrm>
                <a:off x="7233920" y="6022618"/>
                <a:ext cx="428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*assuming edge weights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1, 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14E247-F580-46B8-A72C-CDCA3AEA4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920" y="6022618"/>
                <a:ext cx="4287520" cy="369332"/>
              </a:xfrm>
              <a:prstGeom prst="rect">
                <a:avLst/>
              </a:prstGeom>
              <a:blipFill>
                <a:blip r:embed="rId5"/>
                <a:stretch>
                  <a:fillRect l="-1280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7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4D21F3D-8BDE-43AB-BD81-8669A34F6D51}"/>
              </a:ext>
            </a:extLst>
          </p:cNvPr>
          <p:cNvGrpSpPr/>
          <p:nvPr/>
        </p:nvGrpSpPr>
        <p:grpSpPr>
          <a:xfrm>
            <a:off x="1741022" y="5834325"/>
            <a:ext cx="8519008" cy="370863"/>
            <a:chOff x="1740699" y="5191232"/>
            <a:chExt cx="8519008" cy="37086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A64E578-9EB7-4856-BB34-66A2A3073A0E}"/>
                </a:ext>
              </a:extLst>
            </p:cNvPr>
            <p:cNvSpPr/>
            <p:nvPr/>
          </p:nvSpPr>
          <p:spPr>
            <a:xfrm>
              <a:off x="1740699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1691681-84F4-436D-A854-93E0DE04D94B}"/>
                </a:ext>
              </a:extLst>
            </p:cNvPr>
            <p:cNvSpPr/>
            <p:nvPr/>
          </p:nvSpPr>
          <p:spPr>
            <a:xfrm>
              <a:off x="2957441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F37B697-4738-48AE-8A46-70C58471BE95}"/>
                </a:ext>
              </a:extLst>
            </p:cNvPr>
            <p:cNvSpPr/>
            <p:nvPr/>
          </p:nvSpPr>
          <p:spPr>
            <a:xfrm>
              <a:off x="4175090" y="5192785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03C3855-6B34-4AC6-AD7C-0FC2F5D4C3C2}"/>
                </a:ext>
              </a:extLst>
            </p:cNvPr>
            <p:cNvSpPr/>
            <p:nvPr/>
          </p:nvSpPr>
          <p:spPr>
            <a:xfrm>
              <a:off x="5391832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8FCF480-FCFF-465A-A28F-A7EF87A0E156}"/>
                </a:ext>
              </a:extLst>
            </p:cNvPr>
            <p:cNvSpPr/>
            <p:nvPr/>
          </p:nvSpPr>
          <p:spPr>
            <a:xfrm>
              <a:off x="6608574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2C1BB44A-5590-4DFE-A0F4-30CA487DFF73}"/>
                </a:ext>
              </a:extLst>
            </p:cNvPr>
            <p:cNvSpPr/>
            <p:nvPr/>
          </p:nvSpPr>
          <p:spPr>
            <a:xfrm>
              <a:off x="7826793" y="519191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C16AA151-5366-4C54-84A2-9DA6F2D61A58}"/>
                </a:ext>
              </a:extLst>
            </p:cNvPr>
            <p:cNvSpPr/>
            <p:nvPr/>
          </p:nvSpPr>
          <p:spPr>
            <a:xfrm>
              <a:off x="9042058" y="5191232"/>
              <a:ext cx="1217649" cy="369310"/>
            </a:xfrm>
            <a:prstGeom prst="roundRect">
              <a:avLst/>
            </a:prstGeom>
            <a:solidFill>
              <a:srgbClr val="7030A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67E795C-FE3E-4C1A-B5C8-6B582AAEC787}"/>
              </a:ext>
            </a:extLst>
          </p:cNvPr>
          <p:cNvSpPr/>
          <p:nvPr/>
        </p:nvSpPr>
        <p:spPr>
          <a:xfrm>
            <a:off x="1970081" y="5222428"/>
            <a:ext cx="8004429" cy="819446"/>
          </a:xfrm>
          <a:custGeom>
            <a:avLst/>
            <a:gdLst>
              <a:gd name="connsiteX0" fmla="*/ 0 w 7969541"/>
              <a:gd name="connsiteY0" fmla="*/ 798008 h 819446"/>
              <a:gd name="connsiteX1" fmla="*/ 1627464 w 7969541"/>
              <a:gd name="connsiteY1" fmla="*/ 798008 h 819446"/>
              <a:gd name="connsiteX2" fmla="*/ 2030136 w 7969541"/>
              <a:gd name="connsiteY2" fmla="*/ 764452 h 819446"/>
              <a:gd name="connsiteX3" fmla="*/ 2424418 w 7969541"/>
              <a:gd name="connsiteY3" fmla="*/ 571505 h 819446"/>
              <a:gd name="connsiteX4" fmla="*/ 2642532 w 7969541"/>
              <a:gd name="connsiteY4" fmla="*/ 328225 h 819446"/>
              <a:gd name="connsiteX5" fmla="*/ 3640822 w 7969541"/>
              <a:gd name="connsiteY5" fmla="*/ 17832 h 819446"/>
              <a:gd name="connsiteX6" fmla="*/ 5578679 w 7969541"/>
              <a:gd name="connsiteY6" fmla="*/ 101722 h 819446"/>
              <a:gd name="connsiteX7" fmla="*/ 6887361 w 7969541"/>
              <a:gd name="connsiteY7" fmla="*/ 630228 h 819446"/>
              <a:gd name="connsiteX8" fmla="*/ 7290033 w 7969541"/>
              <a:gd name="connsiteY8" fmla="*/ 806397 h 819446"/>
              <a:gd name="connsiteX9" fmla="*/ 7642370 w 7969541"/>
              <a:gd name="connsiteY9" fmla="*/ 806397 h 819446"/>
              <a:gd name="connsiteX10" fmla="*/ 7969541 w 7969541"/>
              <a:gd name="connsiteY10" fmla="*/ 806397 h 819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69541" h="819446">
                <a:moveTo>
                  <a:pt x="0" y="798008"/>
                </a:moveTo>
                <a:lnTo>
                  <a:pt x="1627464" y="798008"/>
                </a:lnTo>
                <a:cubicBezTo>
                  <a:pt x="1965820" y="792415"/>
                  <a:pt x="1897310" y="802203"/>
                  <a:pt x="2030136" y="764452"/>
                </a:cubicBezTo>
                <a:cubicBezTo>
                  <a:pt x="2162962" y="726701"/>
                  <a:pt x="2322352" y="644209"/>
                  <a:pt x="2424418" y="571505"/>
                </a:cubicBezTo>
                <a:cubicBezTo>
                  <a:pt x="2526484" y="498800"/>
                  <a:pt x="2439798" y="420504"/>
                  <a:pt x="2642532" y="328225"/>
                </a:cubicBezTo>
                <a:cubicBezTo>
                  <a:pt x="2845266" y="235946"/>
                  <a:pt x="3151464" y="55582"/>
                  <a:pt x="3640822" y="17832"/>
                </a:cubicBezTo>
                <a:cubicBezTo>
                  <a:pt x="4130180" y="-19919"/>
                  <a:pt x="5037589" y="-344"/>
                  <a:pt x="5578679" y="101722"/>
                </a:cubicBezTo>
                <a:cubicBezTo>
                  <a:pt x="6119769" y="203788"/>
                  <a:pt x="6602135" y="512782"/>
                  <a:pt x="6887361" y="630228"/>
                </a:cubicBezTo>
                <a:cubicBezTo>
                  <a:pt x="7172587" y="747674"/>
                  <a:pt x="7164198" y="777036"/>
                  <a:pt x="7290033" y="806397"/>
                </a:cubicBezTo>
                <a:cubicBezTo>
                  <a:pt x="7415868" y="835758"/>
                  <a:pt x="7642370" y="806397"/>
                  <a:pt x="7642370" y="806397"/>
                </a:cubicBezTo>
                <a:lnTo>
                  <a:pt x="7969541" y="806397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DB05382-2D2C-4197-87F6-BC6194E790A5}"/>
              </a:ext>
            </a:extLst>
          </p:cNvPr>
          <p:cNvSpPr/>
          <p:nvPr/>
        </p:nvSpPr>
        <p:spPr>
          <a:xfrm>
            <a:off x="1958196" y="5367991"/>
            <a:ext cx="8022566" cy="683176"/>
          </a:xfrm>
          <a:custGeom>
            <a:avLst/>
            <a:gdLst>
              <a:gd name="connsiteX0" fmla="*/ 0 w 8022566"/>
              <a:gd name="connsiteY0" fmla="*/ 657985 h 683176"/>
              <a:gd name="connsiteX1" fmla="*/ 672861 w 8022566"/>
              <a:gd name="connsiteY1" fmla="*/ 666611 h 683176"/>
              <a:gd name="connsiteX2" fmla="*/ 1035170 w 8022566"/>
              <a:gd name="connsiteY2" fmla="*/ 640732 h 683176"/>
              <a:gd name="connsiteX3" fmla="*/ 1578634 w 8022566"/>
              <a:gd name="connsiteY3" fmla="*/ 381940 h 683176"/>
              <a:gd name="connsiteX4" fmla="*/ 3053751 w 8022566"/>
              <a:gd name="connsiteY4" fmla="*/ 123147 h 683176"/>
              <a:gd name="connsiteX5" fmla="*/ 3916393 w 8022566"/>
              <a:gd name="connsiteY5" fmla="*/ 381940 h 683176"/>
              <a:gd name="connsiteX6" fmla="*/ 4339087 w 8022566"/>
              <a:gd name="connsiteY6" fmla="*/ 649359 h 683176"/>
              <a:gd name="connsiteX7" fmla="*/ 4848046 w 8022566"/>
              <a:gd name="connsiteY7" fmla="*/ 218038 h 683176"/>
              <a:gd name="connsiteX8" fmla="*/ 6072996 w 8022566"/>
              <a:gd name="connsiteY8" fmla="*/ 2377 h 683176"/>
              <a:gd name="connsiteX9" fmla="*/ 7427344 w 8022566"/>
              <a:gd name="connsiteY9" fmla="*/ 347434 h 683176"/>
              <a:gd name="connsiteX10" fmla="*/ 7763774 w 8022566"/>
              <a:gd name="connsiteY10" fmla="*/ 640732 h 683176"/>
              <a:gd name="connsiteX11" fmla="*/ 8022566 w 8022566"/>
              <a:gd name="connsiteY11" fmla="*/ 675238 h 68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22566" h="683176">
                <a:moveTo>
                  <a:pt x="0" y="657985"/>
                </a:moveTo>
                <a:cubicBezTo>
                  <a:pt x="250166" y="663736"/>
                  <a:pt x="500333" y="669487"/>
                  <a:pt x="672861" y="666611"/>
                </a:cubicBezTo>
                <a:cubicBezTo>
                  <a:pt x="845389" y="663735"/>
                  <a:pt x="884208" y="688177"/>
                  <a:pt x="1035170" y="640732"/>
                </a:cubicBezTo>
                <a:cubicBezTo>
                  <a:pt x="1186132" y="593287"/>
                  <a:pt x="1242204" y="468204"/>
                  <a:pt x="1578634" y="381940"/>
                </a:cubicBezTo>
                <a:cubicBezTo>
                  <a:pt x="1915064" y="295676"/>
                  <a:pt x="2664125" y="123147"/>
                  <a:pt x="3053751" y="123147"/>
                </a:cubicBezTo>
                <a:cubicBezTo>
                  <a:pt x="3443377" y="123147"/>
                  <a:pt x="3702170" y="294238"/>
                  <a:pt x="3916393" y="381940"/>
                </a:cubicBezTo>
                <a:cubicBezTo>
                  <a:pt x="4130616" y="469642"/>
                  <a:pt x="4183812" y="676676"/>
                  <a:pt x="4339087" y="649359"/>
                </a:cubicBezTo>
                <a:cubicBezTo>
                  <a:pt x="4494362" y="622042"/>
                  <a:pt x="4559061" y="325868"/>
                  <a:pt x="4848046" y="218038"/>
                </a:cubicBezTo>
                <a:cubicBezTo>
                  <a:pt x="5137031" y="110208"/>
                  <a:pt x="5643113" y="-19189"/>
                  <a:pt x="6072996" y="2377"/>
                </a:cubicBezTo>
                <a:cubicBezTo>
                  <a:pt x="6502879" y="23943"/>
                  <a:pt x="7145548" y="241042"/>
                  <a:pt x="7427344" y="347434"/>
                </a:cubicBezTo>
                <a:cubicBezTo>
                  <a:pt x="7709140" y="453826"/>
                  <a:pt x="7664570" y="586098"/>
                  <a:pt x="7763774" y="640732"/>
                </a:cubicBezTo>
                <a:cubicBezTo>
                  <a:pt x="7862978" y="695366"/>
                  <a:pt x="7942772" y="685302"/>
                  <a:pt x="8022566" y="67523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9DEA953-E173-4411-A54B-67B0DA44DA7F}"/>
              </a:ext>
            </a:extLst>
          </p:cNvPr>
          <p:cNvSpPr/>
          <p:nvPr/>
        </p:nvSpPr>
        <p:spPr>
          <a:xfrm>
            <a:off x="5399518" y="5834325"/>
            <a:ext cx="1217649" cy="369310"/>
          </a:xfrm>
          <a:prstGeom prst="roundRect">
            <a:avLst/>
          </a:prstGeom>
          <a:solidFill>
            <a:srgbClr val="7030A0">
              <a:alpha val="15000"/>
            </a:srgb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Oracles for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Failures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failed edges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Partition the shortest path into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segments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failures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optimal path 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(somehow) deal with it.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optimal path goes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Pretend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it also goes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error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2|</m:t>
                    </m:r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1D32E5-8686-4F62-9529-4458125AE31A}"/>
              </a:ext>
            </a:extLst>
          </p:cNvPr>
          <p:cNvGrpSpPr/>
          <p:nvPr/>
        </p:nvGrpSpPr>
        <p:grpSpPr>
          <a:xfrm>
            <a:off x="1634202" y="5925226"/>
            <a:ext cx="8732648" cy="382195"/>
            <a:chOff x="1634202" y="5282133"/>
            <a:chExt cx="8732648" cy="3821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F3D9125-EEA2-4F1E-9D75-74EFF3EFAFED}"/>
                </a:ext>
              </a:extLst>
            </p:cNvPr>
            <p:cNvSpPr/>
            <p:nvPr/>
          </p:nvSpPr>
          <p:spPr>
            <a:xfrm>
              <a:off x="1857979" y="5323308"/>
              <a:ext cx="112102" cy="11210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78EB8F-648B-4554-A956-41FAA9D78923}"/>
                </a:ext>
              </a:extLst>
            </p:cNvPr>
            <p:cNvSpPr/>
            <p:nvPr/>
          </p:nvSpPr>
          <p:spPr>
            <a:xfrm>
              <a:off x="9968906" y="5323308"/>
              <a:ext cx="112101" cy="1121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FF68400-2C68-41E3-979A-1A82566B7F5C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970081" y="5379359"/>
              <a:ext cx="7998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/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/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CC0C907-816C-4110-BB41-C6DDE8AF7E60}"/>
              </a:ext>
            </a:extLst>
          </p:cNvPr>
          <p:cNvGrpSpPr/>
          <p:nvPr/>
        </p:nvGrpSpPr>
        <p:grpSpPr>
          <a:xfrm>
            <a:off x="5717483" y="6020547"/>
            <a:ext cx="3111933" cy="0"/>
            <a:chOff x="5717742" y="5376567"/>
            <a:chExt cx="3111933" cy="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5BDBC65-FE3C-45B4-864A-56156514A239}"/>
                </a:ext>
              </a:extLst>
            </p:cNvPr>
            <p:cNvCxnSpPr>
              <a:cxnSpLocks/>
            </p:cNvCxnSpPr>
            <p:nvPr/>
          </p:nvCxnSpPr>
          <p:spPr>
            <a:xfrm>
              <a:off x="7175107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622FE6C-B548-46C4-837F-0A1632EFF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42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AE5ACAD-5ABC-442B-ACFE-F5688A83FDD4}"/>
                </a:ext>
              </a:extLst>
            </p:cNvPr>
            <p:cNvCxnSpPr>
              <a:cxnSpLocks/>
            </p:cNvCxnSpPr>
            <p:nvPr/>
          </p:nvCxnSpPr>
          <p:spPr>
            <a:xfrm>
              <a:off x="8699107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4D209CB-3B52-440A-82A4-70EC403A907A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69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F7D479BA-C0AE-43D6-BE27-F31A8EBEBEEE}"/>
              </a:ext>
            </a:extLst>
          </p:cNvPr>
          <p:cNvSpPr/>
          <p:nvPr/>
        </p:nvSpPr>
        <p:spPr>
          <a:xfrm>
            <a:off x="6241695" y="5966401"/>
            <a:ext cx="112101" cy="112101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B3F27F-6BD1-4F12-82DB-BFF6552B015D}"/>
              </a:ext>
            </a:extLst>
          </p:cNvPr>
          <p:cNvSpPr/>
          <p:nvPr/>
        </p:nvSpPr>
        <p:spPr>
          <a:xfrm>
            <a:off x="5850560" y="5966401"/>
            <a:ext cx="112101" cy="1121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/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/>
              <p:nvPr/>
            </p:nvSpPr>
            <p:spPr>
              <a:xfrm>
                <a:off x="5819540" y="608746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540" y="6087467"/>
                <a:ext cx="423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4F5D5A1-5C7F-43C6-8012-B76BD709BD59}"/>
              </a:ext>
            </a:extLst>
          </p:cNvPr>
          <p:cNvGrpSpPr/>
          <p:nvPr/>
        </p:nvGrpSpPr>
        <p:grpSpPr>
          <a:xfrm>
            <a:off x="4726692" y="5552935"/>
            <a:ext cx="2940443" cy="152400"/>
            <a:chOff x="4726692" y="5552935"/>
            <a:chExt cx="2940443" cy="15240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2E61AFE-5DB9-4862-AA15-6143420D62E3}"/>
                </a:ext>
              </a:extLst>
            </p:cNvPr>
            <p:cNvCxnSpPr>
              <a:cxnSpLocks/>
            </p:cNvCxnSpPr>
            <p:nvPr/>
          </p:nvCxnSpPr>
          <p:spPr>
            <a:xfrm>
              <a:off x="6345942" y="5552935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42CE8EC-FDF5-4A0D-A990-FF7FA74BD80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567" y="5705335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CD91EF3-8A45-4D70-B16C-86CF625133C6}"/>
                </a:ext>
              </a:extLst>
            </p:cNvPr>
            <p:cNvCxnSpPr>
              <a:cxnSpLocks/>
            </p:cNvCxnSpPr>
            <p:nvPr/>
          </p:nvCxnSpPr>
          <p:spPr>
            <a:xfrm>
              <a:off x="4726692" y="5619610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1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5" grpId="0" animBg="1"/>
      <p:bldP spid="38" grpId="0" animBg="1"/>
      <p:bldP spid="3" grpId="0" uiExpand="1" build="p"/>
      <p:bldP spid="44" grpId="0" animBg="1"/>
      <p:bldP spid="46" grpId="0" animBg="1"/>
      <p:bldP spid="49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BDB05382-2D2C-4197-87F6-BC6194E790A5}"/>
              </a:ext>
            </a:extLst>
          </p:cNvPr>
          <p:cNvSpPr/>
          <p:nvPr/>
        </p:nvSpPr>
        <p:spPr>
          <a:xfrm>
            <a:off x="1958196" y="5367991"/>
            <a:ext cx="8022566" cy="683176"/>
          </a:xfrm>
          <a:custGeom>
            <a:avLst/>
            <a:gdLst>
              <a:gd name="connsiteX0" fmla="*/ 0 w 8022566"/>
              <a:gd name="connsiteY0" fmla="*/ 657985 h 683176"/>
              <a:gd name="connsiteX1" fmla="*/ 672861 w 8022566"/>
              <a:gd name="connsiteY1" fmla="*/ 666611 h 683176"/>
              <a:gd name="connsiteX2" fmla="*/ 1035170 w 8022566"/>
              <a:gd name="connsiteY2" fmla="*/ 640732 h 683176"/>
              <a:gd name="connsiteX3" fmla="*/ 1578634 w 8022566"/>
              <a:gd name="connsiteY3" fmla="*/ 381940 h 683176"/>
              <a:gd name="connsiteX4" fmla="*/ 3053751 w 8022566"/>
              <a:gd name="connsiteY4" fmla="*/ 123147 h 683176"/>
              <a:gd name="connsiteX5" fmla="*/ 3916393 w 8022566"/>
              <a:gd name="connsiteY5" fmla="*/ 381940 h 683176"/>
              <a:gd name="connsiteX6" fmla="*/ 4339087 w 8022566"/>
              <a:gd name="connsiteY6" fmla="*/ 649359 h 683176"/>
              <a:gd name="connsiteX7" fmla="*/ 4848046 w 8022566"/>
              <a:gd name="connsiteY7" fmla="*/ 218038 h 683176"/>
              <a:gd name="connsiteX8" fmla="*/ 6072996 w 8022566"/>
              <a:gd name="connsiteY8" fmla="*/ 2377 h 683176"/>
              <a:gd name="connsiteX9" fmla="*/ 7427344 w 8022566"/>
              <a:gd name="connsiteY9" fmla="*/ 347434 h 683176"/>
              <a:gd name="connsiteX10" fmla="*/ 7763774 w 8022566"/>
              <a:gd name="connsiteY10" fmla="*/ 640732 h 683176"/>
              <a:gd name="connsiteX11" fmla="*/ 8022566 w 8022566"/>
              <a:gd name="connsiteY11" fmla="*/ 675238 h 68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22566" h="683176">
                <a:moveTo>
                  <a:pt x="0" y="657985"/>
                </a:moveTo>
                <a:cubicBezTo>
                  <a:pt x="250166" y="663736"/>
                  <a:pt x="500333" y="669487"/>
                  <a:pt x="672861" y="666611"/>
                </a:cubicBezTo>
                <a:cubicBezTo>
                  <a:pt x="845389" y="663735"/>
                  <a:pt x="884208" y="688177"/>
                  <a:pt x="1035170" y="640732"/>
                </a:cubicBezTo>
                <a:cubicBezTo>
                  <a:pt x="1186132" y="593287"/>
                  <a:pt x="1242204" y="468204"/>
                  <a:pt x="1578634" y="381940"/>
                </a:cubicBezTo>
                <a:cubicBezTo>
                  <a:pt x="1915064" y="295676"/>
                  <a:pt x="2664125" y="123147"/>
                  <a:pt x="3053751" y="123147"/>
                </a:cubicBezTo>
                <a:cubicBezTo>
                  <a:pt x="3443377" y="123147"/>
                  <a:pt x="3702170" y="294238"/>
                  <a:pt x="3916393" y="381940"/>
                </a:cubicBezTo>
                <a:cubicBezTo>
                  <a:pt x="4130616" y="469642"/>
                  <a:pt x="4183812" y="676676"/>
                  <a:pt x="4339087" y="649359"/>
                </a:cubicBezTo>
                <a:cubicBezTo>
                  <a:pt x="4494362" y="622042"/>
                  <a:pt x="4559061" y="325868"/>
                  <a:pt x="4848046" y="218038"/>
                </a:cubicBezTo>
                <a:cubicBezTo>
                  <a:pt x="5137031" y="110208"/>
                  <a:pt x="5643113" y="-19189"/>
                  <a:pt x="6072996" y="2377"/>
                </a:cubicBezTo>
                <a:cubicBezTo>
                  <a:pt x="6502879" y="23943"/>
                  <a:pt x="7145548" y="241042"/>
                  <a:pt x="7427344" y="347434"/>
                </a:cubicBezTo>
                <a:cubicBezTo>
                  <a:pt x="7709140" y="453826"/>
                  <a:pt x="7664570" y="586098"/>
                  <a:pt x="7763774" y="640732"/>
                </a:cubicBezTo>
                <a:cubicBezTo>
                  <a:pt x="7862978" y="695366"/>
                  <a:pt x="7942772" y="685302"/>
                  <a:pt x="8022566" y="67523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9DEA953-E173-4411-A54B-67B0DA44DA7F}"/>
              </a:ext>
            </a:extLst>
          </p:cNvPr>
          <p:cNvSpPr/>
          <p:nvPr/>
        </p:nvSpPr>
        <p:spPr>
          <a:xfrm>
            <a:off x="5399518" y="5834325"/>
            <a:ext cx="1217649" cy="369310"/>
          </a:xfrm>
          <a:prstGeom prst="roundRect">
            <a:avLst/>
          </a:prstGeom>
          <a:solidFill>
            <a:srgbClr val="7030A0">
              <a:alpha val="15000"/>
            </a:srgb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Oracles for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Failures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Procedure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 a segment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contains a failure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shortest paths that avoids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shortest paths that go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altLang="zh-CN" b="0" i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𝑎𝑛𝑠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𝑎𝑛𝑠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Query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Query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poly in the number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Additive error: sum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recursion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1D32E5-8686-4F62-9529-4458125AE31A}"/>
              </a:ext>
            </a:extLst>
          </p:cNvPr>
          <p:cNvGrpSpPr/>
          <p:nvPr/>
        </p:nvGrpSpPr>
        <p:grpSpPr>
          <a:xfrm>
            <a:off x="1634202" y="5925226"/>
            <a:ext cx="8732648" cy="382195"/>
            <a:chOff x="1634202" y="5282133"/>
            <a:chExt cx="8732648" cy="3821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F3D9125-EEA2-4F1E-9D75-74EFF3EFAFED}"/>
                </a:ext>
              </a:extLst>
            </p:cNvPr>
            <p:cNvSpPr/>
            <p:nvPr/>
          </p:nvSpPr>
          <p:spPr>
            <a:xfrm>
              <a:off x="1857979" y="5323308"/>
              <a:ext cx="112102" cy="11210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78EB8F-648B-4554-A956-41FAA9D78923}"/>
                </a:ext>
              </a:extLst>
            </p:cNvPr>
            <p:cNvSpPr/>
            <p:nvPr/>
          </p:nvSpPr>
          <p:spPr>
            <a:xfrm>
              <a:off x="9968906" y="5323308"/>
              <a:ext cx="112101" cy="1121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FF68400-2C68-41E3-979A-1A82566B7F5C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970081" y="5379359"/>
              <a:ext cx="7998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/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10924B0-7D1C-4E61-9052-7BE5642BF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202" y="5294996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/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68E94-4D3D-4CC0-8D88-D3DC03E1A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0782" y="5282133"/>
                  <a:ext cx="3860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CC0C907-816C-4110-BB41-C6DDE8AF7E60}"/>
              </a:ext>
            </a:extLst>
          </p:cNvPr>
          <p:cNvGrpSpPr/>
          <p:nvPr/>
        </p:nvGrpSpPr>
        <p:grpSpPr>
          <a:xfrm>
            <a:off x="5717742" y="6019660"/>
            <a:ext cx="3111933" cy="0"/>
            <a:chOff x="5717742" y="5376567"/>
            <a:chExt cx="3111933" cy="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5BDBC65-FE3C-45B4-864A-56156514A239}"/>
                </a:ext>
              </a:extLst>
            </p:cNvPr>
            <p:cNvCxnSpPr>
              <a:cxnSpLocks/>
            </p:cNvCxnSpPr>
            <p:nvPr/>
          </p:nvCxnSpPr>
          <p:spPr>
            <a:xfrm>
              <a:off x="7175107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622FE6C-B548-46C4-837F-0A1632EFF3A2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42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AE5ACAD-5ABC-442B-ACFE-F5688A83FDD4}"/>
                </a:ext>
              </a:extLst>
            </p:cNvPr>
            <p:cNvCxnSpPr>
              <a:cxnSpLocks/>
            </p:cNvCxnSpPr>
            <p:nvPr/>
          </p:nvCxnSpPr>
          <p:spPr>
            <a:xfrm>
              <a:off x="8699107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4D209CB-3B52-440A-82A4-70EC403A907A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69" y="5376567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F7D479BA-C0AE-43D6-BE27-F31A8EBEBEEE}"/>
              </a:ext>
            </a:extLst>
          </p:cNvPr>
          <p:cNvSpPr/>
          <p:nvPr/>
        </p:nvSpPr>
        <p:spPr>
          <a:xfrm>
            <a:off x="6241695" y="5966401"/>
            <a:ext cx="112101" cy="112101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B3F27F-6BD1-4F12-82DB-BFF6552B015D}"/>
              </a:ext>
            </a:extLst>
          </p:cNvPr>
          <p:cNvSpPr/>
          <p:nvPr/>
        </p:nvSpPr>
        <p:spPr>
          <a:xfrm>
            <a:off x="5850560" y="5966401"/>
            <a:ext cx="112101" cy="1121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/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9F3A8-13AB-4AE6-BEE7-9987A0A2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85" y="6097925"/>
                <a:ext cx="377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/>
              <p:nvPr/>
            </p:nvSpPr>
            <p:spPr>
              <a:xfrm>
                <a:off x="5819540" y="6087467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2F216-818F-41C6-909B-0AAC6A2C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540" y="6087467"/>
                <a:ext cx="423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2835CC-02CF-458F-8BB6-4F88F05F8B8E}"/>
              </a:ext>
            </a:extLst>
          </p:cNvPr>
          <p:cNvGrpSpPr/>
          <p:nvPr/>
        </p:nvGrpSpPr>
        <p:grpSpPr>
          <a:xfrm>
            <a:off x="4726692" y="5552935"/>
            <a:ext cx="2940443" cy="152400"/>
            <a:chOff x="4726692" y="5552935"/>
            <a:chExt cx="2940443" cy="1524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432002-4A27-4E4B-8435-17F16C0A6A04}"/>
                </a:ext>
              </a:extLst>
            </p:cNvPr>
            <p:cNvCxnSpPr>
              <a:cxnSpLocks/>
            </p:cNvCxnSpPr>
            <p:nvPr/>
          </p:nvCxnSpPr>
          <p:spPr>
            <a:xfrm>
              <a:off x="6345942" y="5552935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44F553F-F828-4FE0-9BB0-FF574FC5A28E}"/>
                </a:ext>
              </a:extLst>
            </p:cNvPr>
            <p:cNvCxnSpPr>
              <a:cxnSpLocks/>
            </p:cNvCxnSpPr>
            <p:nvPr/>
          </p:nvCxnSpPr>
          <p:spPr>
            <a:xfrm>
              <a:off x="7536567" y="5705335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29C38F8-13DC-4CB6-9921-CDFCC0628A3A}"/>
                </a:ext>
              </a:extLst>
            </p:cNvPr>
            <p:cNvCxnSpPr>
              <a:cxnSpLocks/>
            </p:cNvCxnSpPr>
            <p:nvPr/>
          </p:nvCxnSpPr>
          <p:spPr>
            <a:xfrm>
              <a:off x="4726692" y="5619610"/>
              <a:ext cx="1305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A4B86-49EF-4D01-B955-D1B1A2403A07}"/>
                  </a:ext>
                </a:extLst>
              </p:cNvPr>
              <p:cNvSpPr txBox="1"/>
              <p:nvPr/>
            </p:nvSpPr>
            <p:spPr>
              <a:xfrm>
                <a:off x="7005095" y="4001294"/>
                <a:ext cx="3518592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incident to some failed edge.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possible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A4B86-49EF-4D01-B955-D1B1A2403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95" y="4001294"/>
                <a:ext cx="3518592" cy="646331"/>
              </a:xfrm>
              <a:prstGeom prst="rect">
                <a:avLst/>
              </a:prstGeom>
              <a:blipFill>
                <a:blip r:embed="rId9"/>
                <a:stretch>
                  <a:fillRect l="-1384" t="-4673" r="-3287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F84116E-58CE-442B-BE37-242ECA78A426}"/>
                  </a:ext>
                </a:extLst>
              </p:cNvPr>
              <p:cNvSpPr txBox="1"/>
              <p:nvPr/>
            </p:nvSpPr>
            <p:spPr>
              <a:xfrm>
                <a:off x="7805808" y="4836409"/>
                <a:ext cx="2717879" cy="3761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F84116E-58CE-442B-BE37-242ECA78A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08" y="4836409"/>
                <a:ext cx="2717879" cy="376129"/>
              </a:xfrm>
              <a:prstGeom prst="rect">
                <a:avLst/>
              </a:prstGeom>
              <a:blipFill>
                <a:blip r:embed="rId10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2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B22FBAB-554C-47DB-9C39-00D3119BBC95}"/>
              </a:ext>
            </a:extLst>
          </p:cNvPr>
          <p:cNvSpPr/>
          <p:nvPr/>
        </p:nvSpPr>
        <p:spPr>
          <a:xfrm>
            <a:off x="7713823" y="5118538"/>
            <a:ext cx="862618" cy="641519"/>
          </a:xfrm>
          <a:custGeom>
            <a:avLst/>
            <a:gdLst>
              <a:gd name="connsiteX0" fmla="*/ 862618 w 862618"/>
              <a:gd name="connsiteY0" fmla="*/ 367862 h 641519"/>
              <a:gd name="connsiteX1" fmla="*/ 179446 w 862618"/>
              <a:gd name="connsiteY1" fmla="*/ 641131 h 641519"/>
              <a:gd name="connsiteX2" fmla="*/ 770 w 862618"/>
              <a:gd name="connsiteY2" fmla="*/ 315310 h 641519"/>
              <a:gd name="connsiteX3" fmla="*/ 126894 w 862618"/>
              <a:gd name="connsiteY3" fmla="*/ 0 h 64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18" h="641519">
                <a:moveTo>
                  <a:pt x="862618" y="367862"/>
                </a:moveTo>
                <a:cubicBezTo>
                  <a:pt x="592852" y="508876"/>
                  <a:pt x="323087" y="649890"/>
                  <a:pt x="179446" y="641131"/>
                </a:cubicBezTo>
                <a:cubicBezTo>
                  <a:pt x="35805" y="632372"/>
                  <a:pt x="9529" y="422165"/>
                  <a:pt x="770" y="315310"/>
                </a:cubicBezTo>
                <a:cubicBezTo>
                  <a:pt x="-7989" y="208455"/>
                  <a:pt x="59452" y="104227"/>
                  <a:pt x="1268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Art of Finding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𝑾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numCol="1">
                <a:normAutofit/>
              </a:bodyPr>
              <a:lstStyle/>
              <a:p>
                <a:r>
                  <a:rPr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Our goal is to find a set of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“guard the failures”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close to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also close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41AC8FAE-0DAF-4537-BDAE-0F8F33CD397C}"/>
              </a:ext>
            </a:extLst>
          </p:cNvPr>
          <p:cNvSpPr txBox="1"/>
          <p:nvPr/>
        </p:nvSpPr>
        <p:spPr>
          <a:xfrm>
            <a:off x="8683014" y="2296573"/>
            <a:ext cx="25835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Controls additive error.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51B7535-E13B-4725-B2F8-3CBDEA0A8832}"/>
                  </a:ext>
                </a:extLst>
              </p:cNvPr>
              <p:cNvSpPr txBox="1"/>
              <p:nvPr/>
            </p:nvSpPr>
            <p:spPr>
              <a:xfrm>
                <a:off x="3725264" y="2642471"/>
                <a:ext cx="266979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51B7535-E13B-4725-B2F8-3CBDEA0A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64" y="2642471"/>
                <a:ext cx="2669791" cy="369332"/>
              </a:xfrm>
              <a:prstGeom prst="rect">
                <a:avLst/>
              </a:prstGeom>
              <a:blipFill>
                <a:blip r:embed="rId5"/>
                <a:stretch>
                  <a:fillRect l="-1822" t="-80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C816F3C8-E771-4974-8257-436EEF2186E9}"/>
              </a:ext>
            </a:extLst>
          </p:cNvPr>
          <p:cNvSpPr/>
          <p:nvPr/>
        </p:nvSpPr>
        <p:spPr>
          <a:xfrm>
            <a:off x="7108200" y="3210626"/>
            <a:ext cx="3290167" cy="32901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82B142-1E1A-487B-8956-7574E0D5F201}"/>
                  </a:ext>
                </a:extLst>
              </p:cNvPr>
              <p:cNvSpPr txBox="1"/>
              <p:nvPr/>
            </p:nvSpPr>
            <p:spPr>
              <a:xfrm>
                <a:off x="639504" y="3765783"/>
                <a:ext cx="5691314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edge failures, </a:t>
                </a:r>
                <a:endParaRPr lang="en-US" altLang="zh-CN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altLang="zh-CN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incident to a failure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sz="2400" b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good!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82B142-1E1A-487B-8956-7574E0D5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4" y="3765783"/>
                <a:ext cx="5691314" cy="1200329"/>
              </a:xfrm>
              <a:prstGeom prst="rect">
                <a:avLst/>
              </a:prstGeom>
              <a:blipFill>
                <a:blip r:embed="rId6"/>
                <a:stretch>
                  <a:fillRect l="-1711" t="-3535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乘号 35">
            <a:extLst>
              <a:ext uri="{FF2B5EF4-FFF2-40B4-BE49-F238E27FC236}">
                <a16:creationId xmlns:a16="http://schemas.microsoft.com/office/drawing/2014/main" id="{B93E4165-D909-448A-A3DD-8823834D953B}"/>
              </a:ext>
            </a:extLst>
          </p:cNvPr>
          <p:cNvSpPr/>
          <p:nvPr/>
        </p:nvSpPr>
        <p:spPr>
          <a:xfrm>
            <a:off x="8715811" y="3654929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E5701D99-4615-4615-BD2D-8C23754374E2}"/>
              </a:ext>
            </a:extLst>
          </p:cNvPr>
          <p:cNvSpPr/>
          <p:nvPr/>
        </p:nvSpPr>
        <p:spPr>
          <a:xfrm>
            <a:off x="9070231" y="4487814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乘号 38">
            <a:extLst>
              <a:ext uri="{FF2B5EF4-FFF2-40B4-BE49-F238E27FC236}">
                <a16:creationId xmlns:a16="http://schemas.microsoft.com/office/drawing/2014/main" id="{235F28BF-E254-41F7-AD8C-EBFBC8F2095C}"/>
              </a:ext>
            </a:extLst>
          </p:cNvPr>
          <p:cNvSpPr/>
          <p:nvPr/>
        </p:nvSpPr>
        <p:spPr>
          <a:xfrm>
            <a:off x="7755339" y="4874130"/>
            <a:ext cx="331161" cy="33116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1BF346A-9996-47B8-82CF-D08C732C03AF}"/>
              </a:ext>
            </a:extLst>
          </p:cNvPr>
          <p:cNvSpPr/>
          <p:nvPr/>
        </p:nvSpPr>
        <p:spPr>
          <a:xfrm>
            <a:off x="9066091" y="3615099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2D583CE-EF5F-4F81-B184-0FA648909747}"/>
              </a:ext>
            </a:extLst>
          </p:cNvPr>
          <p:cNvSpPr/>
          <p:nvPr/>
        </p:nvSpPr>
        <p:spPr>
          <a:xfrm>
            <a:off x="8548641" y="3948254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2619622-4AD6-4E20-8FCD-2636A045C38F}"/>
              </a:ext>
            </a:extLst>
          </p:cNvPr>
          <p:cNvSpPr/>
          <p:nvPr/>
        </p:nvSpPr>
        <p:spPr>
          <a:xfrm>
            <a:off x="8818002" y="4536591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695E3B8-23BD-4A8E-BACE-FC53B4F1D7BC}"/>
              </a:ext>
            </a:extLst>
          </p:cNvPr>
          <p:cNvSpPr/>
          <p:nvPr/>
        </p:nvSpPr>
        <p:spPr>
          <a:xfrm>
            <a:off x="9448869" y="4752786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08A5F12-FB03-4F44-99F9-C8DE331C1821}"/>
              </a:ext>
            </a:extLst>
          </p:cNvPr>
          <p:cNvSpPr/>
          <p:nvPr/>
        </p:nvSpPr>
        <p:spPr>
          <a:xfrm>
            <a:off x="9335453" y="4288496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3F3FED0-9ED8-466E-A556-26CF898B9873}"/>
              </a:ext>
            </a:extLst>
          </p:cNvPr>
          <p:cNvSpPr/>
          <p:nvPr/>
        </p:nvSpPr>
        <p:spPr>
          <a:xfrm>
            <a:off x="7659052" y="5174540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B31EB40-5EF4-47B6-8A22-030B1499750C}"/>
              </a:ext>
            </a:extLst>
          </p:cNvPr>
          <p:cNvSpPr/>
          <p:nvPr/>
        </p:nvSpPr>
        <p:spPr>
          <a:xfrm>
            <a:off x="8066634" y="4869735"/>
            <a:ext cx="192754" cy="1927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21C9360-0A62-43B1-850E-DD1F1943E6EE}"/>
              </a:ext>
            </a:extLst>
          </p:cNvPr>
          <p:cNvSpPr/>
          <p:nvPr/>
        </p:nvSpPr>
        <p:spPr>
          <a:xfrm>
            <a:off x="8516744" y="5277318"/>
            <a:ext cx="192754" cy="192754"/>
          </a:xfrm>
          <a:prstGeom prst="ellipse">
            <a:avLst/>
          </a:prstGeom>
          <a:solidFill>
            <a:srgbClr val="F359D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359D2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A5E5B3E-8888-4D5A-B148-E81B7B768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777" y="2676514"/>
            <a:ext cx="2152650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52F5B7-C196-4D54-9922-C68F408DF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6062" y="2587073"/>
            <a:ext cx="2810561" cy="1821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6BD416-23B2-46A4-9F28-3DF04E091E9F}"/>
                  </a:ext>
                </a:extLst>
              </p:cNvPr>
              <p:cNvSpPr txBox="1"/>
              <p:nvPr/>
            </p:nvSpPr>
            <p:spPr>
              <a:xfrm>
                <a:off x="8596862" y="5302394"/>
                <a:ext cx="427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6BD416-23B2-46A4-9F28-3DF04E091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862" y="5302394"/>
                <a:ext cx="4278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61FB24CC-4EE3-427D-89CC-48483730F427}"/>
              </a:ext>
            </a:extLst>
          </p:cNvPr>
          <p:cNvSpPr txBox="1"/>
          <p:nvPr/>
        </p:nvSpPr>
        <p:spPr>
          <a:xfrm>
            <a:off x="796281" y="6123543"/>
            <a:ext cx="428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*in the graph with failures removed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 animBg="1"/>
      <p:bldP spid="33" grpId="0" animBg="1"/>
      <p:bldP spid="15" grpId="0" animBg="1"/>
      <p:bldP spid="21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50" grpId="0" animBg="1"/>
      <p:bldP spid="52" grpId="0" animBg="1"/>
      <p:bldP spid="53" grpId="0" animBg="1"/>
      <p:bldP spid="8" grpId="0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13580</TotalTime>
  <Words>1280</Words>
  <Application>Microsoft Office PowerPoint</Application>
  <PresentationFormat>宽屏</PresentationFormat>
  <Paragraphs>211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Approximate Distance Oracles Subject to Multiple Vertex Failures</vt:lpstr>
      <vt:lpstr>d-Failure Model</vt:lpstr>
      <vt:lpstr>How Hard Is the Problem?</vt:lpstr>
      <vt:lpstr>How Hard Is the Problem?</vt:lpstr>
      <vt:lpstr>How Hard Is the Problem?</vt:lpstr>
      <vt:lpstr>Our Results</vt:lpstr>
      <vt:lpstr>Oracles for d Edge Failures</vt:lpstr>
      <vt:lpstr>Oracles for d Edge Failures</vt:lpstr>
      <vt:lpstr>The Art of Finding W</vt:lpstr>
      <vt:lpstr>What about Vertex Failures?</vt:lpstr>
      <vt:lpstr>Spanners</vt:lpstr>
      <vt:lpstr>Attempt 2: High-Degree Hierarchy</vt:lpstr>
      <vt:lpstr>Attempt 2: Inside Each Spanner?</vt:lpstr>
      <vt:lpstr>Tree Covers</vt:lpstr>
      <vt:lpstr>Attempt 2: Inside Each Tree Cover?</vt:lpstr>
      <vt:lpstr>Attempt 3: Grow Down the Trees!</vt:lpstr>
      <vt:lpstr>If x Is Close to a Failure, Then …?</vt:lpstr>
      <vt:lpstr>Oracles for d Vertex Failures</vt:lpstr>
      <vt:lpstr>Oracles for d Vertex Failures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r_64</dc:creator>
  <cp:lastModifiedBy>r_64</cp:lastModifiedBy>
  <cp:revision>1018</cp:revision>
  <dcterms:created xsi:type="dcterms:W3CDTF">2019-12-25T22:18:45Z</dcterms:created>
  <dcterms:modified xsi:type="dcterms:W3CDTF">2021-01-11T22:58:32Z</dcterms:modified>
</cp:coreProperties>
</file>