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318" r:id="rId5"/>
    <p:sldId id="303" r:id="rId6"/>
    <p:sldId id="321" r:id="rId7"/>
    <p:sldId id="300" r:id="rId8"/>
    <p:sldId id="322" r:id="rId9"/>
    <p:sldId id="323" r:id="rId10"/>
    <p:sldId id="308" r:id="rId11"/>
    <p:sldId id="32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intro" id="{73429A50-99F7-467C-956B-59C11D71C49F}">
          <p14:sldIdLst>
            <p14:sldId id="257"/>
            <p14:sldId id="295"/>
            <p14:sldId id="318"/>
            <p14:sldId id="303"/>
            <p14:sldId id="321"/>
          </p14:sldIdLst>
        </p14:section>
        <p14:section name="vertex failure attempts" id="{66DBDB0D-802E-4112-B7D8-0614821D7A88}">
          <p14:sldIdLst>
            <p14:sldId id="300"/>
            <p14:sldId id="322"/>
            <p14:sldId id="323"/>
            <p14:sldId id="308"/>
            <p14:sldId id="324"/>
          </p14:sldIdLst>
        </p14:section>
        <p14:section name="conclusion" id="{94FA698D-2096-44FB-89B3-DC57A0B59B2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93617" autoAdjust="0"/>
  </p:normalViewPr>
  <p:slideViewPr>
    <p:cSldViewPr snapToGrid="0">
      <p:cViewPr varScale="1">
        <p:scale>
          <a:sx n="75" d="100"/>
          <a:sy n="75" d="100"/>
        </p:scale>
        <p:origin x="4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2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7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6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6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8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4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74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0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Approximate Distance Oracles</a:t>
            </a:r>
            <a:b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Subject to</a:t>
            </a:r>
            <a:b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Vertex Failures</a:t>
            </a:r>
            <a:endParaRPr lang="zh-CN" altLang="en-US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3230"/>
            <a:ext cx="9144000" cy="1223128"/>
          </a:xfrm>
        </p:spPr>
        <p:txBody>
          <a:bodyPr/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Hanlin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Ren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IIIS, Tsinghua University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Joint work with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 Duan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Yong Gu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F025A6AE-A760-4CB3-A49F-FE7BD4255227}"/>
              </a:ext>
            </a:extLst>
          </p:cNvPr>
          <p:cNvGrpSpPr/>
          <p:nvPr/>
        </p:nvGrpSpPr>
        <p:grpSpPr>
          <a:xfrm>
            <a:off x="2683025" y="4549281"/>
            <a:ext cx="5951367" cy="2122184"/>
            <a:chOff x="2683025" y="4549281"/>
            <a:chExt cx="5951367" cy="212218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2F920CD-7DE3-4450-9F15-172CF3EB914E}"/>
                </a:ext>
              </a:extLst>
            </p:cNvPr>
            <p:cNvSpPr/>
            <p:nvPr/>
          </p:nvSpPr>
          <p:spPr>
            <a:xfrm>
              <a:off x="2683025" y="5363270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CBFC4F8-B6B6-449D-B55B-817AF1B3B35E}"/>
                </a:ext>
              </a:extLst>
            </p:cNvPr>
            <p:cNvSpPr/>
            <p:nvPr/>
          </p:nvSpPr>
          <p:spPr>
            <a:xfrm>
              <a:off x="3507643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6E1996D-2DE0-4A04-8AAB-43B33F354B58}"/>
                </a:ext>
              </a:extLst>
            </p:cNvPr>
            <p:cNvSpPr/>
            <p:nvPr/>
          </p:nvSpPr>
          <p:spPr>
            <a:xfrm>
              <a:off x="4332261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E342C5B-ED13-4695-A532-B965FAAB031C}"/>
                </a:ext>
              </a:extLst>
            </p:cNvPr>
            <p:cNvSpPr/>
            <p:nvPr/>
          </p:nvSpPr>
          <p:spPr>
            <a:xfrm>
              <a:off x="5150868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D2DEC0-C28F-4285-BEA4-E94D1E410B58}"/>
                </a:ext>
              </a:extLst>
            </p:cNvPr>
            <p:cNvSpPr/>
            <p:nvPr/>
          </p:nvSpPr>
          <p:spPr>
            <a:xfrm>
              <a:off x="5969475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3212F22-42C1-4C67-B9D0-C1D58E357D20}"/>
                </a:ext>
              </a:extLst>
            </p:cNvPr>
            <p:cNvSpPr/>
            <p:nvPr/>
          </p:nvSpPr>
          <p:spPr>
            <a:xfrm>
              <a:off x="6788082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C9AE358-3753-4743-B086-87AACB1B5DF0}"/>
                </a:ext>
              </a:extLst>
            </p:cNvPr>
            <p:cNvSpPr/>
            <p:nvPr/>
          </p:nvSpPr>
          <p:spPr>
            <a:xfrm>
              <a:off x="3243386" y="482061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5132C9F-2713-46E7-8C1A-96D0ED4B655F}"/>
                </a:ext>
              </a:extLst>
            </p:cNvPr>
            <p:cNvSpPr/>
            <p:nvPr/>
          </p:nvSpPr>
          <p:spPr>
            <a:xfrm>
              <a:off x="3986336" y="493271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906830B-9951-4369-B948-76EFE2910A65}"/>
                </a:ext>
              </a:extLst>
            </p:cNvPr>
            <p:cNvSpPr/>
            <p:nvPr/>
          </p:nvSpPr>
          <p:spPr>
            <a:xfrm>
              <a:off x="3317876" y="600018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24A6FBF-1D30-4547-97CC-6380ECE8A804}"/>
                </a:ext>
              </a:extLst>
            </p:cNvPr>
            <p:cNvSpPr/>
            <p:nvPr/>
          </p:nvSpPr>
          <p:spPr>
            <a:xfrm>
              <a:off x="4098437" y="592974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A7BC32-50C1-4DCA-B97A-E078A8D936BC}"/>
                </a:ext>
              </a:extLst>
            </p:cNvPr>
            <p:cNvSpPr/>
            <p:nvPr/>
          </p:nvSpPr>
          <p:spPr>
            <a:xfrm>
              <a:off x="4766896" y="613945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A3E98A1-7B97-4756-A6C2-8C518D434224}"/>
                </a:ext>
              </a:extLst>
            </p:cNvPr>
            <p:cNvSpPr/>
            <p:nvPr/>
          </p:nvSpPr>
          <p:spPr>
            <a:xfrm>
              <a:off x="5262969" y="584155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9D7D97A-E055-4FBE-B7B8-6D7B6850C7AB}"/>
                </a:ext>
              </a:extLst>
            </p:cNvPr>
            <p:cNvSpPr/>
            <p:nvPr/>
          </p:nvSpPr>
          <p:spPr>
            <a:xfrm>
              <a:off x="4654794" y="454928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A16B5A9-9550-46A0-96A4-D7E313DFBD1D}"/>
                </a:ext>
              </a:extLst>
            </p:cNvPr>
            <p:cNvSpPr/>
            <p:nvPr/>
          </p:nvSpPr>
          <p:spPr>
            <a:xfrm>
              <a:off x="5021913" y="495726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6633FAE-89DD-42A4-8FEC-548CCCD93142}"/>
                </a:ext>
              </a:extLst>
            </p:cNvPr>
            <p:cNvSpPr/>
            <p:nvPr/>
          </p:nvSpPr>
          <p:spPr>
            <a:xfrm>
              <a:off x="5621988" y="46952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3FCCC9C-8D23-4299-89ED-7C0766BC41B5}"/>
                </a:ext>
              </a:extLst>
            </p:cNvPr>
            <p:cNvSpPr/>
            <p:nvPr/>
          </p:nvSpPr>
          <p:spPr>
            <a:xfrm>
              <a:off x="5693830" y="504481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ADEB423-9A90-4620-8E92-D270861BB097}"/>
                </a:ext>
              </a:extLst>
            </p:cNvPr>
            <p:cNvSpPr/>
            <p:nvPr/>
          </p:nvSpPr>
          <p:spPr>
            <a:xfrm>
              <a:off x="5805931" y="590225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739C4FF-3B82-450C-B23A-E9C423946143}"/>
                </a:ext>
              </a:extLst>
            </p:cNvPr>
            <p:cNvSpPr/>
            <p:nvPr/>
          </p:nvSpPr>
          <p:spPr>
            <a:xfrm>
              <a:off x="5397784" y="633251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6952014-0FD1-4F98-8D97-A892D0A25C34}"/>
                </a:ext>
              </a:extLst>
            </p:cNvPr>
            <p:cNvSpPr/>
            <p:nvPr/>
          </p:nvSpPr>
          <p:spPr>
            <a:xfrm>
              <a:off x="6095999" y="636365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A8A8EFC-FAB7-405C-A5AF-56FB34AF7E90}"/>
                </a:ext>
              </a:extLst>
            </p:cNvPr>
            <p:cNvSpPr/>
            <p:nvPr/>
          </p:nvSpPr>
          <p:spPr>
            <a:xfrm>
              <a:off x="6376949" y="59621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03E609C-B19E-4BF1-83A0-334393A8538C}"/>
                </a:ext>
              </a:extLst>
            </p:cNvPr>
            <p:cNvSpPr/>
            <p:nvPr/>
          </p:nvSpPr>
          <p:spPr>
            <a:xfrm>
              <a:off x="6281756" y="46053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DC133DB-A0D1-4EF4-9094-ACA49B704296}"/>
                </a:ext>
              </a:extLst>
            </p:cNvPr>
            <p:cNvSpPr/>
            <p:nvPr/>
          </p:nvSpPr>
          <p:spPr>
            <a:xfrm>
              <a:off x="6461961" y="512889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112C595-1402-4C88-86AC-95B25ED5DEB9}"/>
                </a:ext>
              </a:extLst>
            </p:cNvPr>
            <p:cNvSpPr/>
            <p:nvPr/>
          </p:nvSpPr>
          <p:spPr>
            <a:xfrm>
              <a:off x="4719237" y="570553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B1C52391-D195-4C6D-88A0-204D893B06EC}"/>
                </a:ext>
              </a:extLst>
            </p:cNvPr>
            <p:cNvCxnSpPr>
              <a:stCxn id="9" idx="6"/>
              <a:endCxn id="5" idx="2"/>
            </p:cNvCxnSpPr>
            <p:nvPr/>
          </p:nvCxnSpPr>
          <p:spPr>
            <a:xfrm>
              <a:off x="2907228" y="547537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D7AB730-1618-4568-885F-61D0761749B4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3731846" y="547537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2C6A0192-EED8-4A2E-9C85-B7C1A33887C9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4556464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C4F36245-7D32-4B7C-80EA-DAB4F5C639D1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5375071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CB01D3E-1A53-4052-8E8E-23D5A9C8C9A7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6193678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01402B83-8AFD-4951-B299-F345584BF978}"/>
                </a:ext>
              </a:extLst>
            </p:cNvPr>
            <p:cNvCxnSpPr>
              <a:stCxn id="9" idx="7"/>
              <a:endCxn id="19" idx="3"/>
            </p:cNvCxnSpPr>
            <p:nvPr/>
          </p:nvCxnSpPr>
          <p:spPr>
            <a:xfrm flipV="1">
              <a:off x="2874394" y="5011979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5BC0C6F9-21E3-4391-9779-8F9091A0DFB4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>
              <a:off x="3467589" y="4932712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DCD36DE-5F5F-4FBA-A4B8-B207AA77F521}"/>
                </a:ext>
              </a:extLst>
            </p:cNvPr>
            <p:cNvCxnSpPr>
              <a:stCxn id="21" idx="5"/>
              <a:endCxn id="11" idx="1"/>
            </p:cNvCxnSpPr>
            <p:nvPr/>
          </p:nvCxnSpPr>
          <p:spPr>
            <a:xfrm>
              <a:off x="4177705" y="5124080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DB77FF3E-45A9-401B-A092-51E94367C6C3}"/>
                </a:ext>
              </a:extLst>
            </p:cNvPr>
            <p:cNvCxnSpPr>
              <a:stCxn id="11" idx="3"/>
              <a:endCxn id="25" idx="0"/>
            </p:cNvCxnSpPr>
            <p:nvPr/>
          </p:nvCxnSpPr>
          <p:spPr>
            <a:xfrm flipH="1">
              <a:off x="4210539" y="5554639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F0FDD85-490E-4970-B6E6-764BFE593460}"/>
                </a:ext>
              </a:extLst>
            </p:cNvPr>
            <p:cNvCxnSpPr>
              <a:stCxn id="25" idx="5"/>
              <a:endCxn id="27" idx="2"/>
            </p:cNvCxnSpPr>
            <p:nvPr/>
          </p:nvCxnSpPr>
          <p:spPr>
            <a:xfrm>
              <a:off x="4289806" y="6121111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7EAE5B2-CAF3-4B8A-8919-5FF340CB43F7}"/>
                </a:ext>
              </a:extLst>
            </p:cNvPr>
            <p:cNvCxnSpPr>
              <a:stCxn id="27" idx="6"/>
              <a:endCxn id="43" idx="3"/>
            </p:cNvCxnSpPr>
            <p:nvPr/>
          </p:nvCxnSpPr>
          <p:spPr>
            <a:xfrm flipV="1">
              <a:off x="4991099" y="6093626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93C3420-5589-4F1A-956E-2C12DF6E3303}"/>
                </a:ext>
              </a:extLst>
            </p:cNvPr>
            <p:cNvCxnSpPr>
              <a:stCxn id="43" idx="1"/>
              <a:endCxn id="29" idx="6"/>
            </p:cNvCxnSpPr>
            <p:nvPr/>
          </p:nvCxnSpPr>
          <p:spPr>
            <a:xfrm flipH="1">
              <a:off x="5487172" y="5935091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691A5882-8888-4D25-B1CE-78550CDB74AF}"/>
                </a:ext>
              </a:extLst>
            </p:cNvPr>
            <p:cNvCxnSpPr>
              <a:cxnSpLocks/>
              <a:stCxn id="29" idx="0"/>
              <a:endCxn id="39" idx="3"/>
            </p:cNvCxnSpPr>
            <p:nvPr/>
          </p:nvCxnSpPr>
          <p:spPr>
            <a:xfrm flipV="1">
              <a:off x="5375071" y="5236181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8B9BBF9-D5A1-42EC-963D-1CE5F7AE08C9}"/>
                </a:ext>
              </a:extLst>
            </p:cNvPr>
            <p:cNvCxnSpPr>
              <a:stCxn id="39" idx="2"/>
              <a:endCxn id="32" idx="6"/>
            </p:cNvCxnSpPr>
            <p:nvPr/>
          </p:nvCxnSpPr>
          <p:spPr>
            <a:xfrm flipH="1" flipV="1">
              <a:off x="5246116" y="5069371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AE0D845-799B-465F-B010-C40E829E49FA}"/>
                </a:ext>
              </a:extLst>
            </p:cNvPr>
            <p:cNvCxnSpPr>
              <a:stCxn id="32" idx="7"/>
              <a:endCxn id="33" idx="2"/>
            </p:cNvCxnSpPr>
            <p:nvPr/>
          </p:nvCxnSpPr>
          <p:spPr>
            <a:xfrm flipV="1">
              <a:off x="5213282" y="4807333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DA408E1-F701-46FA-AA29-CF7B88ADFCF8}"/>
                </a:ext>
              </a:extLst>
            </p:cNvPr>
            <p:cNvCxnSpPr>
              <a:stCxn id="33" idx="6"/>
              <a:endCxn id="61" idx="2"/>
            </p:cNvCxnSpPr>
            <p:nvPr/>
          </p:nvCxnSpPr>
          <p:spPr>
            <a:xfrm flipV="1">
              <a:off x="5846191" y="4717433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C057589B-D947-4B31-946C-AC9DD35E4B98}"/>
                </a:ext>
              </a:extLst>
            </p:cNvPr>
            <p:cNvCxnSpPr>
              <a:stCxn id="61" idx="4"/>
              <a:endCxn id="65" idx="1"/>
            </p:cNvCxnSpPr>
            <p:nvPr/>
          </p:nvCxnSpPr>
          <p:spPr>
            <a:xfrm>
              <a:off x="6393858" y="4829534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1F24A1D5-E720-458F-AEF5-10AE6A86DBE1}"/>
                </a:ext>
              </a:extLst>
            </p:cNvPr>
            <p:cNvCxnSpPr>
              <a:stCxn id="65" idx="2"/>
              <a:endCxn id="15" idx="7"/>
            </p:cNvCxnSpPr>
            <p:nvPr/>
          </p:nvCxnSpPr>
          <p:spPr>
            <a:xfrm flipH="1">
              <a:off x="6160844" y="5241001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67B715E-3DA0-47A3-A408-5F421FC8B380}"/>
                </a:ext>
              </a:extLst>
            </p:cNvPr>
            <p:cNvCxnSpPr>
              <a:stCxn id="5" idx="3"/>
              <a:endCxn id="23" idx="0"/>
            </p:cNvCxnSpPr>
            <p:nvPr/>
          </p:nvCxnSpPr>
          <p:spPr>
            <a:xfrm flipH="1">
              <a:off x="3429978" y="5554639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ED9E67E-782B-48CE-A8C9-749E2A54A3C1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3542079" y="6041844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DF026C9-9A76-42EB-9E9C-4F9F65356BAA}"/>
                </a:ext>
              </a:extLst>
            </p:cNvPr>
            <p:cNvCxnSpPr>
              <a:stCxn id="23" idx="7"/>
              <a:endCxn id="21" idx="4"/>
            </p:cNvCxnSpPr>
            <p:nvPr/>
          </p:nvCxnSpPr>
          <p:spPr>
            <a:xfrm flipV="1">
              <a:off x="3509245" y="5156914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77D1918-BCCD-415D-8E33-A77AA61E6768}"/>
                </a:ext>
              </a:extLst>
            </p:cNvPr>
            <p:cNvCxnSpPr>
              <a:stCxn id="21" idx="7"/>
              <a:endCxn id="30" idx="3"/>
            </p:cNvCxnSpPr>
            <p:nvPr/>
          </p:nvCxnSpPr>
          <p:spPr>
            <a:xfrm flipV="1">
              <a:off x="4177705" y="4740650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F51F268-0A1F-4F99-BCDD-0334DCC09415}"/>
                </a:ext>
              </a:extLst>
            </p:cNvPr>
            <p:cNvCxnSpPr>
              <a:stCxn id="32" idx="2"/>
              <a:endCxn id="30" idx="5"/>
            </p:cNvCxnSpPr>
            <p:nvPr/>
          </p:nvCxnSpPr>
          <p:spPr>
            <a:xfrm flipH="1" flipV="1">
              <a:off x="4846163" y="4740650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ADDEB57-ECF5-41B4-8EB0-27BDFC00FF95}"/>
                </a:ext>
              </a:extLst>
            </p:cNvPr>
            <p:cNvCxnSpPr>
              <a:stCxn id="30" idx="4"/>
              <a:endCxn id="11" idx="7"/>
            </p:cNvCxnSpPr>
            <p:nvPr/>
          </p:nvCxnSpPr>
          <p:spPr>
            <a:xfrm flipH="1">
              <a:off x="4523630" y="4773484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4FF59C4-4174-483C-998F-D844D4242E0F}"/>
                </a:ext>
              </a:extLst>
            </p:cNvPr>
            <p:cNvCxnSpPr>
              <a:stCxn id="67" idx="7"/>
              <a:endCxn id="13" idx="3"/>
            </p:cNvCxnSpPr>
            <p:nvPr/>
          </p:nvCxnSpPr>
          <p:spPr>
            <a:xfrm flipV="1">
              <a:off x="4910606" y="5554639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CC8D249-5004-469B-BBEB-220A353B19D1}"/>
                </a:ext>
              </a:extLst>
            </p:cNvPr>
            <p:cNvSpPr/>
            <p:nvPr/>
          </p:nvSpPr>
          <p:spPr>
            <a:xfrm>
              <a:off x="7606689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DB479F6-442D-4BBB-89E0-13AD4E75CDE0}"/>
                </a:ext>
              </a:extLst>
            </p:cNvPr>
            <p:cNvSpPr/>
            <p:nvPr/>
          </p:nvSpPr>
          <p:spPr>
            <a:xfrm>
              <a:off x="8410189" y="5363270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10A2453-ACD4-4338-B02D-CBC558650ABC}"/>
                </a:ext>
              </a:extLst>
            </p:cNvPr>
            <p:cNvSpPr/>
            <p:nvPr/>
          </p:nvSpPr>
          <p:spPr>
            <a:xfrm>
              <a:off x="7182722" y="592554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C17B8-2B0E-446D-A19E-C72A0A150CDC}"/>
                </a:ext>
              </a:extLst>
            </p:cNvPr>
            <p:cNvSpPr/>
            <p:nvPr/>
          </p:nvSpPr>
          <p:spPr>
            <a:xfrm>
              <a:off x="6900183" y="633251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4083C7C-0B31-4E4F-8E43-184D7359BCAB}"/>
                </a:ext>
              </a:extLst>
            </p:cNvPr>
            <p:cNvSpPr/>
            <p:nvPr/>
          </p:nvSpPr>
          <p:spPr>
            <a:xfrm>
              <a:off x="6748928" y="472635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A954473-2BDA-4C09-961D-CB3709D2D93C}"/>
                </a:ext>
              </a:extLst>
            </p:cNvPr>
            <p:cNvSpPr/>
            <p:nvPr/>
          </p:nvSpPr>
          <p:spPr>
            <a:xfrm>
              <a:off x="7406925" y="491511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38721FB-50D2-44E3-93B7-06869300CEAE}"/>
                </a:ext>
              </a:extLst>
            </p:cNvPr>
            <p:cNvSpPr/>
            <p:nvPr/>
          </p:nvSpPr>
          <p:spPr>
            <a:xfrm>
              <a:off x="7139675" y="516386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EB700FF-C4FC-4F1F-BCDC-4BD19FA3B59C}"/>
                </a:ext>
              </a:extLst>
            </p:cNvPr>
            <p:cNvSpPr/>
            <p:nvPr/>
          </p:nvSpPr>
          <p:spPr>
            <a:xfrm>
              <a:off x="6844966" y="574031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8F2694-2860-43A2-A381-D593CDF590BB}"/>
                </a:ext>
              </a:extLst>
            </p:cNvPr>
            <p:cNvSpPr/>
            <p:nvPr/>
          </p:nvSpPr>
          <p:spPr>
            <a:xfrm>
              <a:off x="7764292" y="575685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3FE874-622E-40B3-9209-89B8B1F55E8C}"/>
                </a:ext>
              </a:extLst>
            </p:cNvPr>
            <p:cNvSpPr/>
            <p:nvPr/>
          </p:nvSpPr>
          <p:spPr>
            <a:xfrm>
              <a:off x="8233760" y="593509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680D69D-16A1-44B6-85AF-7DC031FB0BAF}"/>
                </a:ext>
              </a:extLst>
            </p:cNvPr>
            <p:cNvSpPr/>
            <p:nvPr/>
          </p:nvSpPr>
          <p:spPr>
            <a:xfrm>
              <a:off x="7465775" y="622865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833BE01-3343-479E-AD48-EB6A37A60575}"/>
                </a:ext>
              </a:extLst>
            </p:cNvPr>
            <p:cNvSpPr/>
            <p:nvPr/>
          </p:nvSpPr>
          <p:spPr>
            <a:xfrm>
              <a:off x="7919265" y="618633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2190758-9D81-4E49-BC06-FCBEF18D0D8B}"/>
                </a:ext>
              </a:extLst>
            </p:cNvPr>
            <p:cNvSpPr/>
            <p:nvPr/>
          </p:nvSpPr>
          <p:spPr>
            <a:xfrm>
              <a:off x="7952820" y="482769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A9F2117-7C18-4F01-8D10-7CE2087CDD0B}"/>
                </a:ext>
              </a:extLst>
            </p:cNvPr>
            <p:cNvSpPr/>
            <p:nvPr/>
          </p:nvSpPr>
          <p:spPr>
            <a:xfrm>
              <a:off x="8055277" y="51532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C5FDA61-0E9F-43DC-879A-47353E38B79B}"/>
                </a:ext>
              </a:extLst>
            </p:cNvPr>
            <p:cNvCxnSpPr>
              <a:stCxn id="15" idx="5"/>
              <a:endCxn id="55" idx="1"/>
            </p:cNvCxnSpPr>
            <p:nvPr/>
          </p:nvCxnSpPr>
          <p:spPr>
            <a:xfrm>
              <a:off x="6160844" y="5554639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1A21FEC-A47F-491A-A05C-FB974CBC77FA}"/>
                </a:ext>
              </a:extLst>
            </p:cNvPr>
            <p:cNvCxnSpPr>
              <a:stCxn id="55" idx="6"/>
              <a:endCxn id="31" idx="3"/>
            </p:cNvCxnSpPr>
            <p:nvPr/>
          </p:nvCxnSpPr>
          <p:spPr>
            <a:xfrm flipV="1">
              <a:off x="6601152" y="5931686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1049C78-354E-4BBB-96AA-DC79A573718C}"/>
                </a:ext>
              </a:extLst>
            </p:cNvPr>
            <p:cNvCxnSpPr>
              <a:cxnSpLocks/>
              <a:stCxn id="31" idx="7"/>
              <a:endCxn id="28" idx="3"/>
            </p:cNvCxnSpPr>
            <p:nvPr/>
          </p:nvCxnSpPr>
          <p:spPr>
            <a:xfrm flipV="1">
              <a:off x="7036335" y="5355238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82FD018-2805-4F4C-ACC2-81899D8BA678}"/>
                </a:ext>
              </a:extLst>
            </p:cNvPr>
            <p:cNvCxnSpPr>
              <a:stCxn id="28" idx="7"/>
              <a:endCxn id="24" idx="3"/>
            </p:cNvCxnSpPr>
            <p:nvPr/>
          </p:nvCxnSpPr>
          <p:spPr>
            <a:xfrm flipV="1">
              <a:off x="7331044" y="5106482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E03014F7-EE85-498D-BEF1-0EBD0D5A4AFB}"/>
                </a:ext>
              </a:extLst>
            </p:cNvPr>
            <p:cNvCxnSpPr>
              <a:stCxn id="24" idx="7"/>
              <a:endCxn id="40" idx="2"/>
            </p:cNvCxnSpPr>
            <p:nvPr/>
          </p:nvCxnSpPr>
          <p:spPr>
            <a:xfrm flipV="1">
              <a:off x="7598294" y="4939795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BBEF1D6-EF2C-4D70-B7A8-315FB83C3D4A}"/>
                </a:ext>
              </a:extLst>
            </p:cNvPr>
            <p:cNvCxnSpPr>
              <a:cxnSpLocks/>
              <a:stCxn id="40" idx="6"/>
              <a:endCxn id="8" idx="0"/>
            </p:cNvCxnSpPr>
            <p:nvPr/>
          </p:nvCxnSpPr>
          <p:spPr>
            <a:xfrm>
              <a:off x="8177023" y="4939795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FE7F2F6-8161-4E49-9536-23B3AF8AE721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>
              <a:off x="8064922" y="5051896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8507B6E-AA31-4037-A408-B94C8D3AFC3A}"/>
                </a:ext>
              </a:extLst>
            </p:cNvPr>
            <p:cNvCxnSpPr>
              <a:stCxn id="41" idx="5"/>
              <a:endCxn id="8" idx="2"/>
            </p:cNvCxnSpPr>
            <p:nvPr/>
          </p:nvCxnSpPr>
          <p:spPr>
            <a:xfrm>
              <a:off x="8246646" y="5344600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D06A58C-0C42-41D2-A77F-CC1F6AFA1EDE}"/>
                </a:ext>
              </a:extLst>
            </p:cNvPr>
            <p:cNvCxnSpPr>
              <a:stCxn id="30" idx="4"/>
              <a:endCxn id="67" idx="0"/>
            </p:cNvCxnSpPr>
            <p:nvPr/>
          </p:nvCxnSpPr>
          <p:spPr>
            <a:xfrm>
              <a:off x="4766896" y="4773484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374F1271-FF15-4F48-BAE3-848429031BED}"/>
                </a:ext>
              </a:extLst>
            </p:cNvPr>
            <p:cNvCxnSpPr>
              <a:cxnSpLocks/>
              <a:stCxn id="43" idx="5"/>
              <a:endCxn id="49" idx="1"/>
            </p:cNvCxnSpPr>
            <p:nvPr/>
          </p:nvCxnSpPr>
          <p:spPr>
            <a:xfrm>
              <a:off x="5997300" y="6093626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DF4D9E8-D714-4E54-B9B3-F2AE75FE7AC0}"/>
                </a:ext>
              </a:extLst>
            </p:cNvPr>
            <p:cNvCxnSpPr>
              <a:stCxn id="27" idx="5"/>
              <a:endCxn id="45" idx="2"/>
            </p:cNvCxnSpPr>
            <p:nvPr/>
          </p:nvCxnSpPr>
          <p:spPr>
            <a:xfrm>
              <a:off x="4958265" y="6330824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B232F0A1-E7D9-4314-8CEC-B941F719DD43}"/>
                </a:ext>
              </a:extLst>
            </p:cNvPr>
            <p:cNvCxnSpPr>
              <a:stCxn id="45" idx="7"/>
              <a:endCxn id="43" idx="4"/>
            </p:cNvCxnSpPr>
            <p:nvPr/>
          </p:nvCxnSpPr>
          <p:spPr>
            <a:xfrm flipV="1">
              <a:off x="5589153" y="6126460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4BB8F8EC-40A5-47A1-8175-21C1AC171F92}"/>
                </a:ext>
              </a:extLst>
            </p:cNvPr>
            <p:cNvCxnSpPr>
              <a:stCxn id="27" idx="0"/>
              <a:endCxn id="67" idx="4"/>
            </p:cNvCxnSpPr>
            <p:nvPr/>
          </p:nvCxnSpPr>
          <p:spPr>
            <a:xfrm flipH="1" flipV="1">
              <a:off x="4831339" y="5929742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914E4E73-F505-4A8D-9635-7E38BE38FC30}"/>
                </a:ext>
              </a:extLst>
            </p:cNvPr>
            <p:cNvCxnSpPr>
              <a:stCxn id="15" idx="4"/>
              <a:endCxn id="43" idx="7"/>
            </p:cNvCxnSpPr>
            <p:nvPr/>
          </p:nvCxnSpPr>
          <p:spPr>
            <a:xfrm flipH="1">
              <a:off x="5997300" y="5587473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DEC42873-0C48-4E8B-95A2-9B6188BBB37D}"/>
                </a:ext>
              </a:extLst>
            </p:cNvPr>
            <p:cNvCxnSpPr>
              <a:stCxn id="49" idx="7"/>
              <a:endCxn id="55" idx="3"/>
            </p:cNvCxnSpPr>
            <p:nvPr/>
          </p:nvCxnSpPr>
          <p:spPr>
            <a:xfrm flipV="1">
              <a:off x="6287368" y="6153500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E1510E8-4BC1-477B-B7F9-355C46B21AB7}"/>
                </a:ext>
              </a:extLst>
            </p:cNvPr>
            <p:cNvCxnSpPr>
              <a:stCxn id="49" idx="2"/>
              <a:endCxn id="45" idx="6"/>
            </p:cNvCxnSpPr>
            <p:nvPr/>
          </p:nvCxnSpPr>
          <p:spPr>
            <a:xfrm flipH="1" flipV="1">
              <a:off x="5621987" y="6444621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43A4621-290C-4591-8393-9060C4A77D66}"/>
                </a:ext>
              </a:extLst>
            </p:cNvPr>
            <p:cNvCxnSpPr>
              <a:stCxn id="61" idx="6"/>
              <a:endCxn id="20" idx="2"/>
            </p:cNvCxnSpPr>
            <p:nvPr/>
          </p:nvCxnSpPr>
          <p:spPr>
            <a:xfrm>
              <a:off x="6505959" y="4717433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4E96C92-A19A-40D2-BC59-B722EFD67F4F}"/>
                </a:ext>
              </a:extLst>
            </p:cNvPr>
            <p:cNvCxnSpPr>
              <a:stCxn id="20" idx="3"/>
              <a:endCxn id="65" idx="7"/>
            </p:cNvCxnSpPr>
            <p:nvPr/>
          </p:nvCxnSpPr>
          <p:spPr>
            <a:xfrm flipH="1">
              <a:off x="6653330" y="4917727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E479C7A-712A-40A7-8256-E91DB18327BA}"/>
                </a:ext>
              </a:extLst>
            </p:cNvPr>
            <p:cNvCxnSpPr>
              <a:stCxn id="20" idx="4"/>
              <a:endCxn id="17" idx="0"/>
            </p:cNvCxnSpPr>
            <p:nvPr/>
          </p:nvCxnSpPr>
          <p:spPr>
            <a:xfrm>
              <a:off x="6861030" y="4950561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F8EE537-E786-48F2-9886-31E182207323}"/>
                </a:ext>
              </a:extLst>
            </p:cNvPr>
            <p:cNvCxnSpPr>
              <a:stCxn id="17" idx="6"/>
              <a:endCxn id="4" idx="2"/>
            </p:cNvCxnSpPr>
            <p:nvPr/>
          </p:nvCxnSpPr>
          <p:spPr>
            <a:xfrm>
              <a:off x="7012285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C51A369-FF2F-4496-9199-322F881E1613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7830892" y="5475372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EEBA21BD-DB1D-4EDA-B4A0-5F7570CD5E89}"/>
                </a:ext>
              </a:extLst>
            </p:cNvPr>
            <p:cNvCxnSpPr>
              <a:stCxn id="20" idx="6"/>
              <a:endCxn id="4" idx="1"/>
            </p:cNvCxnSpPr>
            <p:nvPr/>
          </p:nvCxnSpPr>
          <p:spPr>
            <a:xfrm>
              <a:off x="6973131" y="4838460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A4699FB2-8CA9-4A94-8F1D-63A7C6005572}"/>
                </a:ext>
              </a:extLst>
            </p:cNvPr>
            <p:cNvCxnSpPr>
              <a:stCxn id="24" idx="1"/>
              <a:endCxn id="20" idx="6"/>
            </p:cNvCxnSpPr>
            <p:nvPr/>
          </p:nvCxnSpPr>
          <p:spPr>
            <a:xfrm flipH="1" flipV="1">
              <a:off x="6973131" y="4838460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C43E51C3-18BC-4D62-ABCF-941631755454}"/>
                </a:ext>
              </a:extLst>
            </p:cNvPr>
            <p:cNvCxnSpPr>
              <a:cxnSpLocks/>
              <a:stCxn id="31" idx="4"/>
              <a:endCxn id="16" idx="0"/>
            </p:cNvCxnSpPr>
            <p:nvPr/>
          </p:nvCxnSpPr>
          <p:spPr>
            <a:xfrm>
              <a:off x="6957068" y="5964520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4FFCC566-C37D-4197-9171-132E2827E4B6}"/>
                </a:ext>
              </a:extLst>
            </p:cNvPr>
            <p:cNvCxnSpPr>
              <a:stCxn id="49" idx="6"/>
              <a:endCxn id="16" idx="2"/>
            </p:cNvCxnSpPr>
            <p:nvPr/>
          </p:nvCxnSpPr>
          <p:spPr>
            <a:xfrm flipV="1">
              <a:off x="6320202" y="6444620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A8021D40-6314-4A49-94CF-64F9764C69E8}"/>
                </a:ext>
              </a:extLst>
            </p:cNvPr>
            <p:cNvCxnSpPr>
              <a:stCxn id="55" idx="5"/>
              <a:endCxn id="16" idx="1"/>
            </p:cNvCxnSpPr>
            <p:nvPr/>
          </p:nvCxnSpPr>
          <p:spPr>
            <a:xfrm>
              <a:off x="6568318" y="6153500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B324560-60C6-4EFB-A8CD-12F80AEC36A9}"/>
                </a:ext>
              </a:extLst>
            </p:cNvPr>
            <p:cNvCxnSpPr>
              <a:stCxn id="55" idx="0"/>
              <a:endCxn id="17" idx="3"/>
            </p:cNvCxnSpPr>
            <p:nvPr/>
          </p:nvCxnSpPr>
          <p:spPr>
            <a:xfrm flipV="1">
              <a:off x="6489051" y="5554639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A8B93432-1D21-499E-BF05-1323EC2A3B3C}"/>
                </a:ext>
              </a:extLst>
            </p:cNvPr>
            <p:cNvCxnSpPr>
              <a:stCxn id="31" idx="6"/>
              <a:endCxn id="34" idx="2"/>
            </p:cNvCxnSpPr>
            <p:nvPr/>
          </p:nvCxnSpPr>
          <p:spPr>
            <a:xfrm>
              <a:off x="7069169" y="5852419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A402D7AD-5C1B-43D3-BA21-1D6D3508CDA4}"/>
                </a:ext>
              </a:extLst>
            </p:cNvPr>
            <p:cNvCxnSpPr>
              <a:stCxn id="12" idx="5"/>
              <a:endCxn id="37" idx="1"/>
            </p:cNvCxnSpPr>
            <p:nvPr/>
          </p:nvCxnSpPr>
          <p:spPr>
            <a:xfrm>
              <a:off x="7374091" y="6116916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400BE81C-147B-4D07-8C2D-982A067B0969}"/>
                </a:ext>
              </a:extLst>
            </p:cNvPr>
            <p:cNvCxnSpPr>
              <a:stCxn id="31" idx="5"/>
              <a:endCxn id="12" idx="1"/>
            </p:cNvCxnSpPr>
            <p:nvPr/>
          </p:nvCxnSpPr>
          <p:spPr>
            <a:xfrm>
              <a:off x="7036335" y="5931686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66E2BC04-99EE-4B5E-ADD9-F8B02FAE3867}"/>
                </a:ext>
              </a:extLst>
            </p:cNvPr>
            <p:cNvCxnSpPr>
              <a:stCxn id="16" idx="7"/>
              <a:endCxn id="12" idx="3"/>
            </p:cNvCxnSpPr>
            <p:nvPr/>
          </p:nvCxnSpPr>
          <p:spPr>
            <a:xfrm flipV="1">
              <a:off x="7091552" y="6116916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809E1F2D-A135-4D91-BA47-A74262B64F91}"/>
                </a:ext>
              </a:extLst>
            </p:cNvPr>
            <p:cNvCxnSpPr>
              <a:stCxn id="37" idx="3"/>
              <a:endCxn id="16" idx="6"/>
            </p:cNvCxnSpPr>
            <p:nvPr/>
          </p:nvCxnSpPr>
          <p:spPr>
            <a:xfrm flipH="1">
              <a:off x="7124386" y="6420024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63293B0-82CE-463D-B40F-01D4E1A35C42}"/>
                </a:ext>
              </a:extLst>
            </p:cNvPr>
            <p:cNvCxnSpPr>
              <a:stCxn id="4" idx="5"/>
              <a:endCxn id="34" idx="0"/>
            </p:cNvCxnSpPr>
            <p:nvPr/>
          </p:nvCxnSpPr>
          <p:spPr>
            <a:xfrm>
              <a:off x="7798058" y="5554639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E5E4E836-ABFD-4656-B03A-31219141A3D6}"/>
                </a:ext>
              </a:extLst>
            </p:cNvPr>
            <p:cNvCxnSpPr>
              <a:cxnSpLocks/>
              <a:stCxn id="4" idx="4"/>
              <a:endCxn id="37" idx="0"/>
            </p:cNvCxnSpPr>
            <p:nvPr/>
          </p:nvCxnSpPr>
          <p:spPr>
            <a:xfrm flipH="1">
              <a:off x="7577877" y="5587473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164918E2-D700-4B7A-9278-88DED28C83A6}"/>
                </a:ext>
              </a:extLst>
            </p:cNvPr>
            <p:cNvCxnSpPr>
              <a:stCxn id="8" idx="3"/>
              <a:endCxn id="34" idx="7"/>
            </p:cNvCxnSpPr>
            <p:nvPr/>
          </p:nvCxnSpPr>
          <p:spPr>
            <a:xfrm flipH="1">
              <a:off x="7955661" y="5554639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AA6A27B6-AC73-44AF-AFBD-86EB013C2325}"/>
                </a:ext>
              </a:extLst>
            </p:cNvPr>
            <p:cNvCxnSpPr>
              <a:stCxn id="41" idx="4"/>
              <a:endCxn id="36" idx="0"/>
            </p:cNvCxnSpPr>
            <p:nvPr/>
          </p:nvCxnSpPr>
          <p:spPr>
            <a:xfrm>
              <a:off x="8167379" y="5377434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180F0960-2A38-4CF2-AAED-B678D0E774C8}"/>
                </a:ext>
              </a:extLst>
            </p:cNvPr>
            <p:cNvCxnSpPr>
              <a:stCxn id="24" idx="5"/>
              <a:endCxn id="41" idx="2"/>
            </p:cNvCxnSpPr>
            <p:nvPr/>
          </p:nvCxnSpPr>
          <p:spPr>
            <a:xfrm>
              <a:off x="7598294" y="5106482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DB829EF2-6182-4F5E-A8CB-1EBD3A86F210}"/>
                </a:ext>
              </a:extLst>
            </p:cNvPr>
            <p:cNvCxnSpPr>
              <a:stCxn id="34" idx="4"/>
              <a:endCxn id="38" idx="1"/>
            </p:cNvCxnSpPr>
            <p:nvPr/>
          </p:nvCxnSpPr>
          <p:spPr>
            <a:xfrm>
              <a:off x="7876394" y="5981058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58BC2176-E580-4C23-8EF1-5995E60E339B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7689978" y="6298436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5FED8B02-F628-46D1-847C-E9B0258EE90C}"/>
                </a:ext>
              </a:extLst>
            </p:cNvPr>
            <p:cNvCxnSpPr>
              <a:stCxn id="38" idx="7"/>
              <a:endCxn id="36" idx="3"/>
            </p:cNvCxnSpPr>
            <p:nvPr/>
          </p:nvCxnSpPr>
          <p:spPr>
            <a:xfrm flipV="1">
              <a:off x="8110634" y="6126460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14CCB39F-CE2F-4065-9B35-E05925C7D2C7}"/>
                </a:ext>
              </a:extLst>
            </p:cNvPr>
            <p:cNvCxnSpPr>
              <a:stCxn id="34" idx="6"/>
              <a:endCxn id="36" idx="2"/>
            </p:cNvCxnSpPr>
            <p:nvPr/>
          </p:nvCxnSpPr>
          <p:spPr>
            <a:xfrm>
              <a:off x="7988495" y="5868957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E882C55A-3388-4FCC-9920-28682D484DB7}"/>
                </a:ext>
              </a:extLst>
            </p:cNvPr>
            <p:cNvCxnSpPr>
              <a:stCxn id="5" idx="5"/>
              <a:endCxn id="67" idx="2"/>
            </p:cNvCxnSpPr>
            <p:nvPr/>
          </p:nvCxnSpPr>
          <p:spPr>
            <a:xfrm>
              <a:off x="3699012" y="5554639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222EDDD2-0080-4A14-A7DE-3F3413DE9412}"/>
                </a:ext>
              </a:extLst>
            </p:cNvPr>
            <p:cNvCxnSpPr>
              <a:stCxn id="36" idx="7"/>
              <a:endCxn id="8" idx="4"/>
            </p:cNvCxnSpPr>
            <p:nvPr/>
          </p:nvCxnSpPr>
          <p:spPr>
            <a:xfrm flipV="1">
              <a:off x="8425129" y="5587473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乘号 184">
              <a:extLst>
                <a:ext uri="{FF2B5EF4-FFF2-40B4-BE49-F238E27FC236}">
                  <a16:creationId xmlns:a16="http://schemas.microsoft.com/office/drawing/2014/main" id="{9FD4D064-4628-4C99-900E-FED71918378B}"/>
                </a:ext>
              </a:extLst>
            </p:cNvPr>
            <p:cNvSpPr/>
            <p:nvPr/>
          </p:nvSpPr>
          <p:spPr>
            <a:xfrm>
              <a:off x="3393226" y="5248388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乘号 186">
              <a:extLst>
                <a:ext uri="{FF2B5EF4-FFF2-40B4-BE49-F238E27FC236}">
                  <a16:creationId xmlns:a16="http://schemas.microsoft.com/office/drawing/2014/main" id="{BFBD88C8-EB62-445A-A5DD-20BC7501D491}"/>
                </a:ext>
              </a:extLst>
            </p:cNvPr>
            <p:cNvSpPr/>
            <p:nvPr/>
          </p:nvSpPr>
          <p:spPr>
            <a:xfrm>
              <a:off x="4212284" y="5251169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乘号 188">
              <a:extLst>
                <a:ext uri="{FF2B5EF4-FFF2-40B4-BE49-F238E27FC236}">
                  <a16:creationId xmlns:a16="http://schemas.microsoft.com/office/drawing/2014/main" id="{CA9022A6-2BAC-400E-AE6C-5578155DD989}"/>
                </a:ext>
              </a:extLst>
            </p:cNvPr>
            <p:cNvSpPr/>
            <p:nvPr/>
          </p:nvSpPr>
          <p:spPr>
            <a:xfrm>
              <a:off x="5509756" y="4565027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乘号 190">
              <a:extLst>
                <a:ext uri="{FF2B5EF4-FFF2-40B4-BE49-F238E27FC236}">
                  <a16:creationId xmlns:a16="http://schemas.microsoft.com/office/drawing/2014/main" id="{4E3DFE8F-83A1-4489-A995-7FCDE2F86A48}"/>
                </a:ext>
              </a:extLst>
            </p:cNvPr>
            <p:cNvSpPr/>
            <p:nvPr/>
          </p:nvSpPr>
          <p:spPr>
            <a:xfrm>
              <a:off x="5275311" y="6209643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乘号 192">
              <a:extLst>
                <a:ext uri="{FF2B5EF4-FFF2-40B4-BE49-F238E27FC236}">
                  <a16:creationId xmlns:a16="http://schemas.microsoft.com/office/drawing/2014/main" id="{EA0BB80B-A0BD-4B2F-930E-58BD1839452A}"/>
                </a:ext>
              </a:extLst>
            </p:cNvPr>
            <p:cNvSpPr/>
            <p:nvPr/>
          </p:nvSpPr>
          <p:spPr>
            <a:xfrm>
              <a:off x="6674406" y="524020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乘号 194">
              <a:extLst>
                <a:ext uri="{FF2B5EF4-FFF2-40B4-BE49-F238E27FC236}">
                  <a16:creationId xmlns:a16="http://schemas.microsoft.com/office/drawing/2014/main" id="{6CAEFBF1-6EC0-43A7-BE4B-833C1FFB4195}"/>
                </a:ext>
              </a:extLst>
            </p:cNvPr>
            <p:cNvSpPr/>
            <p:nvPr/>
          </p:nvSpPr>
          <p:spPr>
            <a:xfrm>
              <a:off x="7350244" y="6105866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乘号 196">
              <a:extLst>
                <a:ext uri="{FF2B5EF4-FFF2-40B4-BE49-F238E27FC236}">
                  <a16:creationId xmlns:a16="http://schemas.microsoft.com/office/drawing/2014/main" id="{4EFC1821-CFA2-4EF5-8578-E6D69B1D8EC3}"/>
                </a:ext>
              </a:extLst>
            </p:cNvPr>
            <p:cNvSpPr/>
            <p:nvPr/>
          </p:nvSpPr>
          <p:spPr>
            <a:xfrm>
              <a:off x="7290638" y="4787214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EFD7BDC9-0795-4608-92F5-083287C07EA8}"/>
                </a:ext>
              </a:extLst>
            </p:cNvPr>
            <p:cNvCxnSpPr>
              <a:stCxn id="9" idx="5"/>
              <a:endCxn id="23" idx="1"/>
            </p:cNvCxnSpPr>
            <p:nvPr/>
          </p:nvCxnSpPr>
          <p:spPr>
            <a:xfrm>
              <a:off x="2874394" y="5554639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乘号 200">
              <a:extLst>
                <a:ext uri="{FF2B5EF4-FFF2-40B4-BE49-F238E27FC236}">
                  <a16:creationId xmlns:a16="http://schemas.microsoft.com/office/drawing/2014/main" id="{6E2D5156-F668-42D0-B604-4B6F2654EE33}"/>
                </a:ext>
              </a:extLst>
            </p:cNvPr>
            <p:cNvSpPr/>
            <p:nvPr/>
          </p:nvSpPr>
          <p:spPr>
            <a:xfrm>
              <a:off x="7481353" y="524237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BAC1AE3-CA0E-4C3B-85AE-9AA29D48C38A}"/>
              </a:ext>
            </a:extLst>
          </p:cNvPr>
          <p:cNvSpPr/>
          <p:nvPr/>
        </p:nvSpPr>
        <p:spPr>
          <a:xfrm>
            <a:off x="5240813" y="3532380"/>
            <a:ext cx="2192410" cy="2960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3: Tree Covers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7376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vertices incident to failures in the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original tree cover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}∪</m:t>
                    </m:r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</m:oMath>
                </a14:m>
                <a:r>
                  <a:rPr lang="en-US" altLang="zh-CN" sz="2800" b="1" u="sng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parents</a:t>
                </a:r>
                <a:r>
                  <a:rPr lang="en-US" altLang="zh-CN" sz="2800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failures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extended tree cover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73768" cy="4351338"/>
              </a:xfr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FB127787-6FDD-4935-9E2D-E842F5814806}"/>
              </a:ext>
            </a:extLst>
          </p:cNvPr>
          <p:cNvSpPr/>
          <p:nvPr/>
        </p:nvSpPr>
        <p:spPr>
          <a:xfrm>
            <a:off x="7662147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8660E96A-6740-4054-AC4E-C403AF392DFE}"/>
              </a:ext>
            </a:extLst>
          </p:cNvPr>
          <p:cNvSpPr/>
          <p:nvPr/>
        </p:nvSpPr>
        <p:spPr>
          <a:xfrm>
            <a:off x="7635492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19316004-CD53-45B4-8442-23790D6924A4}"/>
              </a:ext>
            </a:extLst>
          </p:cNvPr>
          <p:cNvSpPr/>
          <p:nvPr/>
        </p:nvSpPr>
        <p:spPr>
          <a:xfrm>
            <a:off x="7635492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46335A86-CE75-4C4D-9694-220CE70DCB5B}"/>
              </a:ext>
            </a:extLst>
          </p:cNvPr>
          <p:cNvGrpSpPr/>
          <p:nvPr/>
        </p:nvGrpSpPr>
        <p:grpSpPr>
          <a:xfrm>
            <a:off x="7945030" y="2040752"/>
            <a:ext cx="3816647" cy="939411"/>
            <a:chOff x="7633530" y="2041844"/>
            <a:chExt cx="3816647" cy="93941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ED1D5E1-CED0-45F1-92A0-CBD5CAEABE75}"/>
                </a:ext>
              </a:extLst>
            </p:cNvPr>
            <p:cNvSpPr/>
            <p:nvPr/>
          </p:nvSpPr>
          <p:spPr>
            <a:xfrm>
              <a:off x="9087838" y="255981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A42179E-14FB-443D-9273-23CCB7FD9617}"/>
                </a:ext>
              </a:extLst>
            </p:cNvPr>
            <p:cNvSpPr/>
            <p:nvPr/>
          </p:nvSpPr>
          <p:spPr>
            <a:xfrm>
              <a:off x="8681213" y="2760273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C70F700-0262-4F42-B572-B0B7523065B1}"/>
                </a:ext>
              </a:extLst>
            </p:cNvPr>
            <p:cNvSpPr/>
            <p:nvPr/>
          </p:nvSpPr>
          <p:spPr>
            <a:xfrm>
              <a:off x="8964902" y="2261188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457834F-539A-4A62-BFDF-1FBEA9401F3F}"/>
                </a:ext>
              </a:extLst>
            </p:cNvPr>
            <p:cNvCxnSpPr>
              <a:stCxn id="48" idx="4"/>
              <a:endCxn id="46" idx="1"/>
            </p:cNvCxnSpPr>
            <p:nvPr/>
          </p:nvCxnSpPr>
          <p:spPr>
            <a:xfrm>
              <a:off x="9061279" y="2453942"/>
              <a:ext cx="54787" cy="134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768C63-C655-46E1-BF52-859A0B800850}"/>
                </a:ext>
              </a:extLst>
            </p:cNvPr>
            <p:cNvCxnSpPr>
              <a:stCxn id="46" idx="2"/>
              <a:endCxn id="47" idx="7"/>
            </p:cNvCxnSpPr>
            <p:nvPr/>
          </p:nvCxnSpPr>
          <p:spPr>
            <a:xfrm flipH="1">
              <a:off x="8845739" y="2656188"/>
              <a:ext cx="242099" cy="1323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A508FE6-922B-4BAA-AC98-CA64E4029C10}"/>
                </a:ext>
              </a:extLst>
            </p:cNvPr>
            <p:cNvSpPr/>
            <p:nvPr/>
          </p:nvSpPr>
          <p:spPr>
            <a:xfrm>
              <a:off x="9882728" y="223459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B4CC973-D4A1-4F5E-A185-A459B44315D6}"/>
                </a:ext>
              </a:extLst>
            </p:cNvPr>
            <p:cNvSpPr/>
            <p:nvPr/>
          </p:nvSpPr>
          <p:spPr>
            <a:xfrm>
              <a:off x="10373980" y="204184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9E959BB-A5C1-41A0-9CCB-333D4F8F7970}"/>
                </a:ext>
              </a:extLst>
            </p:cNvPr>
            <p:cNvSpPr/>
            <p:nvPr/>
          </p:nvSpPr>
          <p:spPr>
            <a:xfrm>
              <a:off x="10331930" y="24784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4295B91-24F2-4978-9952-AEAC5774C6FF}"/>
                </a:ext>
              </a:extLst>
            </p:cNvPr>
            <p:cNvSpPr/>
            <p:nvPr/>
          </p:nvSpPr>
          <p:spPr>
            <a:xfrm>
              <a:off x="8299611" y="21908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BB45162-1EDD-4F9F-BA0F-12BCAB917B54}"/>
                </a:ext>
              </a:extLst>
            </p:cNvPr>
            <p:cNvSpPr/>
            <p:nvPr/>
          </p:nvSpPr>
          <p:spPr>
            <a:xfrm>
              <a:off x="8025834" y="266389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FF6010C-037D-45C7-BFDB-2C4C612C1CF9}"/>
                </a:ext>
              </a:extLst>
            </p:cNvPr>
            <p:cNvSpPr/>
            <p:nvPr/>
          </p:nvSpPr>
          <p:spPr>
            <a:xfrm>
              <a:off x="10898887" y="260241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0EC2BCA-7F04-4FC6-B437-566EDEDFADC0}"/>
                </a:ext>
              </a:extLst>
            </p:cNvPr>
            <p:cNvSpPr/>
            <p:nvPr/>
          </p:nvSpPr>
          <p:spPr>
            <a:xfrm>
              <a:off x="11257423" y="212413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903A9A2-CB3B-47AD-B718-F40008C315DD}"/>
                </a:ext>
              </a:extLst>
            </p:cNvPr>
            <p:cNvSpPr/>
            <p:nvPr/>
          </p:nvSpPr>
          <p:spPr>
            <a:xfrm>
              <a:off x="10093026" y="278850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603A096-EF3D-469C-BF19-A8B875C79D84}"/>
                </a:ext>
              </a:extLst>
            </p:cNvPr>
            <p:cNvSpPr/>
            <p:nvPr/>
          </p:nvSpPr>
          <p:spPr>
            <a:xfrm>
              <a:off x="10719325" y="227475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A54E456-8F46-44B9-BD53-122520BC6F50}"/>
                </a:ext>
              </a:extLst>
            </p:cNvPr>
            <p:cNvCxnSpPr>
              <a:cxnSpLocks/>
              <a:stCxn id="57" idx="2"/>
              <a:endCxn id="48" idx="6"/>
            </p:cNvCxnSpPr>
            <p:nvPr/>
          </p:nvCxnSpPr>
          <p:spPr>
            <a:xfrm flipH="1">
              <a:off x="9157656" y="2330975"/>
              <a:ext cx="725072" cy="26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62CDEA3-2CC8-419C-BC3C-C8690806A65F}"/>
                </a:ext>
              </a:extLst>
            </p:cNvPr>
            <p:cNvCxnSpPr>
              <a:cxnSpLocks/>
              <a:stCxn id="62" idx="2"/>
              <a:endCxn id="64" idx="6"/>
            </p:cNvCxnSpPr>
            <p:nvPr/>
          </p:nvCxnSpPr>
          <p:spPr>
            <a:xfrm flipH="1">
              <a:off x="10285780" y="2698793"/>
              <a:ext cx="613107" cy="1860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502E323-4AF0-489A-8545-2F7B9F1C15A2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 flipH="1">
              <a:off x="10428307" y="2234598"/>
              <a:ext cx="42050" cy="2438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9DAA4BC-EFBF-47D7-9079-CAC4C1A96506}"/>
                </a:ext>
              </a:extLst>
            </p:cNvPr>
            <p:cNvCxnSpPr>
              <a:cxnSpLocks/>
              <a:endCxn id="58" idx="5"/>
            </p:cNvCxnSpPr>
            <p:nvPr/>
          </p:nvCxnSpPr>
          <p:spPr>
            <a:xfrm flipH="1" flipV="1">
              <a:off x="10538506" y="2206370"/>
              <a:ext cx="214400" cy="80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9A66F10-AEAE-4D9E-9DCB-9E1103D743F6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 flipV="1">
              <a:off x="10566734" y="2138221"/>
              <a:ext cx="690689" cy="822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DB46D4A-78D2-4578-9989-8ED469583F29}"/>
                </a:ext>
              </a:extLst>
            </p:cNvPr>
            <p:cNvSpPr/>
            <p:nvPr/>
          </p:nvSpPr>
          <p:spPr>
            <a:xfrm>
              <a:off x="7633530" y="228158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070D8A1-7ED9-489A-B7B4-9077F85EB8F8}"/>
                </a:ext>
              </a:extLst>
            </p:cNvPr>
            <p:cNvCxnSpPr>
              <a:cxnSpLocks/>
              <a:stCxn id="48" idx="2"/>
              <a:endCxn id="60" idx="6"/>
            </p:cNvCxnSpPr>
            <p:nvPr/>
          </p:nvCxnSpPr>
          <p:spPr>
            <a:xfrm flipH="1" flipV="1">
              <a:off x="8492365" y="2287222"/>
              <a:ext cx="472537" cy="703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D39EF48-ABCF-4889-B246-6013520A7C37}"/>
                </a:ext>
              </a:extLst>
            </p:cNvPr>
            <p:cNvCxnSpPr>
              <a:cxnSpLocks/>
              <a:stCxn id="90" idx="6"/>
              <a:endCxn id="60" idx="2"/>
            </p:cNvCxnSpPr>
            <p:nvPr/>
          </p:nvCxnSpPr>
          <p:spPr>
            <a:xfrm flipV="1">
              <a:off x="7826284" y="2287222"/>
              <a:ext cx="473327" cy="907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2BD2A9D-DF33-490E-9CEB-AC39D7A8D1D1}"/>
                </a:ext>
              </a:extLst>
            </p:cNvPr>
            <p:cNvCxnSpPr>
              <a:cxnSpLocks/>
              <a:stCxn id="61" idx="6"/>
              <a:endCxn id="47" idx="2"/>
            </p:cNvCxnSpPr>
            <p:nvPr/>
          </p:nvCxnSpPr>
          <p:spPr>
            <a:xfrm>
              <a:off x="8218588" y="2760273"/>
              <a:ext cx="462625" cy="963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CEACF1-2267-48B5-A9ED-4354A8FBE58D}"/>
                </a:ext>
              </a:extLst>
            </p:cNvPr>
            <p:cNvCxnSpPr>
              <a:cxnSpLocks/>
              <a:stCxn id="59" idx="1"/>
              <a:endCxn id="57" idx="5"/>
            </p:cNvCxnSpPr>
            <p:nvPr/>
          </p:nvCxnSpPr>
          <p:spPr>
            <a:xfrm flipH="1" flipV="1">
              <a:off x="10047254" y="2399124"/>
              <a:ext cx="312904" cy="10754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3E8CADE-10D5-4494-BBEF-2B6D1E74BB60}"/>
                </a:ext>
              </a:extLst>
            </p:cNvPr>
            <p:cNvCxnSpPr>
              <a:cxnSpLocks/>
              <a:stCxn id="59" idx="3"/>
              <a:endCxn id="64" idx="7"/>
            </p:cNvCxnSpPr>
            <p:nvPr/>
          </p:nvCxnSpPr>
          <p:spPr>
            <a:xfrm flipH="1">
              <a:off x="10257552" y="2642971"/>
              <a:ext cx="102606" cy="1737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乘号 43">
              <a:extLst>
                <a:ext uri="{FF2B5EF4-FFF2-40B4-BE49-F238E27FC236}">
                  <a16:creationId xmlns:a16="http://schemas.microsoft.com/office/drawing/2014/main" id="{7F21E83D-5C27-4AE7-BA8C-59A8B4CA4063}"/>
                </a:ext>
              </a:extLst>
            </p:cNvPr>
            <p:cNvSpPr/>
            <p:nvPr/>
          </p:nvSpPr>
          <p:spPr>
            <a:xfrm>
              <a:off x="9018634" y="2490138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4EC1DA-6C01-4490-8006-E09E7F3B2CFC}"/>
              </a:ext>
            </a:extLst>
          </p:cNvPr>
          <p:cNvGrpSpPr/>
          <p:nvPr/>
        </p:nvGrpSpPr>
        <p:grpSpPr>
          <a:xfrm>
            <a:off x="8041407" y="2723245"/>
            <a:ext cx="3861110" cy="3621462"/>
            <a:chOff x="7729907" y="2723245"/>
            <a:chExt cx="3861110" cy="3621462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5A45080F-7650-461F-B654-AB1FD7645650}"/>
                </a:ext>
              </a:extLst>
            </p:cNvPr>
            <p:cNvSpPr/>
            <p:nvPr/>
          </p:nvSpPr>
          <p:spPr>
            <a:xfrm>
              <a:off x="7729907" y="399452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9AFF1EEC-A1E3-40FB-83A4-E8883D39DB0C}"/>
                </a:ext>
              </a:extLst>
            </p:cNvPr>
            <p:cNvSpPr/>
            <p:nvPr/>
          </p:nvSpPr>
          <p:spPr>
            <a:xfrm>
              <a:off x="8584836" y="385737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7D7C22A8-5815-4DF2-9D0C-FD34B0C5DF07}"/>
                </a:ext>
              </a:extLst>
            </p:cNvPr>
            <p:cNvSpPr/>
            <p:nvPr/>
          </p:nvSpPr>
          <p:spPr>
            <a:xfrm>
              <a:off x="9325196" y="3816617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01E64C5-EE27-4DCA-B5FC-16A2690F6994}"/>
                </a:ext>
              </a:extLst>
            </p:cNvPr>
            <p:cNvSpPr/>
            <p:nvPr/>
          </p:nvSpPr>
          <p:spPr>
            <a:xfrm>
              <a:off x="8841381" y="41711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8F28AD70-D207-461D-AB20-4FFC667FCE00}"/>
                </a:ext>
              </a:extLst>
            </p:cNvPr>
            <p:cNvSpPr/>
            <p:nvPr/>
          </p:nvSpPr>
          <p:spPr>
            <a:xfrm>
              <a:off x="9719136" y="399368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E9958AE9-4F88-4E5F-8544-47F2263B40BA}"/>
                </a:ext>
              </a:extLst>
            </p:cNvPr>
            <p:cNvSpPr/>
            <p:nvPr/>
          </p:nvSpPr>
          <p:spPr>
            <a:xfrm>
              <a:off x="10277603" y="381988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E175F61D-BAB3-4EC8-9FBC-FEDD6AA92B59}"/>
                </a:ext>
              </a:extLst>
            </p:cNvPr>
            <p:cNvSpPr/>
            <p:nvPr/>
          </p:nvSpPr>
          <p:spPr>
            <a:xfrm>
              <a:off x="9222895" y="436389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B8E6167-E4F1-4F9A-88AB-BD9E802ECCA1}"/>
                </a:ext>
              </a:extLst>
            </p:cNvPr>
            <p:cNvSpPr/>
            <p:nvPr/>
          </p:nvSpPr>
          <p:spPr>
            <a:xfrm>
              <a:off x="7885877" y="569649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9A81A0F3-BAC8-4997-B874-2E4F525A6EA7}"/>
                </a:ext>
              </a:extLst>
            </p:cNvPr>
            <p:cNvSpPr/>
            <p:nvPr/>
          </p:nvSpPr>
          <p:spPr>
            <a:xfrm>
              <a:off x="8170736" y="424682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3A651AE9-7E48-4617-A909-E14F5E22C08D}"/>
                </a:ext>
              </a:extLst>
            </p:cNvPr>
            <p:cNvSpPr/>
            <p:nvPr/>
          </p:nvSpPr>
          <p:spPr>
            <a:xfrm>
              <a:off x="10538506" y="434558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2D6B14D7-883C-4666-95DF-963ECE0655D4}"/>
                </a:ext>
              </a:extLst>
            </p:cNvPr>
            <p:cNvSpPr/>
            <p:nvPr/>
          </p:nvSpPr>
          <p:spPr>
            <a:xfrm>
              <a:off x="11080974" y="392508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1A60E4D1-7FE1-4D8D-B515-902F7DA4ECF8}"/>
                </a:ext>
              </a:extLst>
            </p:cNvPr>
            <p:cNvSpPr/>
            <p:nvPr/>
          </p:nvSpPr>
          <p:spPr>
            <a:xfrm>
              <a:off x="11398263" y="414416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16779C0-0B61-42DE-82B6-8811842DC43D}"/>
                </a:ext>
              </a:extLst>
            </p:cNvPr>
            <p:cNvSpPr/>
            <p:nvPr/>
          </p:nvSpPr>
          <p:spPr>
            <a:xfrm>
              <a:off x="11071635" y="434151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3016F353-EC8A-4451-B097-349EBD747F53}"/>
                </a:ext>
              </a:extLst>
            </p:cNvPr>
            <p:cNvCxnSpPr>
              <a:cxnSpLocks/>
              <a:stCxn id="46" idx="3"/>
              <a:endCxn id="111" idx="0"/>
            </p:cNvCxnSpPr>
            <p:nvPr/>
          </p:nvCxnSpPr>
          <p:spPr>
            <a:xfrm flipH="1">
              <a:off x="8681213" y="2723245"/>
              <a:ext cx="432948" cy="11341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A1D6E542-9E04-4422-A21D-21CCAAE633D4}"/>
                </a:ext>
              </a:extLst>
            </p:cNvPr>
            <p:cNvCxnSpPr>
              <a:cxnSpLocks/>
              <a:stCxn id="46" idx="4"/>
              <a:endCxn id="112" idx="0"/>
            </p:cNvCxnSpPr>
            <p:nvPr/>
          </p:nvCxnSpPr>
          <p:spPr>
            <a:xfrm>
              <a:off x="9182310" y="2751473"/>
              <a:ext cx="239263" cy="10651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97F71282-16F6-4C60-A122-A982E560E9BE}"/>
                </a:ext>
              </a:extLst>
            </p:cNvPr>
            <p:cNvCxnSpPr>
              <a:cxnSpLocks/>
              <a:stCxn id="46" idx="5"/>
              <a:endCxn id="115" idx="1"/>
            </p:cNvCxnSpPr>
            <p:nvPr/>
          </p:nvCxnSpPr>
          <p:spPr>
            <a:xfrm>
              <a:off x="9250459" y="2723245"/>
              <a:ext cx="1055372" cy="11248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7489E12-93CA-4DFB-8435-89E29D50FEC0}"/>
                </a:ext>
              </a:extLst>
            </p:cNvPr>
            <p:cNvCxnSpPr>
              <a:cxnSpLocks/>
              <a:stCxn id="46" idx="4"/>
              <a:endCxn id="116" idx="0"/>
            </p:cNvCxnSpPr>
            <p:nvPr/>
          </p:nvCxnSpPr>
          <p:spPr>
            <a:xfrm>
              <a:off x="9182310" y="2751473"/>
              <a:ext cx="136962" cy="16124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4ACD72C-9032-40EE-B539-A46BC5BE0C04}"/>
                </a:ext>
              </a:extLst>
            </p:cNvPr>
            <p:cNvCxnSpPr>
              <a:cxnSpLocks/>
              <a:stCxn id="46" idx="4"/>
              <a:endCxn id="114" idx="1"/>
            </p:cNvCxnSpPr>
            <p:nvPr/>
          </p:nvCxnSpPr>
          <p:spPr>
            <a:xfrm>
              <a:off x="9182310" y="2751473"/>
              <a:ext cx="565054" cy="12704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7BF0721C-8AC8-45A4-B373-3FB4F5AAF405}"/>
                </a:ext>
              </a:extLst>
            </p:cNvPr>
            <p:cNvCxnSpPr>
              <a:cxnSpLocks/>
              <a:stCxn id="46" idx="3"/>
              <a:endCxn id="113" idx="0"/>
            </p:cNvCxnSpPr>
            <p:nvPr/>
          </p:nvCxnSpPr>
          <p:spPr>
            <a:xfrm flipH="1">
              <a:off x="8937758" y="2723245"/>
              <a:ext cx="176403" cy="14478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A12A14AE-C89A-48BF-9212-C0EEF2686BAA}"/>
                </a:ext>
              </a:extLst>
            </p:cNvPr>
            <p:cNvCxnSpPr>
              <a:cxnSpLocks/>
              <a:stCxn id="46" idx="5"/>
              <a:endCxn id="120" idx="1"/>
            </p:cNvCxnSpPr>
            <p:nvPr/>
          </p:nvCxnSpPr>
          <p:spPr>
            <a:xfrm>
              <a:off x="9250459" y="2723245"/>
              <a:ext cx="1858743" cy="12300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1604315C-D2BC-4B4B-B363-81E6AB870404}"/>
                </a:ext>
              </a:extLst>
            </p:cNvPr>
            <p:cNvCxnSpPr>
              <a:cxnSpLocks/>
              <a:stCxn id="46" idx="5"/>
              <a:endCxn id="122" idx="0"/>
            </p:cNvCxnSpPr>
            <p:nvPr/>
          </p:nvCxnSpPr>
          <p:spPr>
            <a:xfrm>
              <a:off x="9250459" y="2723245"/>
              <a:ext cx="1917553" cy="16182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7114A96A-3C95-4CC3-8CD1-0B6083ED8C89}"/>
                </a:ext>
              </a:extLst>
            </p:cNvPr>
            <p:cNvCxnSpPr>
              <a:cxnSpLocks/>
              <a:stCxn id="46" idx="3"/>
              <a:endCxn id="110" idx="0"/>
            </p:cNvCxnSpPr>
            <p:nvPr/>
          </p:nvCxnSpPr>
          <p:spPr>
            <a:xfrm flipH="1">
              <a:off x="7826284" y="2723245"/>
              <a:ext cx="1287877" cy="127127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F0CC1897-A22A-40A9-A2B4-D0021246D935}"/>
                </a:ext>
              </a:extLst>
            </p:cNvPr>
            <p:cNvSpPr/>
            <p:nvPr/>
          </p:nvSpPr>
          <p:spPr>
            <a:xfrm>
              <a:off x="8278421" y="560011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43F44FC6-8EC3-4AA5-85E3-48B00B206FE3}"/>
                </a:ext>
              </a:extLst>
            </p:cNvPr>
            <p:cNvSpPr/>
            <p:nvPr/>
          </p:nvSpPr>
          <p:spPr>
            <a:xfrm>
              <a:off x="8353523" y="6095992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17E33FA-F3DC-4B38-94E2-45170899B2CE}"/>
                </a:ext>
              </a:extLst>
            </p:cNvPr>
            <p:cNvSpPr/>
            <p:nvPr/>
          </p:nvSpPr>
          <p:spPr>
            <a:xfrm>
              <a:off x="9473931" y="54929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877F30C6-853B-4A19-9ED8-4272A6DD2C6F}"/>
                </a:ext>
              </a:extLst>
            </p:cNvPr>
            <p:cNvSpPr/>
            <p:nvPr/>
          </p:nvSpPr>
          <p:spPr>
            <a:xfrm>
              <a:off x="9006405" y="576073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B746277E-4AFD-4459-BF2B-813702110EAA}"/>
                </a:ext>
              </a:extLst>
            </p:cNvPr>
            <p:cNvSpPr/>
            <p:nvPr/>
          </p:nvSpPr>
          <p:spPr>
            <a:xfrm>
              <a:off x="10084906" y="615195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36528045-2EA5-49E1-88E4-DB21DC0C152A}"/>
                </a:ext>
              </a:extLst>
            </p:cNvPr>
            <p:cNvSpPr/>
            <p:nvPr/>
          </p:nvSpPr>
          <p:spPr>
            <a:xfrm>
              <a:off x="10402926" y="54929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EC78DED0-5C8E-4B3A-98E3-2BC1BF6A93D1}"/>
                </a:ext>
              </a:extLst>
            </p:cNvPr>
            <p:cNvSpPr/>
            <p:nvPr/>
          </p:nvSpPr>
          <p:spPr>
            <a:xfrm>
              <a:off x="10110343" y="565771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2566263-971F-4440-A444-C707EFB498D1}"/>
                </a:ext>
              </a:extLst>
            </p:cNvPr>
            <p:cNvSpPr/>
            <p:nvPr/>
          </p:nvSpPr>
          <p:spPr>
            <a:xfrm>
              <a:off x="9666685" y="590821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54E18B3-1914-4C01-96B6-672DC65EE0FE}"/>
                </a:ext>
              </a:extLst>
            </p:cNvPr>
            <p:cNvSpPr/>
            <p:nvPr/>
          </p:nvSpPr>
          <p:spPr>
            <a:xfrm>
              <a:off x="10618014" y="585711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A29EC07E-7872-4CB9-9232-465A92194B32}"/>
                </a:ext>
              </a:extLst>
            </p:cNvPr>
            <p:cNvSpPr/>
            <p:nvPr/>
          </p:nvSpPr>
          <p:spPr>
            <a:xfrm>
              <a:off x="11055257" y="568569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E8C5E2AB-1E0F-4E54-90C3-3BFB7CE91CC1}"/>
                </a:ext>
              </a:extLst>
            </p:cNvPr>
            <p:cNvSpPr/>
            <p:nvPr/>
          </p:nvSpPr>
          <p:spPr>
            <a:xfrm>
              <a:off x="9377554" y="608058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C912BE6A-51A0-41BF-80FA-94150AB0447B}"/>
                </a:ext>
              </a:extLst>
            </p:cNvPr>
            <p:cNvCxnSpPr>
              <a:cxnSpLocks/>
              <a:stCxn id="46" idx="4"/>
              <a:endCxn id="177" idx="0"/>
            </p:cNvCxnSpPr>
            <p:nvPr/>
          </p:nvCxnSpPr>
          <p:spPr>
            <a:xfrm flipH="1">
              <a:off x="9102782" y="2751473"/>
              <a:ext cx="79528" cy="30092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76A01455-63FF-41C3-9FAE-9F318995DCE1}"/>
                </a:ext>
              </a:extLst>
            </p:cNvPr>
            <p:cNvCxnSpPr>
              <a:cxnSpLocks/>
              <a:stCxn id="46" idx="4"/>
              <a:endCxn id="183" idx="0"/>
            </p:cNvCxnSpPr>
            <p:nvPr/>
          </p:nvCxnSpPr>
          <p:spPr>
            <a:xfrm>
              <a:off x="9182310" y="2751473"/>
              <a:ext cx="1969324" cy="2934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971328CF-8AFD-4A33-8A04-5B8EBC54500D}"/>
                </a:ext>
              </a:extLst>
            </p:cNvPr>
            <p:cNvCxnSpPr>
              <a:cxnSpLocks/>
              <a:stCxn id="46" idx="3"/>
              <a:endCxn id="157" idx="0"/>
            </p:cNvCxnSpPr>
            <p:nvPr/>
          </p:nvCxnSpPr>
          <p:spPr>
            <a:xfrm flipH="1">
              <a:off x="8374798" y="2723245"/>
              <a:ext cx="739363" cy="28768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1F6C8251-26C6-4BA3-9F76-D8C6941F4771}"/>
                </a:ext>
              </a:extLst>
            </p:cNvPr>
            <p:cNvSpPr/>
            <p:nvPr/>
          </p:nvSpPr>
          <p:spPr>
            <a:xfrm>
              <a:off x="11316928" y="37202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DC8C8FE-7A46-47DB-A0E5-169E55568B18}"/>
                </a:ext>
              </a:extLst>
            </p:cNvPr>
            <p:cNvSpPr/>
            <p:nvPr/>
          </p:nvSpPr>
          <p:spPr>
            <a:xfrm>
              <a:off x="9586343" y="4492510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4F47DF18-932F-492B-A74C-4236AC0438DB}"/>
                </a:ext>
              </a:extLst>
            </p:cNvPr>
            <p:cNvCxnSpPr>
              <a:cxnSpLocks/>
              <a:stCxn id="110" idx="5"/>
              <a:endCxn id="118" idx="2"/>
            </p:cNvCxnSpPr>
            <p:nvPr/>
          </p:nvCxnSpPr>
          <p:spPr>
            <a:xfrm>
              <a:off x="7894433" y="4159050"/>
              <a:ext cx="276303" cy="1841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450EE63C-2C05-447E-9ECA-8073605D923C}"/>
                </a:ext>
              </a:extLst>
            </p:cNvPr>
            <p:cNvCxnSpPr>
              <a:cxnSpLocks/>
              <a:stCxn id="189" idx="3"/>
              <a:endCxn id="177" idx="7"/>
            </p:cNvCxnSpPr>
            <p:nvPr/>
          </p:nvCxnSpPr>
          <p:spPr>
            <a:xfrm flipH="1">
              <a:off x="9170931" y="4657036"/>
              <a:ext cx="443640" cy="11319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8E5AD89C-16CA-4CB2-B4D2-716D7E4DED12}"/>
                </a:ext>
              </a:extLst>
            </p:cNvPr>
            <p:cNvCxnSpPr>
              <a:cxnSpLocks/>
              <a:stCxn id="115" idx="4"/>
              <a:endCxn id="119" idx="1"/>
            </p:cNvCxnSpPr>
            <p:nvPr/>
          </p:nvCxnSpPr>
          <p:spPr>
            <a:xfrm>
              <a:off x="10373980" y="4012643"/>
              <a:ext cx="192754" cy="3611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7599331C-7EA4-44B9-BAAA-0D7AC19D4118}"/>
                </a:ext>
              </a:extLst>
            </p:cNvPr>
            <p:cNvCxnSpPr>
              <a:cxnSpLocks/>
              <a:stCxn id="62" idx="4"/>
              <a:endCxn id="188" idx="0"/>
            </p:cNvCxnSpPr>
            <p:nvPr/>
          </p:nvCxnSpPr>
          <p:spPr>
            <a:xfrm>
              <a:off x="10993359" y="2794078"/>
              <a:ext cx="419946" cy="9261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22196EE-3186-44A7-A77F-5F37901F77E9}"/>
                </a:ext>
              </a:extLst>
            </p:cNvPr>
            <p:cNvCxnSpPr>
              <a:cxnSpLocks/>
              <a:stCxn id="121" idx="0"/>
              <a:endCxn id="188" idx="4"/>
            </p:cNvCxnSpPr>
            <p:nvPr/>
          </p:nvCxnSpPr>
          <p:spPr>
            <a:xfrm flipH="1" flipV="1">
              <a:off x="11413305" y="3912994"/>
              <a:ext cx="81335" cy="2311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5227088D-3654-4631-B517-27643B3E897A}"/>
                </a:ext>
              </a:extLst>
            </p:cNvPr>
            <p:cNvSpPr/>
            <p:nvPr/>
          </p:nvSpPr>
          <p:spPr>
            <a:xfrm>
              <a:off x="9966047" y="436389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AF3C7ED2-74E6-4C83-A08E-DD655581D983}"/>
                </a:ext>
              </a:extLst>
            </p:cNvPr>
            <p:cNvCxnSpPr>
              <a:cxnSpLocks/>
              <a:stCxn id="195" idx="2"/>
              <a:endCxn id="189" idx="7"/>
            </p:cNvCxnSpPr>
            <p:nvPr/>
          </p:nvCxnSpPr>
          <p:spPr>
            <a:xfrm flipH="1">
              <a:off x="9750869" y="4460271"/>
              <a:ext cx="215178" cy="604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C4BC0E24-6FE4-4998-B38D-A8CAA0B72183}"/>
                </a:ext>
              </a:extLst>
            </p:cNvPr>
            <p:cNvCxnSpPr>
              <a:cxnSpLocks/>
              <a:stCxn id="180" idx="2"/>
              <a:endCxn id="177" idx="6"/>
            </p:cNvCxnSpPr>
            <p:nvPr/>
          </p:nvCxnSpPr>
          <p:spPr>
            <a:xfrm flipH="1">
              <a:off x="9199159" y="5754095"/>
              <a:ext cx="911184" cy="1030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1C74E89F-DD48-48D4-ABA7-0EC875F8E471}"/>
                </a:ext>
              </a:extLst>
            </p:cNvPr>
            <p:cNvCxnSpPr>
              <a:cxnSpLocks/>
              <a:stCxn id="176" idx="2"/>
              <a:endCxn id="177" idx="7"/>
            </p:cNvCxnSpPr>
            <p:nvPr/>
          </p:nvCxnSpPr>
          <p:spPr>
            <a:xfrm flipH="1">
              <a:off x="9170931" y="5589317"/>
              <a:ext cx="303000" cy="19964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FC7C65FE-4E45-4759-818B-7EF6A4B1C763}"/>
                </a:ext>
              </a:extLst>
            </p:cNvPr>
            <p:cNvCxnSpPr>
              <a:cxnSpLocks/>
              <a:stCxn id="177" idx="2"/>
              <a:endCxn id="157" idx="6"/>
            </p:cNvCxnSpPr>
            <p:nvPr/>
          </p:nvCxnSpPr>
          <p:spPr>
            <a:xfrm flipH="1" flipV="1">
              <a:off x="8471175" y="5696493"/>
              <a:ext cx="535230" cy="1606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B02F309-B49E-47E8-A370-52DEF383E5CD}"/>
                </a:ext>
              </a:extLst>
            </p:cNvPr>
            <p:cNvCxnSpPr>
              <a:cxnSpLocks/>
              <a:stCxn id="118" idx="4"/>
              <a:endCxn id="117" idx="0"/>
            </p:cNvCxnSpPr>
            <p:nvPr/>
          </p:nvCxnSpPr>
          <p:spPr>
            <a:xfrm flipH="1">
              <a:off x="7982254" y="4439583"/>
              <a:ext cx="284859" cy="12569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C988DAED-AA82-467E-9D28-EF708CAD00E1}"/>
                </a:ext>
              </a:extLst>
            </p:cNvPr>
            <p:cNvCxnSpPr>
              <a:cxnSpLocks/>
              <a:stCxn id="175" idx="1"/>
              <a:endCxn id="117" idx="5"/>
            </p:cNvCxnSpPr>
            <p:nvPr/>
          </p:nvCxnSpPr>
          <p:spPr>
            <a:xfrm flipH="1" flipV="1">
              <a:off x="8050403" y="5861019"/>
              <a:ext cx="331348" cy="2632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47E3BF4A-8995-4321-AFA5-0B02F472AF8C}"/>
                </a:ext>
              </a:extLst>
            </p:cNvPr>
            <p:cNvCxnSpPr>
              <a:cxnSpLocks/>
              <a:stCxn id="180" idx="3"/>
              <a:endCxn id="181" idx="7"/>
            </p:cNvCxnSpPr>
            <p:nvPr/>
          </p:nvCxnSpPr>
          <p:spPr>
            <a:xfrm flipH="1">
              <a:off x="9831211" y="5822244"/>
              <a:ext cx="307360" cy="1142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01B52530-A5E7-4AED-83A6-0744288DB902}"/>
                </a:ext>
              </a:extLst>
            </p:cNvPr>
            <p:cNvCxnSpPr>
              <a:cxnSpLocks/>
              <a:stCxn id="183" idx="3"/>
              <a:endCxn id="182" idx="6"/>
            </p:cNvCxnSpPr>
            <p:nvPr/>
          </p:nvCxnSpPr>
          <p:spPr>
            <a:xfrm flipH="1">
              <a:off x="10810768" y="5850220"/>
              <a:ext cx="272717" cy="1032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17A08321-2729-4997-86FC-7E7BEBCE4DAF}"/>
                </a:ext>
              </a:extLst>
            </p:cNvPr>
            <p:cNvCxnSpPr>
              <a:cxnSpLocks/>
              <a:stCxn id="184" idx="1"/>
              <a:endCxn id="117" idx="6"/>
            </p:cNvCxnSpPr>
            <p:nvPr/>
          </p:nvCxnSpPr>
          <p:spPr>
            <a:xfrm flipH="1" flipV="1">
              <a:off x="8078631" y="5792870"/>
              <a:ext cx="1327151" cy="3159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1BD9AFDA-AC23-4A2B-B4FA-ED267BE8F622}"/>
                </a:ext>
              </a:extLst>
            </p:cNvPr>
            <p:cNvCxnSpPr>
              <a:cxnSpLocks/>
              <a:stCxn id="178" idx="0"/>
              <a:endCxn id="180" idx="4"/>
            </p:cNvCxnSpPr>
            <p:nvPr/>
          </p:nvCxnSpPr>
          <p:spPr>
            <a:xfrm flipV="1">
              <a:off x="10181283" y="5850472"/>
              <a:ext cx="25437" cy="3014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EA36BDE2-B695-4D1F-98A1-DB32804109F0}"/>
                </a:ext>
              </a:extLst>
            </p:cNvPr>
            <p:cNvCxnSpPr>
              <a:cxnSpLocks/>
              <a:stCxn id="179" idx="1"/>
              <a:endCxn id="195" idx="4"/>
            </p:cNvCxnSpPr>
            <p:nvPr/>
          </p:nvCxnSpPr>
          <p:spPr>
            <a:xfrm flipH="1" flipV="1">
              <a:off x="10062424" y="4556648"/>
              <a:ext cx="368730" cy="964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乘号 257">
              <a:extLst>
                <a:ext uri="{FF2B5EF4-FFF2-40B4-BE49-F238E27FC236}">
                  <a16:creationId xmlns:a16="http://schemas.microsoft.com/office/drawing/2014/main" id="{AE944ACA-E721-4FA7-80FA-D4FEDF3E22C7}"/>
                </a:ext>
              </a:extLst>
            </p:cNvPr>
            <p:cNvSpPr/>
            <p:nvPr/>
          </p:nvSpPr>
          <p:spPr>
            <a:xfrm>
              <a:off x="9900666" y="4291554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0" name="椭圆 99">
            <a:extLst>
              <a:ext uri="{FF2B5EF4-FFF2-40B4-BE49-F238E27FC236}">
                <a16:creationId xmlns:a16="http://schemas.microsoft.com/office/drawing/2014/main" id="{71F87D93-CAF3-4CC4-A9AC-ACB7DB6B8C1A}"/>
              </a:ext>
            </a:extLst>
          </p:cNvPr>
          <p:cNvSpPr/>
          <p:nvPr/>
        </p:nvSpPr>
        <p:spPr>
          <a:xfrm>
            <a:off x="5506578" y="605097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84D3E21F-E17E-4170-B7C7-976EA427B78A}"/>
              </a:ext>
            </a:extLst>
          </p:cNvPr>
          <p:cNvSpPr/>
          <p:nvPr/>
        </p:nvSpPr>
        <p:spPr>
          <a:xfrm>
            <a:off x="6844731" y="4644853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C53A74F-6B54-4A03-AAA4-7BD79761550F}"/>
              </a:ext>
            </a:extLst>
          </p:cNvPr>
          <p:cNvCxnSpPr>
            <a:cxnSpLocks/>
            <a:stCxn id="101" idx="4"/>
            <a:endCxn id="108" idx="1"/>
          </p:cNvCxnSpPr>
          <p:nvPr/>
        </p:nvCxnSpPr>
        <p:spPr>
          <a:xfrm flipH="1">
            <a:off x="5687989" y="4837607"/>
            <a:ext cx="1253119" cy="1223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6A0234-6851-4F8A-BFE7-12194AFDE80D}"/>
                  </a:ext>
                </a:extLst>
              </p:cNvPr>
              <p:cNvSpPr txBox="1"/>
              <p:nvPr/>
            </p:nvSpPr>
            <p:spPr>
              <a:xfrm>
                <a:off x="6992314" y="4363063"/>
                <a:ext cx="297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6A0234-6851-4F8A-BFE7-12194AFDE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314" y="4363063"/>
                <a:ext cx="2976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乘号 107">
            <a:extLst>
              <a:ext uri="{FF2B5EF4-FFF2-40B4-BE49-F238E27FC236}">
                <a16:creationId xmlns:a16="http://schemas.microsoft.com/office/drawing/2014/main" id="{AE2C6044-D600-44E6-9230-8717443AC666}"/>
              </a:ext>
            </a:extLst>
          </p:cNvPr>
          <p:cNvSpPr/>
          <p:nvPr/>
        </p:nvSpPr>
        <p:spPr>
          <a:xfrm>
            <a:off x="5436365" y="5981363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998C372D-0D9F-4DE4-A29F-5AF7ECB4708B}"/>
              </a:ext>
            </a:extLst>
          </p:cNvPr>
          <p:cNvSpPr/>
          <p:nvPr/>
        </p:nvSpPr>
        <p:spPr>
          <a:xfrm>
            <a:off x="6260000" y="384058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C6852AB-FF99-4588-973F-5BDE8E96C319}"/>
              </a:ext>
            </a:extLst>
          </p:cNvPr>
          <p:cNvCxnSpPr>
            <a:stCxn id="100" idx="0"/>
            <a:endCxn id="109" idx="4"/>
          </p:cNvCxnSpPr>
          <p:nvPr/>
        </p:nvCxnSpPr>
        <p:spPr>
          <a:xfrm flipV="1">
            <a:off x="5602955" y="4033343"/>
            <a:ext cx="753422" cy="2017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5EE3E6-0F48-4F6B-8ADC-95863E602632}"/>
              </a:ext>
            </a:extLst>
          </p:cNvPr>
          <p:cNvCxnSpPr>
            <a:cxnSpLocks/>
            <a:stCxn id="101" idx="1"/>
            <a:endCxn id="109" idx="5"/>
          </p:cNvCxnSpPr>
          <p:nvPr/>
        </p:nvCxnSpPr>
        <p:spPr>
          <a:xfrm flipH="1" flipV="1">
            <a:off x="6424526" y="4005115"/>
            <a:ext cx="448433" cy="6679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2154FAB-5B46-48AF-A13E-96B32B02B02F}"/>
                  </a:ext>
                </a:extLst>
              </p:cNvPr>
              <p:cNvSpPr txBox="1"/>
              <p:nvPr/>
            </p:nvSpPr>
            <p:spPr>
              <a:xfrm>
                <a:off x="6397604" y="3655923"/>
                <a:ext cx="585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LCA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2154FAB-5B46-48AF-A13E-96B32B02B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04" y="3655923"/>
                <a:ext cx="5853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乘号 124">
            <a:extLst>
              <a:ext uri="{FF2B5EF4-FFF2-40B4-BE49-F238E27FC236}">
                <a16:creationId xmlns:a16="http://schemas.microsoft.com/office/drawing/2014/main" id="{668A1F42-FDEF-491C-B28E-D0A35D7A202D}"/>
              </a:ext>
            </a:extLst>
          </p:cNvPr>
          <p:cNvSpPr/>
          <p:nvPr/>
        </p:nvSpPr>
        <p:spPr>
          <a:xfrm>
            <a:off x="6389514" y="4027646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46389E2D-4FF8-4D79-ADCF-E643C3D6EBF7}"/>
              </a:ext>
            </a:extLst>
          </p:cNvPr>
          <p:cNvSpPr/>
          <p:nvPr/>
        </p:nvSpPr>
        <p:spPr>
          <a:xfrm>
            <a:off x="6598104" y="4317391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C0BD6043-01D5-446E-8254-C57659E3E1A9}"/>
              </a:ext>
            </a:extLst>
          </p:cNvPr>
          <p:cNvSpPr/>
          <p:nvPr/>
        </p:nvSpPr>
        <p:spPr>
          <a:xfrm>
            <a:off x="5929037" y="4806676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乘号 128">
            <a:extLst>
              <a:ext uri="{FF2B5EF4-FFF2-40B4-BE49-F238E27FC236}">
                <a16:creationId xmlns:a16="http://schemas.microsoft.com/office/drawing/2014/main" id="{5BF61AB4-E55E-40CC-81A6-5EDDF81BDB6C}"/>
              </a:ext>
            </a:extLst>
          </p:cNvPr>
          <p:cNvSpPr/>
          <p:nvPr/>
        </p:nvSpPr>
        <p:spPr>
          <a:xfrm>
            <a:off x="5804955" y="4968786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D9C9694-5D53-4619-AF4B-00E5A056D25D}"/>
                  </a:ext>
                </a:extLst>
              </p:cNvPr>
              <p:cNvSpPr txBox="1"/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D9C9694-5D53-4619-AF4B-00E5A056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  <a:blipFill>
                <a:blip r:embed="rId6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2FA3764-BC47-4516-8548-7CAE94341984}"/>
                  </a:ext>
                </a:extLst>
              </p:cNvPr>
              <p:cNvSpPr txBox="1"/>
              <p:nvPr/>
            </p:nvSpPr>
            <p:spPr>
              <a:xfrm>
                <a:off x="939273" y="3757118"/>
                <a:ext cx="3932213" cy="9541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Claim: a) is true 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level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level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failure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2FA3764-BC47-4516-8548-7CAE9434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73" y="3757118"/>
                <a:ext cx="3932213" cy="954107"/>
              </a:xfrm>
              <a:prstGeom prst="rect">
                <a:avLst/>
              </a:prstGeom>
              <a:blipFill>
                <a:blip r:embed="rId7"/>
                <a:stretch>
                  <a:fillRect l="-3096" t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本框 132">
            <a:extLst>
              <a:ext uri="{FF2B5EF4-FFF2-40B4-BE49-F238E27FC236}">
                <a16:creationId xmlns:a16="http://schemas.microsoft.com/office/drawing/2014/main" id="{78BF6C8D-3DC4-4657-B1C2-E15BAB7A58A3}"/>
              </a:ext>
            </a:extLst>
          </p:cNvPr>
          <p:cNvSpPr txBox="1"/>
          <p:nvPr/>
        </p:nvSpPr>
        <p:spPr>
          <a:xfrm>
            <a:off x="3100818" y="5901805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0" grpId="0" animBg="1"/>
      <p:bldP spid="101" grpId="0" animBg="1"/>
      <p:bldP spid="105" grpId="0"/>
      <p:bldP spid="108" grpId="0" animBg="1"/>
      <p:bldP spid="109" grpId="0" animBg="1"/>
      <p:bldP spid="124" grpId="0"/>
      <p:bldP spid="125" grpId="0" animBg="1"/>
      <p:bldP spid="126" grpId="0" animBg="1"/>
      <p:bldP spid="127" grpId="0" animBg="1"/>
      <p:bldP spid="127" grpId="1" animBg="1"/>
      <p:bldP spid="129" grpId="0" animBg="1"/>
      <p:bldP spid="129" grpId="1" animBg="1"/>
      <p:bldP spid="132" grpId="0" animBg="1"/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Wrap Up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numCol="1"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Now, we can find 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satisfies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half of a)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also show: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half of a)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enough!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See the longer talk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86C2CDB-563C-435F-BB49-557C15BE4562}"/>
                  </a:ext>
                </a:extLst>
              </p:cNvPr>
              <p:cNvSpPr txBox="1"/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86C2CDB-563C-435F-BB49-557C15BE4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  <a:blipFill>
                <a:blip r:embed="rId4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8BB777F-E5F7-4F7E-B3F0-8F2DBEBA6873}"/>
                  </a:ext>
                </a:extLst>
              </p:cNvPr>
              <p:cNvSpPr txBox="1"/>
              <p:nvPr/>
            </p:nvSpPr>
            <p:spPr>
              <a:xfrm>
                <a:off x="7759669" y="2222696"/>
                <a:ext cx="3932213" cy="954107"/>
              </a:xfrm>
              <a:prstGeom prst="rect">
                <a:avLst/>
              </a:prstGeom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cene3d>
                <a:camera prst="perspectiveFront" fov="3300000">
                  <a:rot lat="19206504" lon="336150" rev="21123983"/>
                </a:camera>
                <a:lightRig rig="harsh" dir="t">
                  <a:rot lat="0" lon="0" rev="3000000"/>
                </a:lightRig>
              </a:scene3d>
              <a:sp3d extrusionH="127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Claim: a) is true 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level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level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failure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8BB777F-E5F7-4F7E-B3F0-8F2DBEBA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669" y="2222696"/>
                <a:ext cx="3932213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644170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 graph, maintain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approx. shortest paths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vertex failures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D93F9A11-3C86-4945-876C-0619DD07DF2A}"/>
              </a:ext>
            </a:extLst>
          </p:cNvPr>
          <p:cNvGrpSpPr/>
          <p:nvPr/>
        </p:nvGrpSpPr>
        <p:grpSpPr>
          <a:xfrm>
            <a:off x="2324885" y="3761091"/>
            <a:ext cx="5951367" cy="2038580"/>
            <a:chOff x="2766845" y="4180191"/>
            <a:chExt cx="5951367" cy="2038580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8DC30BFA-DCC1-40E3-BC73-EF82C0EB9C04}"/>
                </a:ext>
              </a:extLst>
            </p:cNvPr>
            <p:cNvSpPr/>
            <p:nvPr/>
          </p:nvSpPr>
          <p:spPr>
            <a:xfrm>
              <a:off x="2766845" y="4994180"/>
              <a:ext cx="224203" cy="2242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74D9CAF-0454-4722-9922-420E72E1E3FC}"/>
                </a:ext>
              </a:extLst>
            </p:cNvPr>
            <p:cNvSpPr/>
            <p:nvPr/>
          </p:nvSpPr>
          <p:spPr>
            <a:xfrm>
              <a:off x="3591463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A50A4875-2D7A-47A4-BBDC-5C853F9B801B}"/>
                </a:ext>
              </a:extLst>
            </p:cNvPr>
            <p:cNvSpPr/>
            <p:nvPr/>
          </p:nvSpPr>
          <p:spPr>
            <a:xfrm>
              <a:off x="4416081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52AC8E37-7981-49A4-9B65-B7CC0529762A}"/>
                </a:ext>
              </a:extLst>
            </p:cNvPr>
            <p:cNvSpPr/>
            <p:nvPr/>
          </p:nvSpPr>
          <p:spPr>
            <a:xfrm>
              <a:off x="5234688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FC7F59F5-33A6-4B68-A16D-367F8332D797}"/>
                </a:ext>
              </a:extLst>
            </p:cNvPr>
            <p:cNvSpPr/>
            <p:nvPr/>
          </p:nvSpPr>
          <p:spPr>
            <a:xfrm>
              <a:off x="6053295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7FD3C8C4-949D-4400-8476-07B9DDDC3A92}"/>
                </a:ext>
              </a:extLst>
            </p:cNvPr>
            <p:cNvSpPr/>
            <p:nvPr/>
          </p:nvSpPr>
          <p:spPr>
            <a:xfrm>
              <a:off x="6871902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85C24255-A302-4810-8BD2-56772BCC99A8}"/>
                </a:ext>
              </a:extLst>
            </p:cNvPr>
            <p:cNvSpPr/>
            <p:nvPr/>
          </p:nvSpPr>
          <p:spPr>
            <a:xfrm>
              <a:off x="3327206" y="445152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D63C3E1F-F380-4B47-A26D-6811BD1B51AE}"/>
                </a:ext>
              </a:extLst>
            </p:cNvPr>
            <p:cNvSpPr/>
            <p:nvPr/>
          </p:nvSpPr>
          <p:spPr>
            <a:xfrm>
              <a:off x="4070156" y="456362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381C33CA-061E-43B0-AF53-7158CC142B20}"/>
                </a:ext>
              </a:extLst>
            </p:cNvPr>
            <p:cNvSpPr/>
            <p:nvPr/>
          </p:nvSpPr>
          <p:spPr>
            <a:xfrm>
              <a:off x="3401696" y="563109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37386DD-CBF3-4670-8518-774A17AC63A7}"/>
                </a:ext>
              </a:extLst>
            </p:cNvPr>
            <p:cNvSpPr/>
            <p:nvPr/>
          </p:nvSpPr>
          <p:spPr>
            <a:xfrm>
              <a:off x="4182257" y="556065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796608C9-171F-4366-9728-AD7983B8FC44}"/>
                </a:ext>
              </a:extLst>
            </p:cNvPr>
            <p:cNvSpPr/>
            <p:nvPr/>
          </p:nvSpPr>
          <p:spPr>
            <a:xfrm>
              <a:off x="4850716" y="57703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8609A712-8EB6-47D9-A612-3910FE579A40}"/>
                </a:ext>
              </a:extLst>
            </p:cNvPr>
            <p:cNvSpPr/>
            <p:nvPr/>
          </p:nvSpPr>
          <p:spPr>
            <a:xfrm>
              <a:off x="5346789" y="547246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66984C8-E5B5-4C18-AD49-64FE2AEA47A6}"/>
                </a:ext>
              </a:extLst>
            </p:cNvPr>
            <p:cNvSpPr/>
            <p:nvPr/>
          </p:nvSpPr>
          <p:spPr>
            <a:xfrm>
              <a:off x="4738614" y="418019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642D640-F44F-4361-98B8-2C3AC0A6974F}"/>
                </a:ext>
              </a:extLst>
            </p:cNvPr>
            <p:cNvSpPr/>
            <p:nvPr/>
          </p:nvSpPr>
          <p:spPr>
            <a:xfrm>
              <a:off x="5105733" y="45881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28CDC69E-9D4A-4B8F-AAAC-35831A2C8869}"/>
                </a:ext>
              </a:extLst>
            </p:cNvPr>
            <p:cNvSpPr/>
            <p:nvPr/>
          </p:nvSpPr>
          <p:spPr>
            <a:xfrm>
              <a:off x="5705808" y="4326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AC2A52B2-9E96-4645-835F-78EEE9C73AF1}"/>
                </a:ext>
              </a:extLst>
            </p:cNvPr>
            <p:cNvSpPr/>
            <p:nvPr/>
          </p:nvSpPr>
          <p:spPr>
            <a:xfrm>
              <a:off x="5777650" y="467572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297597A9-CDF3-407B-963C-E0E569C5E541}"/>
                </a:ext>
              </a:extLst>
            </p:cNvPr>
            <p:cNvSpPr/>
            <p:nvPr/>
          </p:nvSpPr>
          <p:spPr>
            <a:xfrm>
              <a:off x="5889751" y="553316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2A18A550-1331-4FCF-8F5D-90CAD9040240}"/>
                </a:ext>
              </a:extLst>
            </p:cNvPr>
            <p:cNvSpPr/>
            <p:nvPr/>
          </p:nvSpPr>
          <p:spPr>
            <a:xfrm>
              <a:off x="5481604" y="596342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CA7F33B-5C02-4C1B-A0A5-539F99865C4F}"/>
                </a:ext>
              </a:extLst>
            </p:cNvPr>
            <p:cNvSpPr/>
            <p:nvPr/>
          </p:nvSpPr>
          <p:spPr>
            <a:xfrm>
              <a:off x="6179819" y="59945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574EEA2E-CCAC-40B1-A45B-8F1538F7909F}"/>
                </a:ext>
              </a:extLst>
            </p:cNvPr>
            <p:cNvSpPr/>
            <p:nvPr/>
          </p:nvSpPr>
          <p:spPr>
            <a:xfrm>
              <a:off x="6460769" y="55930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C815372-3982-4043-84E8-E8FA506A9970}"/>
                </a:ext>
              </a:extLst>
            </p:cNvPr>
            <p:cNvSpPr/>
            <p:nvPr/>
          </p:nvSpPr>
          <p:spPr>
            <a:xfrm>
              <a:off x="6365576" y="42362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3454766D-D221-498D-901A-6DB999671708}"/>
                </a:ext>
              </a:extLst>
            </p:cNvPr>
            <p:cNvSpPr/>
            <p:nvPr/>
          </p:nvSpPr>
          <p:spPr>
            <a:xfrm>
              <a:off x="6545781" y="475980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D8119CB6-AD9A-4113-8EED-4039A0C2A880}"/>
                </a:ext>
              </a:extLst>
            </p:cNvPr>
            <p:cNvSpPr/>
            <p:nvPr/>
          </p:nvSpPr>
          <p:spPr>
            <a:xfrm>
              <a:off x="4803057" y="533644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4594071E-69DA-49A6-9EA5-F566357DE3C7}"/>
                </a:ext>
              </a:extLst>
            </p:cNvPr>
            <p:cNvCxnSpPr>
              <a:stCxn id="164" idx="6"/>
              <a:endCxn id="165" idx="2"/>
            </p:cNvCxnSpPr>
            <p:nvPr/>
          </p:nvCxnSpPr>
          <p:spPr>
            <a:xfrm>
              <a:off x="2991048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12A6447B-AE7B-4D66-8BBA-D8B8A5639C13}"/>
                </a:ext>
              </a:extLst>
            </p:cNvPr>
            <p:cNvCxnSpPr>
              <a:stCxn id="165" idx="6"/>
              <a:endCxn id="166" idx="2"/>
            </p:cNvCxnSpPr>
            <p:nvPr/>
          </p:nvCxnSpPr>
          <p:spPr>
            <a:xfrm>
              <a:off x="3815666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686FF941-13C4-46A9-B90C-DDF638F5FD9D}"/>
                </a:ext>
              </a:extLst>
            </p:cNvPr>
            <p:cNvCxnSpPr>
              <a:stCxn id="166" idx="6"/>
              <a:endCxn id="167" idx="2"/>
            </p:cNvCxnSpPr>
            <p:nvPr/>
          </p:nvCxnSpPr>
          <p:spPr>
            <a:xfrm>
              <a:off x="4640284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2D45DBE8-454E-4217-A60E-8F1EBE20EC81}"/>
                </a:ext>
              </a:extLst>
            </p:cNvPr>
            <p:cNvCxnSpPr>
              <a:stCxn id="167" idx="6"/>
              <a:endCxn id="168" idx="2"/>
            </p:cNvCxnSpPr>
            <p:nvPr/>
          </p:nvCxnSpPr>
          <p:spPr>
            <a:xfrm>
              <a:off x="5458891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3760066A-4B89-4A85-BA38-E1A96836491A}"/>
                </a:ext>
              </a:extLst>
            </p:cNvPr>
            <p:cNvCxnSpPr>
              <a:stCxn id="168" idx="6"/>
              <a:endCxn id="169" idx="2"/>
            </p:cNvCxnSpPr>
            <p:nvPr/>
          </p:nvCxnSpPr>
          <p:spPr>
            <a:xfrm>
              <a:off x="6277498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7098B084-C78C-41A9-AAE4-EFA5B808B0D3}"/>
                </a:ext>
              </a:extLst>
            </p:cNvPr>
            <p:cNvCxnSpPr>
              <a:stCxn id="164" idx="7"/>
              <a:endCxn id="170" idx="3"/>
            </p:cNvCxnSpPr>
            <p:nvPr/>
          </p:nvCxnSpPr>
          <p:spPr>
            <a:xfrm flipV="1">
              <a:off x="2958214" y="4642889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9136AE33-2BF0-4488-9350-A015DED689E5}"/>
                </a:ext>
              </a:extLst>
            </p:cNvPr>
            <p:cNvCxnSpPr>
              <a:stCxn id="170" idx="6"/>
              <a:endCxn id="171" idx="2"/>
            </p:cNvCxnSpPr>
            <p:nvPr/>
          </p:nvCxnSpPr>
          <p:spPr>
            <a:xfrm>
              <a:off x="3551409" y="4563622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91209913-42F6-44B7-BB09-858CFC07BDE7}"/>
                </a:ext>
              </a:extLst>
            </p:cNvPr>
            <p:cNvCxnSpPr>
              <a:stCxn id="171" idx="5"/>
              <a:endCxn id="166" idx="1"/>
            </p:cNvCxnSpPr>
            <p:nvPr/>
          </p:nvCxnSpPr>
          <p:spPr>
            <a:xfrm>
              <a:off x="4261525" y="4754990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E55FEF87-029E-4204-AB22-1FB5B3A8FF2D}"/>
                </a:ext>
              </a:extLst>
            </p:cNvPr>
            <p:cNvCxnSpPr>
              <a:stCxn id="166" idx="3"/>
              <a:endCxn id="173" idx="0"/>
            </p:cNvCxnSpPr>
            <p:nvPr/>
          </p:nvCxnSpPr>
          <p:spPr>
            <a:xfrm flipH="1">
              <a:off x="4294359" y="5185549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75BB6868-3DC1-4A9C-9993-B633F1EAFD18}"/>
                </a:ext>
              </a:extLst>
            </p:cNvPr>
            <p:cNvCxnSpPr>
              <a:stCxn id="173" idx="5"/>
              <a:endCxn id="174" idx="2"/>
            </p:cNvCxnSpPr>
            <p:nvPr/>
          </p:nvCxnSpPr>
          <p:spPr>
            <a:xfrm>
              <a:off x="4373626" y="5752021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5E130781-9DD7-46D2-B3BD-439A3350FA72}"/>
                </a:ext>
              </a:extLst>
            </p:cNvPr>
            <p:cNvCxnSpPr>
              <a:stCxn id="174" idx="6"/>
              <a:endCxn id="180" idx="3"/>
            </p:cNvCxnSpPr>
            <p:nvPr/>
          </p:nvCxnSpPr>
          <p:spPr>
            <a:xfrm flipV="1">
              <a:off x="5074919" y="5724536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1F21590B-56E3-47B2-B14B-724988CA17E3}"/>
                </a:ext>
              </a:extLst>
            </p:cNvPr>
            <p:cNvCxnSpPr>
              <a:stCxn id="180" idx="1"/>
              <a:endCxn id="175" idx="6"/>
            </p:cNvCxnSpPr>
            <p:nvPr/>
          </p:nvCxnSpPr>
          <p:spPr>
            <a:xfrm flipH="1">
              <a:off x="5570992" y="5566001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7326CC02-6CF0-4543-9D43-57805CA3AD28}"/>
                </a:ext>
              </a:extLst>
            </p:cNvPr>
            <p:cNvCxnSpPr>
              <a:cxnSpLocks/>
              <a:stCxn id="175" idx="0"/>
              <a:endCxn id="179" idx="3"/>
            </p:cNvCxnSpPr>
            <p:nvPr/>
          </p:nvCxnSpPr>
          <p:spPr>
            <a:xfrm flipV="1">
              <a:off x="5458891" y="4867091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39CBC175-0162-434C-869C-C9C3548F67E9}"/>
                </a:ext>
              </a:extLst>
            </p:cNvPr>
            <p:cNvCxnSpPr>
              <a:stCxn id="179" idx="2"/>
              <a:endCxn id="177" idx="6"/>
            </p:cNvCxnSpPr>
            <p:nvPr/>
          </p:nvCxnSpPr>
          <p:spPr>
            <a:xfrm flipH="1" flipV="1">
              <a:off x="5329936" y="4700281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AEB45B67-0611-4A6F-BC75-38BB3E55B820}"/>
                </a:ext>
              </a:extLst>
            </p:cNvPr>
            <p:cNvCxnSpPr>
              <a:stCxn id="177" idx="7"/>
              <a:endCxn id="178" idx="2"/>
            </p:cNvCxnSpPr>
            <p:nvPr/>
          </p:nvCxnSpPr>
          <p:spPr>
            <a:xfrm flipV="1">
              <a:off x="5297102" y="4438243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D8BEB27D-56D1-425B-99D2-67A36D14D29B}"/>
                </a:ext>
              </a:extLst>
            </p:cNvPr>
            <p:cNvCxnSpPr>
              <a:stCxn id="178" idx="6"/>
              <a:endCxn id="184" idx="2"/>
            </p:cNvCxnSpPr>
            <p:nvPr/>
          </p:nvCxnSpPr>
          <p:spPr>
            <a:xfrm flipV="1">
              <a:off x="5930011" y="4348343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3A78C7CB-817F-4AF0-B5F0-5EF276DBF491}"/>
                </a:ext>
              </a:extLst>
            </p:cNvPr>
            <p:cNvCxnSpPr>
              <a:stCxn id="184" idx="4"/>
              <a:endCxn id="185" idx="1"/>
            </p:cNvCxnSpPr>
            <p:nvPr/>
          </p:nvCxnSpPr>
          <p:spPr>
            <a:xfrm>
              <a:off x="6477678" y="4460444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638CDED0-F285-4113-9FD0-B23439656376}"/>
                </a:ext>
              </a:extLst>
            </p:cNvPr>
            <p:cNvCxnSpPr>
              <a:stCxn id="185" idx="2"/>
              <a:endCxn id="168" idx="7"/>
            </p:cNvCxnSpPr>
            <p:nvPr/>
          </p:nvCxnSpPr>
          <p:spPr>
            <a:xfrm flipH="1">
              <a:off x="6244664" y="4871911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D9C7F1F4-9069-44F4-B1FC-FAB0C5E61E4F}"/>
                </a:ext>
              </a:extLst>
            </p:cNvPr>
            <p:cNvCxnSpPr>
              <a:stCxn id="165" idx="3"/>
              <a:endCxn id="172" idx="0"/>
            </p:cNvCxnSpPr>
            <p:nvPr/>
          </p:nvCxnSpPr>
          <p:spPr>
            <a:xfrm flipH="1">
              <a:off x="3513798" y="5185549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42FD04D3-0342-44DD-8FFE-35BFF8C64F2E}"/>
                </a:ext>
              </a:extLst>
            </p:cNvPr>
            <p:cNvCxnSpPr>
              <a:stCxn id="172" idx="6"/>
              <a:endCxn id="173" idx="2"/>
            </p:cNvCxnSpPr>
            <p:nvPr/>
          </p:nvCxnSpPr>
          <p:spPr>
            <a:xfrm flipV="1">
              <a:off x="3625899" y="5672754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74144E92-E914-4B1D-9D28-08491C1639CA}"/>
                </a:ext>
              </a:extLst>
            </p:cNvPr>
            <p:cNvCxnSpPr>
              <a:stCxn id="172" idx="7"/>
              <a:endCxn id="171" idx="4"/>
            </p:cNvCxnSpPr>
            <p:nvPr/>
          </p:nvCxnSpPr>
          <p:spPr>
            <a:xfrm flipV="1">
              <a:off x="3593065" y="4787824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835E4B6D-62F2-4C97-96A9-BB186A184136}"/>
                </a:ext>
              </a:extLst>
            </p:cNvPr>
            <p:cNvCxnSpPr>
              <a:stCxn id="171" idx="7"/>
              <a:endCxn id="176" idx="3"/>
            </p:cNvCxnSpPr>
            <p:nvPr/>
          </p:nvCxnSpPr>
          <p:spPr>
            <a:xfrm flipV="1">
              <a:off x="4261525" y="4371560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05C23425-A858-4374-97A8-37F79EB28D91}"/>
                </a:ext>
              </a:extLst>
            </p:cNvPr>
            <p:cNvCxnSpPr>
              <a:stCxn id="177" idx="2"/>
              <a:endCxn id="176" idx="5"/>
            </p:cNvCxnSpPr>
            <p:nvPr/>
          </p:nvCxnSpPr>
          <p:spPr>
            <a:xfrm flipH="1" flipV="1">
              <a:off x="4929983" y="4371560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2AED1B1B-56DC-4C64-BF73-BF16643D3D7E}"/>
                </a:ext>
              </a:extLst>
            </p:cNvPr>
            <p:cNvCxnSpPr>
              <a:stCxn id="176" idx="4"/>
              <a:endCxn id="166" idx="7"/>
            </p:cNvCxnSpPr>
            <p:nvPr/>
          </p:nvCxnSpPr>
          <p:spPr>
            <a:xfrm flipH="1">
              <a:off x="4607450" y="4404394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CC450BDA-B7F4-40A7-BBDE-771AC3676F36}"/>
                </a:ext>
              </a:extLst>
            </p:cNvPr>
            <p:cNvCxnSpPr>
              <a:stCxn id="186" idx="7"/>
              <a:endCxn id="167" idx="3"/>
            </p:cNvCxnSpPr>
            <p:nvPr/>
          </p:nvCxnSpPr>
          <p:spPr>
            <a:xfrm flipV="1">
              <a:off x="4994426" y="5185549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A5058939-9552-4626-BB90-983D2EFB537A}"/>
                </a:ext>
              </a:extLst>
            </p:cNvPr>
            <p:cNvSpPr/>
            <p:nvPr/>
          </p:nvSpPr>
          <p:spPr>
            <a:xfrm>
              <a:off x="7690509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19027CA2-0762-40A5-B7CE-E677DFF45183}"/>
                </a:ext>
              </a:extLst>
            </p:cNvPr>
            <p:cNvSpPr/>
            <p:nvPr/>
          </p:nvSpPr>
          <p:spPr>
            <a:xfrm>
              <a:off x="8494009" y="4994180"/>
              <a:ext cx="224203" cy="2242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20374A27-F8BA-4FBA-81FD-B45C08BD1788}"/>
                </a:ext>
              </a:extLst>
            </p:cNvPr>
            <p:cNvSpPr/>
            <p:nvPr/>
          </p:nvSpPr>
          <p:spPr>
            <a:xfrm>
              <a:off x="7266542" y="555645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A053FE2F-7AA7-4FFC-A725-A318CDD6227F}"/>
                </a:ext>
              </a:extLst>
            </p:cNvPr>
            <p:cNvSpPr/>
            <p:nvPr/>
          </p:nvSpPr>
          <p:spPr>
            <a:xfrm>
              <a:off x="6984003" y="596342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D433441A-ED73-49DF-A95A-AD33824901BF}"/>
                </a:ext>
              </a:extLst>
            </p:cNvPr>
            <p:cNvSpPr/>
            <p:nvPr/>
          </p:nvSpPr>
          <p:spPr>
            <a:xfrm>
              <a:off x="6832748" y="43572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7746EB68-343D-47E8-98C3-8381F4797637}"/>
                </a:ext>
              </a:extLst>
            </p:cNvPr>
            <p:cNvSpPr/>
            <p:nvPr/>
          </p:nvSpPr>
          <p:spPr>
            <a:xfrm>
              <a:off x="7490745" y="454602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D61B7F98-F068-4F10-A3B0-11C0C0538A4F}"/>
                </a:ext>
              </a:extLst>
            </p:cNvPr>
            <p:cNvSpPr/>
            <p:nvPr/>
          </p:nvSpPr>
          <p:spPr>
            <a:xfrm>
              <a:off x="7223495" y="47947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FBE780A3-5F18-45A9-9FCB-414E2E4BBAD1}"/>
                </a:ext>
              </a:extLst>
            </p:cNvPr>
            <p:cNvSpPr/>
            <p:nvPr/>
          </p:nvSpPr>
          <p:spPr>
            <a:xfrm>
              <a:off x="6928786" y="537122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D0774428-CA36-4394-8A6C-622A8F659F63}"/>
                </a:ext>
              </a:extLst>
            </p:cNvPr>
            <p:cNvSpPr/>
            <p:nvPr/>
          </p:nvSpPr>
          <p:spPr>
            <a:xfrm>
              <a:off x="7848112" y="53877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37EFCB4E-6472-410B-8E51-17F825589B5F}"/>
                </a:ext>
              </a:extLst>
            </p:cNvPr>
            <p:cNvSpPr/>
            <p:nvPr/>
          </p:nvSpPr>
          <p:spPr>
            <a:xfrm>
              <a:off x="8317580" y="556600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9D035D2E-4E1F-4B4B-8BDF-AB92ABA09A1C}"/>
                </a:ext>
              </a:extLst>
            </p:cNvPr>
            <p:cNvSpPr/>
            <p:nvPr/>
          </p:nvSpPr>
          <p:spPr>
            <a:xfrm>
              <a:off x="7549595" y="58595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AD58E0AE-B340-4FAF-93E7-04C570B5C8E1}"/>
                </a:ext>
              </a:extLst>
            </p:cNvPr>
            <p:cNvSpPr/>
            <p:nvPr/>
          </p:nvSpPr>
          <p:spPr>
            <a:xfrm>
              <a:off x="8003085" y="581724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DD6AA15A-9E5A-4683-9AA2-CB6FC6483ADC}"/>
                </a:ext>
              </a:extLst>
            </p:cNvPr>
            <p:cNvSpPr/>
            <p:nvPr/>
          </p:nvSpPr>
          <p:spPr>
            <a:xfrm>
              <a:off x="8036640" y="445860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6030A428-A333-4537-8543-16C994A488A0}"/>
                </a:ext>
              </a:extLst>
            </p:cNvPr>
            <p:cNvSpPr/>
            <p:nvPr/>
          </p:nvSpPr>
          <p:spPr>
            <a:xfrm>
              <a:off x="8139097" y="4784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ED416362-E483-4CA0-8C15-3D6E7E467615}"/>
                </a:ext>
              </a:extLst>
            </p:cNvPr>
            <p:cNvCxnSpPr>
              <a:stCxn id="168" idx="5"/>
              <a:endCxn id="183" idx="1"/>
            </p:cNvCxnSpPr>
            <p:nvPr/>
          </p:nvCxnSpPr>
          <p:spPr>
            <a:xfrm>
              <a:off x="6244664" y="5185549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84816C77-2E05-4427-904F-9B2F2BB71786}"/>
                </a:ext>
              </a:extLst>
            </p:cNvPr>
            <p:cNvCxnSpPr>
              <a:stCxn id="183" idx="6"/>
              <a:endCxn id="219" idx="3"/>
            </p:cNvCxnSpPr>
            <p:nvPr/>
          </p:nvCxnSpPr>
          <p:spPr>
            <a:xfrm flipV="1">
              <a:off x="6684972" y="5562596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E6FFA26C-24B5-4CD7-85D8-225E36A74027}"/>
                </a:ext>
              </a:extLst>
            </p:cNvPr>
            <p:cNvCxnSpPr>
              <a:cxnSpLocks/>
              <a:stCxn id="219" idx="7"/>
              <a:endCxn id="218" idx="3"/>
            </p:cNvCxnSpPr>
            <p:nvPr/>
          </p:nvCxnSpPr>
          <p:spPr>
            <a:xfrm flipV="1">
              <a:off x="7120155" y="4986148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A8700F2-348F-49AD-9355-3963B152AD23}"/>
                </a:ext>
              </a:extLst>
            </p:cNvPr>
            <p:cNvCxnSpPr>
              <a:stCxn id="218" idx="7"/>
              <a:endCxn id="217" idx="3"/>
            </p:cNvCxnSpPr>
            <p:nvPr/>
          </p:nvCxnSpPr>
          <p:spPr>
            <a:xfrm flipV="1">
              <a:off x="7414864" y="4737392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1174B104-07B1-433E-A661-472F7AF43395}"/>
                </a:ext>
              </a:extLst>
            </p:cNvPr>
            <p:cNvCxnSpPr>
              <a:stCxn id="217" idx="7"/>
              <a:endCxn id="224" idx="2"/>
            </p:cNvCxnSpPr>
            <p:nvPr/>
          </p:nvCxnSpPr>
          <p:spPr>
            <a:xfrm flipV="1">
              <a:off x="7682114" y="4570705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47C6C9DE-DB97-48B0-B885-EAAAA176E310}"/>
                </a:ext>
              </a:extLst>
            </p:cNvPr>
            <p:cNvCxnSpPr>
              <a:cxnSpLocks/>
              <a:stCxn id="224" idx="6"/>
              <a:endCxn id="213" idx="0"/>
            </p:cNvCxnSpPr>
            <p:nvPr/>
          </p:nvCxnSpPr>
          <p:spPr>
            <a:xfrm>
              <a:off x="8260843" y="4570705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15D0FD41-46E5-46F5-9E00-3502D54CD404}"/>
                </a:ext>
              </a:extLst>
            </p:cNvPr>
            <p:cNvCxnSpPr>
              <a:stCxn id="224" idx="4"/>
              <a:endCxn id="225" idx="1"/>
            </p:cNvCxnSpPr>
            <p:nvPr/>
          </p:nvCxnSpPr>
          <p:spPr>
            <a:xfrm>
              <a:off x="8148742" y="4682806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373009F7-51F9-47E1-947D-1A1EE3C98AA2}"/>
                </a:ext>
              </a:extLst>
            </p:cNvPr>
            <p:cNvCxnSpPr>
              <a:stCxn id="225" idx="5"/>
              <a:endCxn id="213" idx="2"/>
            </p:cNvCxnSpPr>
            <p:nvPr/>
          </p:nvCxnSpPr>
          <p:spPr>
            <a:xfrm>
              <a:off x="8330466" y="4975510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986A4237-DC79-4798-BBF2-D8B92F978B3C}"/>
                </a:ext>
              </a:extLst>
            </p:cNvPr>
            <p:cNvCxnSpPr>
              <a:stCxn id="176" idx="4"/>
              <a:endCxn id="186" idx="0"/>
            </p:cNvCxnSpPr>
            <p:nvPr/>
          </p:nvCxnSpPr>
          <p:spPr>
            <a:xfrm>
              <a:off x="4850716" y="4404394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6F219519-95E1-482C-807A-9D942C117BE0}"/>
                </a:ext>
              </a:extLst>
            </p:cNvPr>
            <p:cNvCxnSpPr>
              <a:cxnSpLocks/>
              <a:stCxn id="180" idx="5"/>
              <a:endCxn id="182" idx="1"/>
            </p:cNvCxnSpPr>
            <p:nvPr/>
          </p:nvCxnSpPr>
          <p:spPr>
            <a:xfrm>
              <a:off x="6081120" y="5724536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C6F385A2-0E36-427B-B4CA-4EB6F1ABD3B9}"/>
                </a:ext>
              </a:extLst>
            </p:cNvPr>
            <p:cNvCxnSpPr>
              <a:stCxn id="174" idx="5"/>
              <a:endCxn id="181" idx="2"/>
            </p:cNvCxnSpPr>
            <p:nvPr/>
          </p:nvCxnSpPr>
          <p:spPr>
            <a:xfrm>
              <a:off x="5042085" y="5961734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7006B0C-3A44-4DD4-B807-0EAE472470C8}"/>
                </a:ext>
              </a:extLst>
            </p:cNvPr>
            <p:cNvCxnSpPr>
              <a:stCxn id="181" idx="7"/>
              <a:endCxn id="180" idx="4"/>
            </p:cNvCxnSpPr>
            <p:nvPr/>
          </p:nvCxnSpPr>
          <p:spPr>
            <a:xfrm flipV="1">
              <a:off x="5672973" y="5757370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262A4AD9-C5B8-43D4-92BD-85AEE5439914}"/>
                </a:ext>
              </a:extLst>
            </p:cNvPr>
            <p:cNvCxnSpPr>
              <a:stCxn id="174" idx="0"/>
              <a:endCxn id="186" idx="4"/>
            </p:cNvCxnSpPr>
            <p:nvPr/>
          </p:nvCxnSpPr>
          <p:spPr>
            <a:xfrm flipH="1" flipV="1">
              <a:off x="4915159" y="5560652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FEB86271-0C60-44F2-B901-C37F4FF55926}"/>
                </a:ext>
              </a:extLst>
            </p:cNvPr>
            <p:cNvCxnSpPr>
              <a:stCxn id="168" idx="4"/>
              <a:endCxn id="180" idx="7"/>
            </p:cNvCxnSpPr>
            <p:nvPr/>
          </p:nvCxnSpPr>
          <p:spPr>
            <a:xfrm flipH="1">
              <a:off x="6081120" y="5218383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37B62B4A-3521-4920-B2A6-7A95BF666B7A}"/>
                </a:ext>
              </a:extLst>
            </p:cNvPr>
            <p:cNvCxnSpPr>
              <a:stCxn id="182" idx="7"/>
              <a:endCxn id="183" idx="3"/>
            </p:cNvCxnSpPr>
            <p:nvPr/>
          </p:nvCxnSpPr>
          <p:spPr>
            <a:xfrm flipV="1">
              <a:off x="6371188" y="5784410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A8BACEE5-B8CE-405C-96AD-01F4C5D93E5D}"/>
                </a:ext>
              </a:extLst>
            </p:cNvPr>
            <p:cNvCxnSpPr>
              <a:stCxn id="182" idx="2"/>
              <a:endCxn id="181" idx="6"/>
            </p:cNvCxnSpPr>
            <p:nvPr/>
          </p:nvCxnSpPr>
          <p:spPr>
            <a:xfrm flipH="1" flipV="1">
              <a:off x="5705807" y="6075531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3E5D5E4B-69C5-41A7-A035-5CADDEBB12CB}"/>
                </a:ext>
              </a:extLst>
            </p:cNvPr>
            <p:cNvCxnSpPr>
              <a:stCxn id="184" idx="6"/>
              <a:endCxn id="216" idx="2"/>
            </p:cNvCxnSpPr>
            <p:nvPr/>
          </p:nvCxnSpPr>
          <p:spPr>
            <a:xfrm>
              <a:off x="6589779" y="4348343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A3EA7444-1B16-4E6F-8094-AC85A8A074E4}"/>
                </a:ext>
              </a:extLst>
            </p:cNvPr>
            <p:cNvCxnSpPr>
              <a:stCxn id="216" idx="3"/>
              <a:endCxn id="185" idx="7"/>
            </p:cNvCxnSpPr>
            <p:nvPr/>
          </p:nvCxnSpPr>
          <p:spPr>
            <a:xfrm flipH="1">
              <a:off x="6737150" y="4548637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5C43C6D4-C8D5-411A-9835-EDDA992A2B10}"/>
                </a:ext>
              </a:extLst>
            </p:cNvPr>
            <p:cNvCxnSpPr>
              <a:stCxn id="216" idx="4"/>
              <a:endCxn id="169" idx="0"/>
            </p:cNvCxnSpPr>
            <p:nvPr/>
          </p:nvCxnSpPr>
          <p:spPr>
            <a:xfrm>
              <a:off x="6944850" y="4581471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CE62EB41-F726-45A7-8201-CEC91FA958DC}"/>
                </a:ext>
              </a:extLst>
            </p:cNvPr>
            <p:cNvCxnSpPr>
              <a:stCxn id="169" idx="6"/>
              <a:endCxn id="212" idx="2"/>
            </p:cNvCxnSpPr>
            <p:nvPr/>
          </p:nvCxnSpPr>
          <p:spPr>
            <a:xfrm>
              <a:off x="7096105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45396991-A4C0-4FC2-9FB7-B48CE2679E79}"/>
                </a:ext>
              </a:extLst>
            </p:cNvPr>
            <p:cNvCxnSpPr>
              <a:stCxn id="212" idx="6"/>
              <a:endCxn id="213" idx="2"/>
            </p:cNvCxnSpPr>
            <p:nvPr/>
          </p:nvCxnSpPr>
          <p:spPr>
            <a:xfrm>
              <a:off x="7914712" y="5106282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4DEF60BD-2821-44E1-9974-701F811A94FC}"/>
                </a:ext>
              </a:extLst>
            </p:cNvPr>
            <p:cNvCxnSpPr>
              <a:stCxn id="216" idx="6"/>
              <a:endCxn id="212" idx="1"/>
            </p:cNvCxnSpPr>
            <p:nvPr/>
          </p:nvCxnSpPr>
          <p:spPr>
            <a:xfrm>
              <a:off x="7056951" y="4469370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1559AEE3-76C6-4B51-9E6E-BF6190ABFEFD}"/>
                </a:ext>
              </a:extLst>
            </p:cNvPr>
            <p:cNvCxnSpPr>
              <a:stCxn id="217" idx="1"/>
              <a:endCxn id="216" idx="6"/>
            </p:cNvCxnSpPr>
            <p:nvPr/>
          </p:nvCxnSpPr>
          <p:spPr>
            <a:xfrm flipH="1" flipV="1">
              <a:off x="7056951" y="4469370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29B3C644-E759-48C5-9012-7E21581AEEE9}"/>
                </a:ext>
              </a:extLst>
            </p:cNvPr>
            <p:cNvCxnSpPr>
              <a:cxnSpLocks/>
              <a:stCxn id="219" idx="4"/>
              <a:endCxn id="215" idx="0"/>
            </p:cNvCxnSpPr>
            <p:nvPr/>
          </p:nvCxnSpPr>
          <p:spPr>
            <a:xfrm>
              <a:off x="7040888" y="5595430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23A26B45-57B8-44EB-BC1A-F695B27AE3E4}"/>
                </a:ext>
              </a:extLst>
            </p:cNvPr>
            <p:cNvCxnSpPr>
              <a:stCxn id="182" idx="6"/>
              <a:endCxn id="215" idx="2"/>
            </p:cNvCxnSpPr>
            <p:nvPr/>
          </p:nvCxnSpPr>
          <p:spPr>
            <a:xfrm flipV="1">
              <a:off x="6404022" y="6075530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8BBD5449-BC13-41E1-8566-3907DC5DC4C5}"/>
                </a:ext>
              </a:extLst>
            </p:cNvPr>
            <p:cNvCxnSpPr>
              <a:stCxn id="183" idx="5"/>
              <a:endCxn id="215" idx="1"/>
            </p:cNvCxnSpPr>
            <p:nvPr/>
          </p:nvCxnSpPr>
          <p:spPr>
            <a:xfrm>
              <a:off x="6652138" y="5784410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495F402C-91FA-4B80-80A8-05D4F672162C}"/>
                </a:ext>
              </a:extLst>
            </p:cNvPr>
            <p:cNvCxnSpPr>
              <a:stCxn id="183" idx="0"/>
              <a:endCxn id="169" idx="3"/>
            </p:cNvCxnSpPr>
            <p:nvPr/>
          </p:nvCxnSpPr>
          <p:spPr>
            <a:xfrm flipV="1">
              <a:off x="6572871" y="5185549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0C9E7ED6-8CE6-42D1-B829-1FD4707C684C}"/>
                </a:ext>
              </a:extLst>
            </p:cNvPr>
            <p:cNvCxnSpPr>
              <a:stCxn id="219" idx="6"/>
              <a:endCxn id="220" idx="2"/>
            </p:cNvCxnSpPr>
            <p:nvPr/>
          </p:nvCxnSpPr>
          <p:spPr>
            <a:xfrm>
              <a:off x="7152989" y="5483329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99D7AC18-793F-4301-95D2-9E011351864F}"/>
                </a:ext>
              </a:extLst>
            </p:cNvPr>
            <p:cNvCxnSpPr>
              <a:stCxn id="214" idx="5"/>
              <a:endCxn id="222" idx="1"/>
            </p:cNvCxnSpPr>
            <p:nvPr/>
          </p:nvCxnSpPr>
          <p:spPr>
            <a:xfrm>
              <a:off x="7457911" y="5747826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A6CF53CE-91BD-45DD-A39C-D7086E419474}"/>
                </a:ext>
              </a:extLst>
            </p:cNvPr>
            <p:cNvCxnSpPr>
              <a:stCxn id="219" idx="5"/>
              <a:endCxn id="214" idx="1"/>
            </p:cNvCxnSpPr>
            <p:nvPr/>
          </p:nvCxnSpPr>
          <p:spPr>
            <a:xfrm>
              <a:off x="7120155" y="5562596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CDFF1569-C232-446C-B0B9-4D250465C0E3}"/>
                </a:ext>
              </a:extLst>
            </p:cNvPr>
            <p:cNvCxnSpPr>
              <a:stCxn id="215" idx="7"/>
              <a:endCxn id="214" idx="3"/>
            </p:cNvCxnSpPr>
            <p:nvPr/>
          </p:nvCxnSpPr>
          <p:spPr>
            <a:xfrm flipV="1">
              <a:off x="7175372" y="5747826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CD436945-5637-44EF-B7C5-D86567B8068E}"/>
                </a:ext>
              </a:extLst>
            </p:cNvPr>
            <p:cNvCxnSpPr>
              <a:stCxn id="222" idx="3"/>
              <a:endCxn id="215" idx="6"/>
            </p:cNvCxnSpPr>
            <p:nvPr/>
          </p:nvCxnSpPr>
          <p:spPr>
            <a:xfrm flipH="1">
              <a:off x="7208206" y="6050934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9280A1D2-AEDD-41CD-BB1B-65276C2EB3A8}"/>
                </a:ext>
              </a:extLst>
            </p:cNvPr>
            <p:cNvCxnSpPr>
              <a:stCxn id="212" idx="5"/>
              <a:endCxn id="220" idx="0"/>
            </p:cNvCxnSpPr>
            <p:nvPr/>
          </p:nvCxnSpPr>
          <p:spPr>
            <a:xfrm>
              <a:off x="7881878" y="5185549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38705B2B-61EE-415C-B53D-232957A94DFF}"/>
                </a:ext>
              </a:extLst>
            </p:cNvPr>
            <p:cNvCxnSpPr>
              <a:cxnSpLocks/>
              <a:stCxn id="212" idx="4"/>
              <a:endCxn id="222" idx="0"/>
            </p:cNvCxnSpPr>
            <p:nvPr/>
          </p:nvCxnSpPr>
          <p:spPr>
            <a:xfrm flipH="1">
              <a:off x="7661697" y="5218383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0668968B-D25E-4CC1-90AF-5E9ED98ACAAC}"/>
                </a:ext>
              </a:extLst>
            </p:cNvPr>
            <p:cNvCxnSpPr>
              <a:stCxn id="213" idx="3"/>
              <a:endCxn id="220" idx="7"/>
            </p:cNvCxnSpPr>
            <p:nvPr/>
          </p:nvCxnSpPr>
          <p:spPr>
            <a:xfrm flipH="1">
              <a:off x="8039481" y="5185549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2C889AF7-A96E-478B-8064-DB539FB1B74F}"/>
                </a:ext>
              </a:extLst>
            </p:cNvPr>
            <p:cNvCxnSpPr>
              <a:stCxn id="225" idx="4"/>
              <a:endCxn id="221" idx="0"/>
            </p:cNvCxnSpPr>
            <p:nvPr/>
          </p:nvCxnSpPr>
          <p:spPr>
            <a:xfrm>
              <a:off x="8251199" y="5008344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B86E5539-D049-42E5-9E6F-2EF08FE02393}"/>
                </a:ext>
              </a:extLst>
            </p:cNvPr>
            <p:cNvCxnSpPr>
              <a:stCxn id="217" idx="5"/>
              <a:endCxn id="225" idx="2"/>
            </p:cNvCxnSpPr>
            <p:nvPr/>
          </p:nvCxnSpPr>
          <p:spPr>
            <a:xfrm>
              <a:off x="7682114" y="4737392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4C16AA1-D662-4B97-BE4A-ADD480423B1C}"/>
                </a:ext>
              </a:extLst>
            </p:cNvPr>
            <p:cNvCxnSpPr>
              <a:stCxn id="220" idx="4"/>
              <a:endCxn id="223" idx="1"/>
            </p:cNvCxnSpPr>
            <p:nvPr/>
          </p:nvCxnSpPr>
          <p:spPr>
            <a:xfrm>
              <a:off x="7960214" y="5611968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D9C6D1F6-2684-485D-8EAF-4EA8A44C4D5E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 flipV="1">
              <a:off x="7773798" y="5929346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2E415DCC-EA5B-4B86-9892-58A65ACD05C4}"/>
                </a:ext>
              </a:extLst>
            </p:cNvPr>
            <p:cNvCxnSpPr>
              <a:stCxn id="223" idx="7"/>
              <a:endCxn id="221" idx="3"/>
            </p:cNvCxnSpPr>
            <p:nvPr/>
          </p:nvCxnSpPr>
          <p:spPr>
            <a:xfrm flipV="1">
              <a:off x="8194454" y="5757370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CF5A6984-04E4-408D-BD0E-EADEDDE75BC5}"/>
                </a:ext>
              </a:extLst>
            </p:cNvPr>
            <p:cNvCxnSpPr>
              <a:stCxn id="220" idx="6"/>
              <a:endCxn id="221" idx="2"/>
            </p:cNvCxnSpPr>
            <p:nvPr/>
          </p:nvCxnSpPr>
          <p:spPr>
            <a:xfrm>
              <a:off x="8072315" y="5499867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667AC116-26E1-47F3-983E-D9E971856F50}"/>
                </a:ext>
              </a:extLst>
            </p:cNvPr>
            <p:cNvCxnSpPr>
              <a:stCxn id="165" idx="5"/>
              <a:endCxn id="186" idx="2"/>
            </p:cNvCxnSpPr>
            <p:nvPr/>
          </p:nvCxnSpPr>
          <p:spPr>
            <a:xfrm>
              <a:off x="3782832" y="5185549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F6D4C987-5FB3-4080-8151-CBB7A014004B}"/>
                </a:ext>
              </a:extLst>
            </p:cNvPr>
            <p:cNvCxnSpPr>
              <a:stCxn id="221" idx="7"/>
              <a:endCxn id="213" idx="4"/>
            </p:cNvCxnSpPr>
            <p:nvPr/>
          </p:nvCxnSpPr>
          <p:spPr>
            <a:xfrm flipV="1">
              <a:off x="8508949" y="5218383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8C08DC0B-1D96-49CC-B85F-EC191C4802C0}"/>
                </a:ext>
              </a:extLst>
            </p:cNvPr>
            <p:cNvCxnSpPr>
              <a:stCxn id="164" idx="5"/>
              <a:endCxn id="172" idx="1"/>
            </p:cNvCxnSpPr>
            <p:nvPr/>
          </p:nvCxnSpPr>
          <p:spPr>
            <a:xfrm>
              <a:off x="2958214" y="5185549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885C3F9B-92E3-4DC1-896E-5FCEA8B5413C}"/>
              </a:ext>
            </a:extLst>
          </p:cNvPr>
          <p:cNvGrpSpPr/>
          <p:nvPr/>
        </p:nvGrpSpPr>
        <p:grpSpPr>
          <a:xfrm>
            <a:off x="3035086" y="3776837"/>
            <a:ext cx="4549949" cy="2115963"/>
            <a:chOff x="3477046" y="4195937"/>
            <a:chExt cx="4549949" cy="2115963"/>
          </a:xfrm>
        </p:grpSpPr>
        <p:sp>
          <p:nvSpPr>
            <p:cNvPr id="279" name="乘号 278">
              <a:extLst>
                <a:ext uri="{FF2B5EF4-FFF2-40B4-BE49-F238E27FC236}">
                  <a16:creationId xmlns:a16="http://schemas.microsoft.com/office/drawing/2014/main" id="{27330383-622A-4875-BCE1-B001AEF68C96}"/>
                </a:ext>
              </a:extLst>
            </p:cNvPr>
            <p:cNvSpPr/>
            <p:nvPr/>
          </p:nvSpPr>
          <p:spPr>
            <a:xfrm>
              <a:off x="3477046" y="4879298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乘号 279">
              <a:extLst>
                <a:ext uri="{FF2B5EF4-FFF2-40B4-BE49-F238E27FC236}">
                  <a16:creationId xmlns:a16="http://schemas.microsoft.com/office/drawing/2014/main" id="{B90D1293-71B0-4BAA-A6B7-48384329C5C5}"/>
                </a:ext>
              </a:extLst>
            </p:cNvPr>
            <p:cNvSpPr/>
            <p:nvPr/>
          </p:nvSpPr>
          <p:spPr>
            <a:xfrm>
              <a:off x="4296104" y="4872554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乘号 280">
              <a:extLst>
                <a:ext uri="{FF2B5EF4-FFF2-40B4-BE49-F238E27FC236}">
                  <a16:creationId xmlns:a16="http://schemas.microsoft.com/office/drawing/2014/main" id="{CAD80092-83B1-4A89-81A8-0044E2B8135E}"/>
                </a:ext>
              </a:extLst>
            </p:cNvPr>
            <p:cNvSpPr/>
            <p:nvPr/>
          </p:nvSpPr>
          <p:spPr>
            <a:xfrm>
              <a:off x="5593576" y="4195937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乘号 281">
              <a:extLst>
                <a:ext uri="{FF2B5EF4-FFF2-40B4-BE49-F238E27FC236}">
                  <a16:creationId xmlns:a16="http://schemas.microsoft.com/office/drawing/2014/main" id="{59AFFD45-A5FE-4D3C-B61E-A75D9B8BA464}"/>
                </a:ext>
              </a:extLst>
            </p:cNvPr>
            <p:cNvSpPr/>
            <p:nvPr/>
          </p:nvSpPr>
          <p:spPr>
            <a:xfrm>
              <a:off x="5359131" y="5850078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乘号 282">
              <a:extLst>
                <a:ext uri="{FF2B5EF4-FFF2-40B4-BE49-F238E27FC236}">
                  <a16:creationId xmlns:a16="http://schemas.microsoft.com/office/drawing/2014/main" id="{9F56E4BF-5F95-4910-A9A9-ECCF00866693}"/>
                </a:ext>
              </a:extLst>
            </p:cNvPr>
            <p:cNvSpPr/>
            <p:nvPr/>
          </p:nvSpPr>
          <p:spPr>
            <a:xfrm>
              <a:off x="6758226" y="4861587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乘号 283">
              <a:extLst>
                <a:ext uri="{FF2B5EF4-FFF2-40B4-BE49-F238E27FC236}">
                  <a16:creationId xmlns:a16="http://schemas.microsoft.com/office/drawing/2014/main" id="{CA70E8B9-8C85-4C40-A3C6-A5306592C274}"/>
                </a:ext>
              </a:extLst>
            </p:cNvPr>
            <p:cNvSpPr/>
            <p:nvPr/>
          </p:nvSpPr>
          <p:spPr>
            <a:xfrm>
              <a:off x="7434064" y="5736776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乘号 284">
              <a:extLst>
                <a:ext uri="{FF2B5EF4-FFF2-40B4-BE49-F238E27FC236}">
                  <a16:creationId xmlns:a16="http://schemas.microsoft.com/office/drawing/2014/main" id="{63960E98-C076-4533-A1AF-66D389C7F7C2}"/>
                </a:ext>
              </a:extLst>
            </p:cNvPr>
            <p:cNvSpPr/>
            <p:nvPr/>
          </p:nvSpPr>
          <p:spPr>
            <a:xfrm>
              <a:off x="7383983" y="4418124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乘号 285">
              <a:extLst>
                <a:ext uri="{FF2B5EF4-FFF2-40B4-BE49-F238E27FC236}">
                  <a16:creationId xmlns:a16="http://schemas.microsoft.com/office/drawing/2014/main" id="{CF9B359F-65AD-426B-A33E-8D3374585CE8}"/>
                </a:ext>
              </a:extLst>
            </p:cNvPr>
            <p:cNvSpPr/>
            <p:nvPr/>
          </p:nvSpPr>
          <p:spPr>
            <a:xfrm>
              <a:off x="7565173" y="487328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1171B0A4-A6D6-432F-AD72-36095667C351}"/>
              </a:ext>
            </a:extLst>
          </p:cNvPr>
          <p:cNvGrpSpPr/>
          <p:nvPr/>
        </p:nvGrpSpPr>
        <p:grpSpPr>
          <a:xfrm>
            <a:off x="2516254" y="4766449"/>
            <a:ext cx="5568629" cy="696918"/>
            <a:chOff x="2516254" y="4766449"/>
            <a:chExt cx="5568629" cy="696918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32BF3DE-8547-4662-AA4A-0328ACA43069}"/>
                </a:ext>
              </a:extLst>
            </p:cNvPr>
            <p:cNvCxnSpPr>
              <a:cxnSpLocks/>
              <a:stCxn id="164" idx="5"/>
              <a:endCxn id="172" idx="1"/>
            </p:cNvCxnSpPr>
            <p:nvPr/>
          </p:nvCxnSpPr>
          <p:spPr>
            <a:xfrm>
              <a:off x="2516254" y="4766449"/>
              <a:ext cx="476316" cy="47837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5D5765C1-0490-4EF3-8533-B2411ECAA3AD}"/>
                </a:ext>
              </a:extLst>
            </p:cNvPr>
            <p:cNvCxnSpPr>
              <a:cxnSpLocks/>
              <a:stCxn id="173" idx="2"/>
              <a:endCxn id="172" idx="6"/>
            </p:cNvCxnSpPr>
            <p:nvPr/>
          </p:nvCxnSpPr>
          <p:spPr>
            <a:xfrm flipH="1">
              <a:off x="3183939" y="5253654"/>
              <a:ext cx="556358" cy="7044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65889746-DC19-4C47-B48A-59A31F432C13}"/>
                </a:ext>
              </a:extLst>
            </p:cNvPr>
            <p:cNvCxnSpPr>
              <a:cxnSpLocks/>
              <a:stCxn id="174" idx="2"/>
              <a:endCxn id="173" idx="5"/>
            </p:cNvCxnSpPr>
            <p:nvPr/>
          </p:nvCxnSpPr>
          <p:spPr>
            <a:xfrm flipH="1" flipV="1">
              <a:off x="3931666" y="5332921"/>
              <a:ext cx="477090" cy="13044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B57F6371-B7CB-48FF-8153-28D2A83D5139}"/>
                </a:ext>
              </a:extLst>
            </p:cNvPr>
            <p:cNvCxnSpPr>
              <a:cxnSpLocks/>
              <a:stCxn id="174" idx="6"/>
              <a:endCxn id="180" idx="3"/>
            </p:cNvCxnSpPr>
            <p:nvPr/>
          </p:nvCxnSpPr>
          <p:spPr>
            <a:xfrm flipV="1">
              <a:off x="4632959" y="5305436"/>
              <a:ext cx="847666" cy="15793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4CAF6427-FD61-4193-8A84-95EC3B16E92F}"/>
                </a:ext>
              </a:extLst>
            </p:cNvPr>
            <p:cNvCxnSpPr>
              <a:cxnSpLocks/>
              <a:stCxn id="168" idx="4"/>
              <a:endCxn id="180" idx="7"/>
            </p:cNvCxnSpPr>
            <p:nvPr/>
          </p:nvCxnSpPr>
          <p:spPr>
            <a:xfrm flipH="1">
              <a:off x="5639160" y="4799283"/>
              <a:ext cx="84277" cy="34761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BE436E95-B620-434B-93A1-4BA692EE7270}"/>
                </a:ext>
              </a:extLst>
            </p:cNvPr>
            <p:cNvCxnSpPr>
              <a:cxnSpLocks/>
              <a:stCxn id="168" idx="5"/>
              <a:endCxn id="183" idx="1"/>
            </p:cNvCxnSpPr>
            <p:nvPr/>
          </p:nvCxnSpPr>
          <p:spPr>
            <a:xfrm>
              <a:off x="5802704" y="4766449"/>
              <a:ext cx="248939" cy="44032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FCF78F55-059D-467A-9A10-9E1B42D292BA}"/>
                </a:ext>
              </a:extLst>
            </p:cNvPr>
            <p:cNvCxnSpPr>
              <a:cxnSpLocks/>
              <a:stCxn id="219" idx="3"/>
              <a:endCxn id="183" idx="6"/>
            </p:cNvCxnSpPr>
            <p:nvPr/>
          </p:nvCxnSpPr>
          <p:spPr>
            <a:xfrm flipH="1">
              <a:off x="6243012" y="5143496"/>
              <a:ext cx="276648" cy="14254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2FC59213-A99E-44D1-BD54-AE3456048CE1}"/>
                </a:ext>
              </a:extLst>
            </p:cNvPr>
            <p:cNvCxnSpPr>
              <a:cxnSpLocks/>
              <a:stCxn id="220" idx="2"/>
              <a:endCxn id="219" idx="6"/>
            </p:cNvCxnSpPr>
            <p:nvPr/>
          </p:nvCxnSpPr>
          <p:spPr>
            <a:xfrm flipH="1" flipV="1">
              <a:off x="6711029" y="5064229"/>
              <a:ext cx="695123" cy="1653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B1440229-B5EB-4BEF-BE73-B4DC212B1431}"/>
                </a:ext>
              </a:extLst>
            </p:cNvPr>
            <p:cNvCxnSpPr>
              <a:cxnSpLocks/>
              <a:stCxn id="213" idx="3"/>
              <a:endCxn id="220" idx="7"/>
            </p:cNvCxnSpPr>
            <p:nvPr/>
          </p:nvCxnSpPr>
          <p:spPr>
            <a:xfrm flipH="1">
              <a:off x="7597521" y="4766449"/>
              <a:ext cx="487362" cy="23505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矩形 300">
            <a:extLst>
              <a:ext uri="{FF2B5EF4-FFF2-40B4-BE49-F238E27FC236}">
                <a16:creationId xmlns:a16="http://schemas.microsoft.com/office/drawing/2014/main" id="{3BA10E00-F21E-4DF3-8562-18A71B43CAF4}"/>
              </a:ext>
            </a:extLst>
          </p:cNvPr>
          <p:cNvSpPr/>
          <p:nvPr/>
        </p:nvSpPr>
        <p:spPr>
          <a:xfrm>
            <a:off x="8961119" y="4266437"/>
            <a:ext cx="1790701" cy="1608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D4A0D6B1-5DB6-4188-850D-FAEB091F24AC}"/>
              </a:ext>
            </a:extLst>
          </p:cNvPr>
          <p:cNvSpPr/>
          <p:nvPr/>
        </p:nvSpPr>
        <p:spPr>
          <a:xfrm>
            <a:off x="9048968" y="4384767"/>
            <a:ext cx="224203" cy="2242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2CD0A18F-2FFE-4807-980C-9FE562B4D223}"/>
              </a:ext>
            </a:extLst>
          </p:cNvPr>
          <p:cNvSpPr txBox="1"/>
          <p:nvPr/>
        </p:nvSpPr>
        <p:spPr>
          <a:xfrm>
            <a:off x="9273171" y="4324536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source vertex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391CC2F0-6A25-4EAB-81F6-C5E162E4A930}"/>
              </a:ext>
            </a:extLst>
          </p:cNvPr>
          <p:cNvSpPr/>
          <p:nvPr/>
        </p:nvSpPr>
        <p:spPr>
          <a:xfrm>
            <a:off x="9048968" y="4733265"/>
            <a:ext cx="224203" cy="2242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28221889-CDF6-4778-B90B-0CC9653DA754}"/>
              </a:ext>
            </a:extLst>
          </p:cNvPr>
          <p:cNvSpPr txBox="1"/>
          <p:nvPr/>
        </p:nvSpPr>
        <p:spPr>
          <a:xfrm>
            <a:off x="9273171" y="4673034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target vertex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乘号 309">
            <a:extLst>
              <a:ext uri="{FF2B5EF4-FFF2-40B4-BE49-F238E27FC236}">
                <a16:creationId xmlns:a16="http://schemas.microsoft.com/office/drawing/2014/main" id="{7C505355-E177-4F5B-BACF-B5CA604CBAE9}"/>
              </a:ext>
            </a:extLst>
          </p:cNvPr>
          <p:cNvSpPr/>
          <p:nvPr/>
        </p:nvSpPr>
        <p:spPr>
          <a:xfrm>
            <a:off x="8928285" y="4956781"/>
            <a:ext cx="461822" cy="46182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A34256FF-2D0C-41C4-9DC5-F9AC2836475E}"/>
              </a:ext>
            </a:extLst>
          </p:cNvPr>
          <p:cNvSpPr txBox="1"/>
          <p:nvPr/>
        </p:nvSpPr>
        <p:spPr>
          <a:xfrm>
            <a:off x="9273171" y="5021532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failed vertex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6E486244-47FB-4126-BE9B-FEFE6A3A2A4D}"/>
              </a:ext>
            </a:extLst>
          </p:cNvPr>
          <p:cNvCxnSpPr>
            <a:cxnSpLocks/>
          </p:cNvCxnSpPr>
          <p:nvPr/>
        </p:nvCxnSpPr>
        <p:spPr>
          <a:xfrm flipH="1">
            <a:off x="9020033" y="5547623"/>
            <a:ext cx="272488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文本框 317">
            <a:extLst>
              <a:ext uri="{FF2B5EF4-FFF2-40B4-BE49-F238E27FC236}">
                <a16:creationId xmlns:a16="http://schemas.microsoft.com/office/drawing/2014/main" id="{B13D6D4B-111F-4F07-9F71-1EECE950A32B}"/>
              </a:ext>
            </a:extLst>
          </p:cNvPr>
          <p:cNvSpPr txBox="1"/>
          <p:nvPr/>
        </p:nvSpPr>
        <p:spPr>
          <a:xfrm>
            <a:off x="9264847" y="5371220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optimal path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3852858B-6250-44C4-A2A6-7153E34AB192}"/>
              </a:ext>
            </a:extLst>
          </p:cNvPr>
          <p:cNvSpPr/>
          <p:nvPr/>
        </p:nvSpPr>
        <p:spPr>
          <a:xfrm>
            <a:off x="2323764" y="4575334"/>
            <a:ext cx="224203" cy="2242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8CDEC113-8011-44E8-88E5-3A417785F0B6}"/>
              </a:ext>
            </a:extLst>
          </p:cNvPr>
          <p:cNvSpPr/>
          <p:nvPr/>
        </p:nvSpPr>
        <p:spPr>
          <a:xfrm>
            <a:off x="8050928" y="4575334"/>
            <a:ext cx="224203" cy="2242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1" grpId="0" animBg="1"/>
      <p:bldP spid="303" grpId="0" animBg="1"/>
      <p:bldP spid="304" grpId="0"/>
      <p:bldP spid="306" grpId="0" animBg="1"/>
      <p:bldP spid="308" grpId="0"/>
      <p:bldP spid="310" grpId="0" animBg="1"/>
      <p:bldP spid="312" grpId="0"/>
      <p:bldP spid="318" grpId="0"/>
      <p:bldP spid="139" grpId="0" animBg="1"/>
      <p:bldP spid="1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failures, undirected graph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query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804C8A7-662D-41D9-9806-E745C1D3D28F}"/>
              </a:ext>
            </a:extLst>
          </p:cNvPr>
          <p:cNvSpPr txBox="1"/>
          <p:nvPr/>
        </p:nvSpPr>
        <p:spPr>
          <a:xfrm>
            <a:off x="4659407" y="3394029"/>
            <a:ext cx="181087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703BF1-C499-47F1-8329-78AE0B371437}"/>
              </a:ext>
            </a:extLst>
          </p:cNvPr>
          <p:cNvSpPr txBox="1"/>
          <p:nvPr/>
        </p:nvSpPr>
        <p:spPr>
          <a:xfrm>
            <a:off x="8566899" y="3209364"/>
            <a:ext cx="134022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approx. distance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8ADC01-D0AB-4999-9AD4-424FB1B77047}"/>
                  </a:ext>
                </a:extLst>
              </p:cNvPr>
              <p:cNvSpPr txBox="1"/>
              <p:nvPr/>
            </p:nvSpPr>
            <p:spPr>
              <a:xfrm>
                <a:off x="1524002" y="4392705"/>
                <a:ext cx="224117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edge failures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8ADC01-D0AB-4999-9AD4-424FB1B77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2" y="4392705"/>
                <a:ext cx="2241176" cy="461665"/>
              </a:xfrm>
              <a:prstGeom prst="rect">
                <a:avLst/>
              </a:prstGeom>
              <a:blipFill>
                <a:blip r:embed="rId4"/>
                <a:stretch>
                  <a:fillRect l="-813" t="-9211" r="-243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2636651-2A42-4455-898F-2D951EB7CDBB}"/>
                  </a:ext>
                </a:extLst>
              </p:cNvPr>
              <p:cNvSpPr txBox="1"/>
              <p:nvPr/>
            </p:nvSpPr>
            <p:spPr>
              <a:xfrm>
                <a:off x="1434354" y="5549618"/>
                <a:ext cx="242047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vertex failures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2636651-2A42-4455-898F-2D951EB7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54" y="5549618"/>
                <a:ext cx="2420471" cy="461665"/>
              </a:xfrm>
              <a:prstGeom prst="rect">
                <a:avLst/>
              </a:prstGeom>
              <a:blipFill>
                <a:blip r:embed="rId5"/>
                <a:stretch>
                  <a:fillRect l="-754" t="-9091" r="-15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F553CE70-3690-4FF4-914A-0C006B8AF88C}"/>
              </a:ext>
            </a:extLst>
          </p:cNvPr>
          <p:cNvSpPr txBox="1"/>
          <p:nvPr/>
        </p:nvSpPr>
        <p:spPr>
          <a:xfrm>
            <a:off x="4659407" y="4140826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[PT’07]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40F550-A4DA-4583-BA6D-E64CE8E2C45A}"/>
              </a:ext>
            </a:extLst>
          </p:cNvPr>
          <p:cNvSpPr txBox="1"/>
          <p:nvPr/>
        </p:nvSpPr>
        <p:spPr>
          <a:xfrm>
            <a:off x="5564842" y="4140826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[DP’10]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E0D9CF-FEE4-4593-B67F-91EA703C15AA}"/>
              </a:ext>
            </a:extLst>
          </p:cNvPr>
          <p:cNvSpPr txBox="1"/>
          <p:nvPr/>
        </p:nvSpPr>
        <p:spPr>
          <a:xfrm>
            <a:off x="4820772" y="4501193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Fully dynamic connectivity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B31E72-3CD8-40EB-8260-BA6DD7F7CE2C}"/>
              </a:ext>
            </a:extLst>
          </p:cNvPr>
          <p:cNvSpPr txBox="1"/>
          <p:nvPr/>
        </p:nvSpPr>
        <p:spPr>
          <a:xfrm>
            <a:off x="4659407" y="5627639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[DP’10]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FE5A59-CC41-43A5-A965-544D37CECB66}"/>
              </a:ext>
            </a:extLst>
          </p:cNvPr>
          <p:cNvSpPr txBox="1"/>
          <p:nvPr/>
        </p:nvSpPr>
        <p:spPr>
          <a:xfrm>
            <a:off x="5564842" y="5632594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[DP’17]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47CA16-F044-4B3C-8462-E6021995AB0C}"/>
                  </a:ext>
                </a:extLst>
              </p:cNvPr>
              <p:cNvSpPr txBox="1"/>
              <p:nvPr/>
            </p:nvSpPr>
            <p:spPr>
              <a:xfrm>
                <a:off x="7904071" y="4254205"/>
                <a:ext cx="2665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[CLPR’10]: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47CA16-F044-4B3C-8462-E6021995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071" y="4254205"/>
                <a:ext cx="2665878" cy="369332"/>
              </a:xfrm>
              <a:prstGeom prst="rect">
                <a:avLst/>
              </a:prstGeom>
              <a:blipFill>
                <a:blip r:embed="rId6"/>
                <a:stretch>
                  <a:fillRect l="-2059" t="-10000" r="-2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2644B6F-E5D1-4E42-AE0B-6F6377B08DA3}"/>
                  </a:ext>
                </a:extLst>
              </p:cNvPr>
              <p:cNvSpPr txBox="1"/>
              <p:nvPr/>
            </p:nvSpPr>
            <p:spPr>
              <a:xfrm>
                <a:off x="7738224" y="4623537"/>
                <a:ext cx="2997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[CCFK’17]: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2644B6F-E5D1-4E42-AE0B-6F6377B0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24" y="4623537"/>
                <a:ext cx="2997572" cy="369332"/>
              </a:xfrm>
              <a:prstGeom prst="rect">
                <a:avLst/>
              </a:prstGeom>
              <a:blipFill>
                <a:blip r:embed="rId7"/>
                <a:stretch>
                  <a:fillRect l="-162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C98A325C-7E13-4A10-B989-3ABCFF999D7B}"/>
              </a:ext>
            </a:extLst>
          </p:cNvPr>
          <p:cNvSpPr/>
          <p:nvPr/>
        </p:nvSpPr>
        <p:spPr>
          <a:xfrm>
            <a:off x="8836901" y="5318785"/>
            <a:ext cx="80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??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22B0D5A-0B36-4642-A2E9-5EB109D678AC}"/>
              </a:ext>
            </a:extLst>
          </p:cNvPr>
          <p:cNvSpPr txBox="1"/>
          <p:nvPr/>
        </p:nvSpPr>
        <p:spPr>
          <a:xfrm>
            <a:off x="8035127" y="5519917"/>
            <a:ext cx="2403766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work!</a:t>
            </a:r>
            <a:endParaRPr lang="zh-CN" altLang="en-US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16" grpId="0" animBg="1"/>
      <p:bldP spid="18" grpId="0" animBg="1"/>
      <p:bldP spid="19" grpId="0"/>
      <p:bldP spid="21" grpId="0"/>
      <p:bldP spid="23" grpId="0"/>
      <p:bldP spid="25" grpId="0"/>
      <p:bldP spid="27" grpId="0"/>
      <p:bldP spid="29" grpId="0"/>
      <p:bldP spid="31" grpId="0"/>
      <p:bldP spid="32" grpId="0"/>
      <p:bldP spid="32" grpId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9578927-3419-413E-A8C4-C494D1A08CD5}"/>
              </a:ext>
            </a:extLst>
          </p:cNvPr>
          <p:cNvSpPr/>
          <p:nvPr/>
        </p:nvSpPr>
        <p:spPr>
          <a:xfrm>
            <a:off x="1412239" y="2749550"/>
            <a:ext cx="9042399" cy="93916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present two oracles:*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52DD8BF0-22D6-40D1-A893-D72B049B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15264"/>
                  </p:ext>
                </p:extLst>
              </p:nvPr>
            </p:nvGraphicFramePr>
            <p:xfrm>
              <a:off x="1412240" y="2749550"/>
              <a:ext cx="9042399" cy="939165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139440">
                      <a:extLst>
                        <a:ext uri="{9D8B030D-6E8A-4147-A177-3AD203B41FA5}">
                          <a16:colId xmlns:a16="http://schemas.microsoft.com/office/drawing/2014/main" val="2559917456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630285783"/>
                        </a:ext>
                      </a:extLst>
                    </a:gridCol>
                    <a:gridCol w="2611119">
                      <a:extLst>
                        <a:ext uri="{9D8B030D-6E8A-4147-A177-3AD203B41FA5}">
                          <a16:colId xmlns:a16="http://schemas.microsoft.com/office/drawing/2014/main" val="34295375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Space Complexity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Query Time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Stretch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222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2.01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81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52DD8BF0-22D6-40D1-A893-D72B049B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15264"/>
                  </p:ext>
                </p:extLst>
              </p:nvPr>
            </p:nvGraphicFramePr>
            <p:xfrm>
              <a:off x="1412240" y="2749550"/>
              <a:ext cx="9042399" cy="939165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139440">
                      <a:extLst>
                        <a:ext uri="{9D8B030D-6E8A-4147-A177-3AD203B41FA5}">
                          <a16:colId xmlns:a16="http://schemas.microsoft.com/office/drawing/2014/main" val="2559917456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630285783"/>
                        </a:ext>
                      </a:extLst>
                    </a:gridCol>
                    <a:gridCol w="2611119">
                      <a:extLst>
                        <a:ext uri="{9D8B030D-6E8A-4147-A177-3AD203B41FA5}">
                          <a16:colId xmlns:a16="http://schemas.microsoft.com/office/drawing/2014/main" val="34295375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Space Complexity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Query Time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Stretch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222396"/>
                      </a:ext>
                    </a:extLst>
                  </a:tr>
                  <a:tr h="4819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4" t="-102500" r="-188738" b="-1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5556" t="-102500" r="-80000" b="-1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154" t="-102500" r="-699" b="-1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5814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05AA408-2C54-4562-95B4-3004805ED7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89403"/>
                  </p:ext>
                </p:extLst>
              </p:nvPr>
            </p:nvGraphicFramePr>
            <p:xfrm>
              <a:off x="1412239" y="4463256"/>
              <a:ext cx="9042401" cy="9144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149601">
                      <a:extLst>
                        <a:ext uri="{9D8B030D-6E8A-4147-A177-3AD203B41FA5}">
                          <a16:colId xmlns:a16="http://schemas.microsoft.com/office/drawing/2014/main" val="2559917456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630285783"/>
                        </a:ext>
                      </a:extLst>
                    </a:gridCol>
                    <a:gridCol w="2600960">
                      <a:extLst>
                        <a:ext uri="{9D8B030D-6E8A-4147-A177-3AD203B41FA5}">
                          <a16:colId xmlns:a16="http://schemas.microsoft.com/office/drawing/2014/main" val="34295375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Space Complexity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Query Time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Stretch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222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2.01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81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05AA408-2C54-4562-95B4-3004805ED7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89403"/>
                  </p:ext>
                </p:extLst>
              </p:nvPr>
            </p:nvGraphicFramePr>
            <p:xfrm>
              <a:off x="1412239" y="4463256"/>
              <a:ext cx="9042401" cy="9144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149601">
                      <a:extLst>
                        <a:ext uri="{9D8B030D-6E8A-4147-A177-3AD203B41FA5}">
                          <a16:colId xmlns:a16="http://schemas.microsoft.com/office/drawing/2014/main" val="2559917456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630285783"/>
                        </a:ext>
                      </a:extLst>
                    </a:gridCol>
                    <a:gridCol w="2600960">
                      <a:extLst>
                        <a:ext uri="{9D8B030D-6E8A-4147-A177-3AD203B41FA5}">
                          <a16:colId xmlns:a16="http://schemas.microsoft.com/office/drawing/2014/main" val="34295375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Space Complexity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Query Time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Stretch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222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3" t="-110667" r="-187621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5926" t="-110667" r="-79630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47775" t="-110667" r="-703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5814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14E247-F580-46B8-A72C-CDCA3AEA45D6}"/>
                  </a:ext>
                </a:extLst>
              </p:cNvPr>
              <p:cNvSpPr txBox="1"/>
              <p:nvPr/>
            </p:nvSpPr>
            <p:spPr>
              <a:xfrm>
                <a:off x="7233920" y="6022618"/>
                <a:ext cx="428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*assuming edge weights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14E247-F580-46B8-A72C-CDCA3AEA4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20" y="6022618"/>
                <a:ext cx="4287520" cy="369332"/>
              </a:xfrm>
              <a:prstGeom prst="rect">
                <a:avLst/>
              </a:prstGeom>
              <a:blipFill>
                <a:blip r:embed="rId5"/>
                <a:stretch>
                  <a:fillRect l="-1280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7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Subroutine: Guarding the Failures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numCol="1">
                <a:norm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Illustration of the difficulty of vertex failures</a:t>
                </a:r>
              </a:p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Find a set of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“guard the failures”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1AC8FAE-0DAF-4537-BDAE-0F8F33CD397C}"/>
                  </a:ext>
                </a:extLst>
              </p:cNvPr>
              <p:cNvSpPr txBox="1"/>
              <p:nvPr/>
            </p:nvSpPr>
            <p:spPr>
              <a:xfrm>
                <a:off x="8709498" y="2801999"/>
                <a:ext cx="1688869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-approx.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1AC8FAE-0DAF-4537-BDAE-0F8F33CD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498" y="2801999"/>
                <a:ext cx="1688869" cy="369332"/>
              </a:xfrm>
              <a:prstGeom prst="rect">
                <a:avLst/>
              </a:prstGeom>
              <a:blipFill>
                <a:blip r:embed="rId4"/>
                <a:stretch>
                  <a:fillRect t="-9836" r="-61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51B7535-E13B-4725-B2F8-3CBDEA0A8832}"/>
                  </a:ext>
                </a:extLst>
              </p:cNvPr>
              <p:cNvSpPr txBox="1"/>
              <p:nvPr/>
            </p:nvSpPr>
            <p:spPr>
              <a:xfrm>
                <a:off x="3748905" y="3210626"/>
                <a:ext cx="266979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51B7535-E13B-4725-B2F8-3CBDEA0A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05" y="3210626"/>
                <a:ext cx="2669791" cy="369332"/>
              </a:xfrm>
              <a:prstGeom prst="rect">
                <a:avLst/>
              </a:prstGeom>
              <a:blipFill>
                <a:blip r:embed="rId5"/>
                <a:stretch>
                  <a:fillRect l="-2050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C816F3C8-E771-4974-8257-436EEF2186E9}"/>
              </a:ext>
            </a:extLst>
          </p:cNvPr>
          <p:cNvSpPr/>
          <p:nvPr/>
        </p:nvSpPr>
        <p:spPr>
          <a:xfrm>
            <a:off x="7108200" y="3210626"/>
            <a:ext cx="3290167" cy="32901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B93E4165-D909-448A-A3DD-8823834D953B}"/>
              </a:ext>
            </a:extLst>
          </p:cNvPr>
          <p:cNvSpPr/>
          <p:nvPr/>
        </p:nvSpPr>
        <p:spPr>
          <a:xfrm>
            <a:off x="8715811" y="3654929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E5701D99-4615-4615-BD2D-8C23754374E2}"/>
              </a:ext>
            </a:extLst>
          </p:cNvPr>
          <p:cNvSpPr/>
          <p:nvPr/>
        </p:nvSpPr>
        <p:spPr>
          <a:xfrm>
            <a:off x="9070231" y="4487814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乘号 38">
            <a:extLst>
              <a:ext uri="{FF2B5EF4-FFF2-40B4-BE49-F238E27FC236}">
                <a16:creationId xmlns:a16="http://schemas.microsoft.com/office/drawing/2014/main" id="{235F28BF-E254-41F7-AD8C-EBFBC8F2095C}"/>
              </a:ext>
            </a:extLst>
          </p:cNvPr>
          <p:cNvSpPr/>
          <p:nvPr/>
        </p:nvSpPr>
        <p:spPr>
          <a:xfrm>
            <a:off x="7755339" y="4874130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1BF346A-9996-47B8-82CF-D08C732C03AF}"/>
              </a:ext>
            </a:extLst>
          </p:cNvPr>
          <p:cNvSpPr/>
          <p:nvPr/>
        </p:nvSpPr>
        <p:spPr>
          <a:xfrm>
            <a:off x="9066091" y="3615099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2D583CE-EF5F-4F81-B184-0FA648909747}"/>
              </a:ext>
            </a:extLst>
          </p:cNvPr>
          <p:cNvSpPr/>
          <p:nvPr/>
        </p:nvSpPr>
        <p:spPr>
          <a:xfrm>
            <a:off x="8548641" y="3948254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2619622-4AD6-4E20-8FCD-2636A045C38F}"/>
              </a:ext>
            </a:extLst>
          </p:cNvPr>
          <p:cNvSpPr/>
          <p:nvPr/>
        </p:nvSpPr>
        <p:spPr>
          <a:xfrm>
            <a:off x="8818002" y="4536591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695E3B8-23BD-4A8E-BACE-FC53B4F1D7BC}"/>
              </a:ext>
            </a:extLst>
          </p:cNvPr>
          <p:cNvSpPr/>
          <p:nvPr/>
        </p:nvSpPr>
        <p:spPr>
          <a:xfrm>
            <a:off x="9448869" y="4752786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08A5F12-FB03-4F44-99F9-C8DE331C1821}"/>
              </a:ext>
            </a:extLst>
          </p:cNvPr>
          <p:cNvSpPr/>
          <p:nvPr/>
        </p:nvSpPr>
        <p:spPr>
          <a:xfrm>
            <a:off x="9335453" y="4288496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3F3FED0-9ED8-466E-A556-26CF898B9873}"/>
              </a:ext>
            </a:extLst>
          </p:cNvPr>
          <p:cNvSpPr/>
          <p:nvPr/>
        </p:nvSpPr>
        <p:spPr>
          <a:xfrm>
            <a:off x="7659052" y="5174540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B31EB40-5EF4-47B6-8A22-030B1499750C}"/>
              </a:ext>
            </a:extLst>
          </p:cNvPr>
          <p:cNvSpPr/>
          <p:nvPr/>
        </p:nvSpPr>
        <p:spPr>
          <a:xfrm>
            <a:off x="8066634" y="4869735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21C9360-0A62-43B1-850E-DD1F1943E6EE}"/>
              </a:ext>
            </a:extLst>
          </p:cNvPr>
          <p:cNvSpPr/>
          <p:nvPr/>
        </p:nvSpPr>
        <p:spPr>
          <a:xfrm>
            <a:off x="8516744" y="5277318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359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6BD416-23B2-46A4-9F28-3DF04E091E9F}"/>
                  </a:ext>
                </a:extLst>
              </p:cNvPr>
              <p:cNvSpPr txBox="1"/>
              <p:nvPr/>
            </p:nvSpPr>
            <p:spPr>
              <a:xfrm>
                <a:off x="8596862" y="5302394"/>
                <a:ext cx="427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6BD416-23B2-46A4-9F28-3DF04E091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862" y="5302394"/>
                <a:ext cx="4278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61FB24CC-4EE3-427D-89CC-48483730F427}"/>
              </a:ext>
            </a:extLst>
          </p:cNvPr>
          <p:cNvSpPr txBox="1"/>
          <p:nvPr/>
        </p:nvSpPr>
        <p:spPr>
          <a:xfrm>
            <a:off x="796281" y="6123543"/>
            <a:ext cx="428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*in the graph with failures removed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5227CE-C0DA-483F-A74B-EC1F403552C5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flipH="1" flipV="1">
            <a:off x="8006963" y="5125754"/>
            <a:ext cx="538009" cy="179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B2850E-722C-45F1-9244-86E02E9ADCED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>
            <a:off x="7851806" y="5270917"/>
            <a:ext cx="664938" cy="102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1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50" grpId="0" animBg="1"/>
      <p:bldP spid="52" grpId="0" animBg="1"/>
      <p:bldP spid="53" grpId="0" animBg="1"/>
      <p:bldP spid="8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Guarding </a:t>
            </a:r>
            <a:r>
              <a:rPr lang="en-US" altLang="zh-C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Failures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set of vertices incident to edge failures</a:t>
                </a: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15E7AEA6-9283-4592-A6A9-2347D3B8A384}"/>
              </a:ext>
            </a:extLst>
          </p:cNvPr>
          <p:cNvSpPr/>
          <p:nvPr/>
        </p:nvSpPr>
        <p:spPr>
          <a:xfrm>
            <a:off x="2401694" y="3173091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359D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231A374-5BC0-4087-8BB1-3724D9F1518D}"/>
                  </a:ext>
                </a:extLst>
              </p:cNvPr>
              <p:cNvSpPr txBox="1"/>
              <p:nvPr/>
            </p:nvSpPr>
            <p:spPr>
              <a:xfrm>
                <a:off x="2070231" y="3198167"/>
                <a:ext cx="427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231A374-5BC0-4087-8BB1-3724D9F15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31" y="3198167"/>
                <a:ext cx="4278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5D14F631-1CC9-47EE-B289-8BF054E5B197}"/>
              </a:ext>
            </a:extLst>
          </p:cNvPr>
          <p:cNvSpPr/>
          <p:nvPr/>
        </p:nvSpPr>
        <p:spPr>
          <a:xfrm>
            <a:off x="4157942" y="3173091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56348B1-6DA1-41D9-B323-EA264F8FDA11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594448" y="3269468"/>
            <a:ext cx="1563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00C4F72-8668-409C-9FE7-86BC8862411A}"/>
              </a:ext>
            </a:extLst>
          </p:cNvPr>
          <p:cNvSpPr/>
          <p:nvPr/>
        </p:nvSpPr>
        <p:spPr>
          <a:xfrm>
            <a:off x="4605617" y="3173091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59F00B7-D5B0-4FB2-BCDA-240C58B5E258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>
            <a:off x="4350696" y="3269468"/>
            <a:ext cx="2549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8A49557-8782-4358-BD40-99418FDDBC9C}"/>
              </a:ext>
            </a:extLst>
          </p:cNvPr>
          <p:cNvSpPr/>
          <p:nvPr/>
        </p:nvSpPr>
        <p:spPr>
          <a:xfrm rot="4930225">
            <a:off x="5168603" y="2734941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45B4DF3-B4A1-4DF4-BD45-0951AEEC1B0A}"/>
              </a:ext>
            </a:extLst>
          </p:cNvPr>
          <p:cNvSpPr/>
          <p:nvPr/>
        </p:nvSpPr>
        <p:spPr>
          <a:xfrm rot="4930225">
            <a:off x="5490003" y="2999074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0EAA07F-E67C-4A69-B7DC-255483257492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>
            <a:off x="5341777" y="2889548"/>
            <a:ext cx="167806" cy="1476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D8647A61-2A74-4307-8AA4-993C3770AD73}"/>
              </a:ext>
            </a:extLst>
          </p:cNvPr>
          <p:cNvSpPr/>
          <p:nvPr/>
        </p:nvSpPr>
        <p:spPr>
          <a:xfrm>
            <a:off x="5185326" y="3563455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723DBC0-23DC-449A-94E1-7C9FD55AB324}"/>
              </a:ext>
            </a:extLst>
          </p:cNvPr>
          <p:cNvSpPr/>
          <p:nvPr/>
        </p:nvSpPr>
        <p:spPr>
          <a:xfrm>
            <a:off x="5622640" y="3481559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7EEC0DB-AACC-454F-8B8E-FDBC690CEDF7}"/>
              </a:ext>
            </a:extLst>
          </p:cNvPr>
          <p:cNvSpPr/>
          <p:nvPr/>
        </p:nvSpPr>
        <p:spPr>
          <a:xfrm>
            <a:off x="5622640" y="3930295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A877152-1DD2-408D-9492-FFBE1C7559D9}"/>
              </a:ext>
            </a:extLst>
          </p:cNvPr>
          <p:cNvCxnSpPr>
            <a:cxnSpLocks/>
            <a:stCxn id="54" idx="2"/>
            <a:endCxn id="52" idx="6"/>
          </p:cNvCxnSpPr>
          <p:nvPr/>
        </p:nvCxnSpPr>
        <p:spPr>
          <a:xfrm flipH="1">
            <a:off x="5378080" y="3577936"/>
            <a:ext cx="244560" cy="81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3BA446D-C563-4A88-8B12-5117BA5CA890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>
            <a:off x="5719017" y="3674313"/>
            <a:ext cx="0" cy="2559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5FBF6E-4F9E-4D5A-9ECD-71D09C59529C}"/>
                  </a:ext>
                </a:extLst>
              </p:cNvPr>
              <p:cNvSpPr txBox="1"/>
              <p:nvPr/>
            </p:nvSpPr>
            <p:spPr>
              <a:xfrm>
                <a:off x="7534644" y="3312169"/>
                <a:ext cx="181077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5FBF6E-4F9E-4D5A-9ECD-71D09C595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644" y="3312169"/>
                <a:ext cx="18107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45B263-0B1C-4145-8924-BFEADA80CC7C}"/>
                  </a:ext>
                </a:extLst>
              </p:cNvPr>
              <p:cNvSpPr txBox="1"/>
              <p:nvPr/>
            </p:nvSpPr>
            <p:spPr>
              <a:xfrm>
                <a:off x="4272549" y="3289864"/>
                <a:ext cx="427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45B263-0B1C-4145-8924-BFEADA80C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549" y="3289864"/>
                <a:ext cx="427840" cy="461665"/>
              </a:xfrm>
              <a:prstGeom prst="rect">
                <a:avLst/>
              </a:prstGeom>
              <a:blipFill>
                <a:blip r:embed="rId6"/>
                <a:stretch>
                  <a:fillRect l="-4286" r="-1429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529AC94-CEDB-4F34-AED0-887ECD3B4F72}"/>
                  </a:ext>
                </a:extLst>
              </p:cNvPr>
              <p:cNvSpPr txBox="1"/>
              <p:nvPr/>
            </p:nvSpPr>
            <p:spPr>
              <a:xfrm>
                <a:off x="3931169" y="2769814"/>
                <a:ext cx="427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529AC94-CEDB-4F34-AED0-887ECD3B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69" y="2769814"/>
                <a:ext cx="4278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2539E46-3C5F-4A96-AFF5-8A91B5858D34}"/>
              </a:ext>
            </a:extLst>
          </p:cNvPr>
          <p:cNvCxnSpPr/>
          <p:nvPr/>
        </p:nvCxnSpPr>
        <p:spPr>
          <a:xfrm>
            <a:off x="4359009" y="3269468"/>
            <a:ext cx="25492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D5A1BF8E-4C8C-4946-8DBF-981E1F50F236}"/>
              </a:ext>
            </a:extLst>
          </p:cNvPr>
          <p:cNvSpPr/>
          <p:nvPr/>
        </p:nvSpPr>
        <p:spPr>
          <a:xfrm>
            <a:off x="4157458" y="3171075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E03D6F-AA60-41CC-BB38-4C494A39306F}"/>
                  </a:ext>
                </a:extLst>
              </p:cNvPr>
              <p:cNvSpPr txBox="1"/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E03D6F-AA60-41CC-BB38-4C494A39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  <a:blipFill>
                <a:blip r:embed="rId8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6" grpId="0" animBg="1"/>
      <p:bldP spid="37" grpId="0" animBg="1"/>
      <p:bldP spid="43" grpId="0" animBg="1"/>
      <p:bldP spid="44" grpId="0" animBg="1"/>
      <p:bldP spid="52" grpId="0" animBg="1"/>
      <p:bldP spid="54" grpId="0" animBg="1"/>
      <p:bldP spid="56" grpId="0" animBg="1"/>
      <p:bldP spid="66" grpId="0" animBg="1"/>
      <p:bldP spid="68" grpId="0"/>
      <p:bldP spid="70" grpId="0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What about </a:t>
            </a:r>
            <a:r>
              <a:rPr lang="en-US" altLang="zh-C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Natural attempt: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vertices adjacent to failures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too large!</a:t>
                </a:r>
              </a:p>
              <a:p>
                <a:pPr marL="457200" lvl="1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general,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low-degree failures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are fine.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problem is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high-degree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5801E555-AA15-4B45-836D-4A8544122125}"/>
              </a:ext>
            </a:extLst>
          </p:cNvPr>
          <p:cNvGrpSpPr/>
          <p:nvPr/>
        </p:nvGrpSpPr>
        <p:grpSpPr>
          <a:xfrm>
            <a:off x="8476716" y="3432525"/>
            <a:ext cx="1599681" cy="1424185"/>
            <a:chOff x="8392626" y="3312266"/>
            <a:chExt cx="1599681" cy="142418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068374F-BB30-49AE-8FF0-0FFC6C753EAF}"/>
                </a:ext>
              </a:extLst>
            </p:cNvPr>
            <p:cNvSpPr/>
            <p:nvPr/>
          </p:nvSpPr>
          <p:spPr>
            <a:xfrm>
              <a:off x="9049628" y="388919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EF2826-41C6-469E-88E1-2FBCB46DB31C}"/>
                </a:ext>
              </a:extLst>
            </p:cNvPr>
            <p:cNvSpPr/>
            <p:nvPr/>
          </p:nvSpPr>
          <p:spPr>
            <a:xfrm>
              <a:off x="9634107" y="351907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BA721A0-7F3D-4793-8E57-7CD4D08B6D55}"/>
                </a:ext>
              </a:extLst>
            </p:cNvPr>
            <p:cNvSpPr/>
            <p:nvPr/>
          </p:nvSpPr>
          <p:spPr>
            <a:xfrm>
              <a:off x="9768104" y="395634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CC2B37F-8FA0-425D-B206-22BFE6A9AD9F}"/>
                </a:ext>
              </a:extLst>
            </p:cNvPr>
            <p:cNvSpPr/>
            <p:nvPr/>
          </p:nvSpPr>
          <p:spPr>
            <a:xfrm>
              <a:off x="9506154" y="440014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6862F9A-A6F9-4872-8646-6720B21DF68D}"/>
                </a:ext>
              </a:extLst>
            </p:cNvPr>
            <p:cNvSpPr/>
            <p:nvPr/>
          </p:nvSpPr>
          <p:spPr>
            <a:xfrm>
              <a:off x="8825425" y="451224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29C59C3-888F-47A9-8E67-1FDE22B963DB}"/>
                </a:ext>
              </a:extLst>
            </p:cNvPr>
            <p:cNvSpPr/>
            <p:nvPr/>
          </p:nvSpPr>
          <p:spPr>
            <a:xfrm>
              <a:off x="8392626" y="414147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2040D02-1276-43CF-A4D5-C5FCEBAA0C02}"/>
                </a:ext>
              </a:extLst>
            </p:cNvPr>
            <p:cNvSpPr/>
            <p:nvPr/>
          </p:nvSpPr>
          <p:spPr>
            <a:xfrm>
              <a:off x="8510119" y="362010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C764F53-0142-44D5-8D79-515205CDC2A2}"/>
                </a:ext>
              </a:extLst>
            </p:cNvPr>
            <p:cNvSpPr/>
            <p:nvPr/>
          </p:nvSpPr>
          <p:spPr>
            <a:xfrm>
              <a:off x="9105230" y="3312266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6B2F6C5-617C-4E54-8F6E-1FF84A8DE5A0}"/>
                </a:ext>
              </a:extLst>
            </p:cNvPr>
            <p:cNvCxnSpPr>
              <a:cxnSpLocks/>
              <a:stCxn id="28" idx="5"/>
              <a:endCxn id="22" idx="2"/>
            </p:cNvCxnSpPr>
            <p:nvPr/>
          </p:nvCxnSpPr>
          <p:spPr>
            <a:xfrm>
              <a:off x="8701488" y="3811469"/>
              <a:ext cx="348140" cy="189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81DEFED-92FB-49F0-BE18-EFDC5A88D561}"/>
                </a:ext>
              </a:extLst>
            </p:cNvPr>
            <p:cNvCxnSpPr>
              <a:stCxn id="22" idx="0"/>
              <a:endCxn id="30" idx="4"/>
            </p:cNvCxnSpPr>
            <p:nvPr/>
          </p:nvCxnSpPr>
          <p:spPr>
            <a:xfrm flipV="1">
              <a:off x="9161730" y="3536469"/>
              <a:ext cx="55602" cy="352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A1F580F-CE2C-441B-8F64-1D422FA09B43}"/>
                </a:ext>
              </a:extLst>
            </p:cNvPr>
            <p:cNvCxnSpPr>
              <a:stCxn id="22" idx="7"/>
              <a:endCxn id="23" idx="3"/>
            </p:cNvCxnSpPr>
            <p:nvPr/>
          </p:nvCxnSpPr>
          <p:spPr>
            <a:xfrm flipV="1">
              <a:off x="9240997" y="3710447"/>
              <a:ext cx="425944" cy="211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D36CE0D-A807-4C2B-B1F6-749391F28AC9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9273831" y="4001294"/>
              <a:ext cx="494273" cy="671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59585CD-6DE9-4F3B-BA41-3185ECF6D37A}"/>
                </a:ext>
              </a:extLst>
            </p:cNvPr>
            <p:cNvCxnSpPr>
              <a:stCxn id="22" idx="5"/>
              <a:endCxn id="25" idx="1"/>
            </p:cNvCxnSpPr>
            <p:nvPr/>
          </p:nvCxnSpPr>
          <p:spPr>
            <a:xfrm>
              <a:off x="9240997" y="4080561"/>
              <a:ext cx="297991" cy="352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6DC98E5-62DB-4161-A1CF-1ED22F454476}"/>
                </a:ext>
              </a:extLst>
            </p:cNvPr>
            <p:cNvCxnSpPr>
              <a:cxnSpLocks/>
              <a:stCxn id="22" idx="4"/>
              <a:endCxn id="26" idx="0"/>
            </p:cNvCxnSpPr>
            <p:nvPr/>
          </p:nvCxnSpPr>
          <p:spPr>
            <a:xfrm flipH="1">
              <a:off x="8937527" y="4113395"/>
              <a:ext cx="224203" cy="398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44FA351-22EC-4455-AE74-B720FCA4088E}"/>
                </a:ext>
              </a:extLst>
            </p:cNvPr>
            <p:cNvCxnSpPr>
              <a:stCxn id="22" idx="3"/>
              <a:endCxn id="27" idx="7"/>
            </p:cNvCxnSpPr>
            <p:nvPr/>
          </p:nvCxnSpPr>
          <p:spPr>
            <a:xfrm flipH="1">
              <a:off x="8583995" y="4080561"/>
              <a:ext cx="498467" cy="93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乘号 62">
            <a:extLst>
              <a:ext uri="{FF2B5EF4-FFF2-40B4-BE49-F238E27FC236}">
                <a16:creationId xmlns:a16="http://schemas.microsoft.com/office/drawing/2014/main" id="{952932FB-2602-4DC3-8FE9-46C85034D313}"/>
              </a:ext>
            </a:extLst>
          </p:cNvPr>
          <p:cNvSpPr/>
          <p:nvPr/>
        </p:nvSpPr>
        <p:spPr>
          <a:xfrm>
            <a:off x="9017611" y="3892838"/>
            <a:ext cx="461822" cy="46182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C8FB87-4F24-455A-BF36-648D50BD9811}"/>
              </a:ext>
            </a:extLst>
          </p:cNvPr>
          <p:cNvGrpSpPr/>
          <p:nvPr/>
        </p:nvGrpSpPr>
        <p:grpSpPr>
          <a:xfrm>
            <a:off x="8474689" y="3436962"/>
            <a:ext cx="1599681" cy="1417721"/>
            <a:chOff x="8392626" y="3312642"/>
            <a:chExt cx="1599681" cy="1417721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AC4A9C1-EF54-42C3-924C-8760F84574C8}"/>
                </a:ext>
              </a:extLst>
            </p:cNvPr>
            <p:cNvSpPr/>
            <p:nvPr/>
          </p:nvSpPr>
          <p:spPr>
            <a:xfrm>
              <a:off x="9105230" y="3312642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17E9878-C518-436A-A370-80FA0E66BC0B}"/>
                </a:ext>
              </a:extLst>
            </p:cNvPr>
            <p:cNvSpPr/>
            <p:nvPr/>
          </p:nvSpPr>
          <p:spPr>
            <a:xfrm>
              <a:off x="9636486" y="3515024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A1EB20-99D1-412F-85D7-5D0B859DE964}"/>
                </a:ext>
              </a:extLst>
            </p:cNvPr>
            <p:cNvSpPr/>
            <p:nvPr/>
          </p:nvSpPr>
          <p:spPr>
            <a:xfrm>
              <a:off x="9768104" y="3950109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4B0251D-92D8-4CBF-8638-584686D36DA0}"/>
                </a:ext>
              </a:extLst>
            </p:cNvPr>
            <p:cNvSpPr/>
            <p:nvPr/>
          </p:nvSpPr>
          <p:spPr>
            <a:xfrm>
              <a:off x="9509946" y="4394059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7616BC3-F43D-4B1A-AB22-31474675A318}"/>
                </a:ext>
              </a:extLst>
            </p:cNvPr>
            <p:cNvSpPr/>
            <p:nvPr/>
          </p:nvSpPr>
          <p:spPr>
            <a:xfrm>
              <a:off x="8825425" y="4506160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1D2DB6-865D-44EA-BDDB-BB7BA94E7672}"/>
                </a:ext>
              </a:extLst>
            </p:cNvPr>
            <p:cNvSpPr/>
            <p:nvPr/>
          </p:nvSpPr>
          <p:spPr>
            <a:xfrm>
              <a:off x="8392626" y="4136237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38C314E-845A-4B9D-B0DB-0E5B0A193FC4}"/>
                </a:ext>
              </a:extLst>
            </p:cNvPr>
            <p:cNvSpPr/>
            <p:nvPr/>
          </p:nvSpPr>
          <p:spPr>
            <a:xfrm>
              <a:off x="8504727" y="3614859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D7F165C-41B9-45D2-A60B-6D2786BF14BF}"/>
                  </a:ext>
                </a:extLst>
              </p:cNvPr>
              <p:cNvSpPr txBox="1"/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D7F165C-41B9-45D2-A60B-6D2786BF1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  <a:blipFill>
                <a:blip r:embed="rId4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D0038B7-FBAF-4919-BE6D-FE2D1B4F70ED}"/>
              </a:ext>
            </a:extLst>
          </p:cNvPr>
          <p:cNvSpPr txBox="1"/>
          <p:nvPr/>
        </p:nvSpPr>
        <p:spPr>
          <a:xfrm>
            <a:off x="4557320" y="5525393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A0885E-5AC3-49A6-907A-4BD146E48E22}"/>
              </a:ext>
            </a:extLst>
          </p:cNvPr>
          <p:cNvSpPr txBox="1"/>
          <p:nvPr/>
        </p:nvSpPr>
        <p:spPr>
          <a:xfrm>
            <a:off x="3102172" y="591185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Attempt 2: 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High-Degree Hierarchy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[DP’10]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01087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Partition vertices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levels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Guarantee: Every failure has small degree 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each level,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 (sparse) spanner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set of vertices adjacent to a failure inside some level, in the spanner</a:t>
                </a: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01087" cy="4351338"/>
              </a:xfrm>
              <a:blipFill>
                <a:blip r:embed="rId3"/>
                <a:stretch>
                  <a:fillRect l="-1689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3D058B92-20DC-4EC3-AB6D-6EA18BA22E01}"/>
              </a:ext>
            </a:extLst>
          </p:cNvPr>
          <p:cNvSpPr/>
          <p:nvPr/>
        </p:nvSpPr>
        <p:spPr>
          <a:xfrm>
            <a:off x="7661730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862554E2-206A-4849-A1A3-694E76308098}"/>
              </a:ext>
            </a:extLst>
          </p:cNvPr>
          <p:cNvSpPr/>
          <p:nvPr/>
        </p:nvSpPr>
        <p:spPr>
          <a:xfrm>
            <a:off x="7635075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B5457A9-84F8-42C6-9554-9971EF291083}"/>
              </a:ext>
            </a:extLst>
          </p:cNvPr>
          <p:cNvSpPr/>
          <p:nvPr/>
        </p:nvSpPr>
        <p:spPr>
          <a:xfrm>
            <a:off x="7635075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0AFF3D2-EE30-47BC-A1BD-778509364D05}"/>
              </a:ext>
            </a:extLst>
          </p:cNvPr>
          <p:cNvSpPr/>
          <p:nvPr/>
        </p:nvSpPr>
        <p:spPr>
          <a:xfrm>
            <a:off x="8635678" y="24992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5EE95CA-EF09-4911-8CF7-664A67ECC8B7}"/>
              </a:ext>
            </a:extLst>
          </p:cNvPr>
          <p:cNvSpPr/>
          <p:nvPr/>
        </p:nvSpPr>
        <p:spPr>
          <a:xfrm>
            <a:off x="9927118" y="227034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389AD46-DEDF-4CB0-8F8C-BE96FF78E19F}"/>
              </a:ext>
            </a:extLst>
          </p:cNvPr>
          <p:cNvSpPr/>
          <p:nvPr/>
        </p:nvSpPr>
        <p:spPr>
          <a:xfrm>
            <a:off x="10613707" y="251555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A274628-2CA5-43D5-9F6C-B649759B3141}"/>
              </a:ext>
            </a:extLst>
          </p:cNvPr>
          <p:cNvSpPr/>
          <p:nvPr/>
        </p:nvSpPr>
        <p:spPr>
          <a:xfrm>
            <a:off x="7867353" y="20414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F0E3DC8-B643-4C24-A99A-2C019FF1FF05}"/>
              </a:ext>
            </a:extLst>
          </p:cNvPr>
          <p:cNvSpPr/>
          <p:nvPr/>
        </p:nvSpPr>
        <p:spPr>
          <a:xfrm>
            <a:off x="9518435" y="401951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600D689-138D-4449-A05F-9FB32989336F}"/>
              </a:ext>
            </a:extLst>
          </p:cNvPr>
          <p:cNvSpPr/>
          <p:nvPr/>
        </p:nvSpPr>
        <p:spPr>
          <a:xfrm>
            <a:off x="8243342" y="392142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D5AFF23-0939-423F-9DD2-2F7ADAB7512F}"/>
              </a:ext>
            </a:extLst>
          </p:cNvPr>
          <p:cNvSpPr/>
          <p:nvPr/>
        </p:nvSpPr>
        <p:spPr>
          <a:xfrm>
            <a:off x="10875264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9FA8F6A-DAE1-49E9-AFBE-EBB15ACF13BB}"/>
              </a:ext>
            </a:extLst>
          </p:cNvPr>
          <p:cNvSpPr/>
          <p:nvPr/>
        </p:nvSpPr>
        <p:spPr>
          <a:xfrm>
            <a:off x="11676284" y="444454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B2606E3-A71D-432B-94A7-BFC00A200CAA}"/>
              </a:ext>
            </a:extLst>
          </p:cNvPr>
          <p:cNvSpPr/>
          <p:nvPr/>
        </p:nvSpPr>
        <p:spPr>
          <a:xfrm>
            <a:off x="9796340" y="383969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D5D75D-94B8-4FB7-B87B-2157A3C7BBC6}"/>
              </a:ext>
            </a:extLst>
          </p:cNvPr>
          <p:cNvSpPr/>
          <p:nvPr/>
        </p:nvSpPr>
        <p:spPr>
          <a:xfrm>
            <a:off x="10646401" y="41666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B1BE210-C890-4455-B22A-ACD14F0620F4}"/>
              </a:ext>
            </a:extLst>
          </p:cNvPr>
          <p:cNvSpPr/>
          <p:nvPr/>
        </p:nvSpPr>
        <p:spPr>
          <a:xfrm>
            <a:off x="10891612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4CBC4F2-104A-4B87-BD27-20DF058A520D}"/>
              </a:ext>
            </a:extLst>
          </p:cNvPr>
          <p:cNvSpPr/>
          <p:nvPr/>
        </p:nvSpPr>
        <p:spPr>
          <a:xfrm>
            <a:off x="10450233" y="545807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497AB71-9099-4756-BC57-F1EE346C0FBD}"/>
              </a:ext>
            </a:extLst>
          </p:cNvPr>
          <p:cNvSpPr/>
          <p:nvPr/>
        </p:nvSpPr>
        <p:spPr>
          <a:xfrm>
            <a:off x="9829034" y="614466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9603DCE-2C57-4FA4-8F4F-605121998703}"/>
              </a:ext>
            </a:extLst>
          </p:cNvPr>
          <p:cNvSpPr/>
          <p:nvPr/>
        </p:nvSpPr>
        <p:spPr>
          <a:xfrm>
            <a:off x="9371309" y="591580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5C20062-09E7-4EE5-B037-B1DE524AC32F}"/>
              </a:ext>
            </a:extLst>
          </p:cNvPr>
          <p:cNvSpPr/>
          <p:nvPr/>
        </p:nvSpPr>
        <p:spPr>
          <a:xfrm>
            <a:off x="9649213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ADBA0FC-F354-46B6-911B-7663E61F0F03}"/>
              </a:ext>
            </a:extLst>
          </p:cNvPr>
          <p:cNvSpPr/>
          <p:nvPr/>
        </p:nvSpPr>
        <p:spPr>
          <a:xfrm>
            <a:off x="8112563" y="593215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F7548D-2A73-49F4-95DF-8BA0E12F4BE1}"/>
              </a:ext>
            </a:extLst>
          </p:cNvPr>
          <p:cNvGrpSpPr/>
          <p:nvPr/>
        </p:nvGrpSpPr>
        <p:grpSpPr>
          <a:xfrm>
            <a:off x="8619331" y="2123220"/>
            <a:ext cx="2726592" cy="4197853"/>
            <a:chOff x="8619331" y="2123220"/>
            <a:chExt cx="2726592" cy="4197853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0323565-FFBD-48FB-BB37-36420B7197DF}"/>
                </a:ext>
              </a:extLst>
            </p:cNvPr>
            <p:cNvSpPr/>
            <p:nvPr/>
          </p:nvSpPr>
          <p:spPr>
            <a:xfrm>
              <a:off x="11153169" y="212322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DC682EF-3C97-41AA-AA24-B77726EDE9EC}"/>
                </a:ext>
              </a:extLst>
            </p:cNvPr>
            <p:cNvSpPr/>
            <p:nvPr/>
          </p:nvSpPr>
          <p:spPr>
            <a:xfrm>
              <a:off x="9273225" y="212322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5A94A22-7F94-4684-9FD6-4683AFD836CC}"/>
                </a:ext>
              </a:extLst>
            </p:cNvPr>
            <p:cNvSpPr/>
            <p:nvPr/>
          </p:nvSpPr>
          <p:spPr>
            <a:xfrm>
              <a:off x="8913583" y="4264722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9DB44A3-A848-4AFD-95C1-36D040766C23}"/>
                </a:ext>
              </a:extLst>
            </p:cNvPr>
            <p:cNvSpPr/>
            <p:nvPr/>
          </p:nvSpPr>
          <p:spPr>
            <a:xfrm>
              <a:off x="10270413" y="421568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0D70B0-ECC8-4AC8-BA70-24C1794483C5}"/>
                </a:ext>
              </a:extLst>
            </p:cNvPr>
            <p:cNvSpPr/>
            <p:nvPr/>
          </p:nvSpPr>
          <p:spPr>
            <a:xfrm>
              <a:off x="8652026" y="387238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01ED01D-8816-419F-A444-9D5246DE9228}"/>
                </a:ext>
              </a:extLst>
            </p:cNvPr>
            <p:cNvSpPr/>
            <p:nvPr/>
          </p:nvSpPr>
          <p:spPr>
            <a:xfrm>
              <a:off x="10074244" y="59648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23014F6-F957-47DD-84F9-F1D905C701C3}"/>
                </a:ext>
              </a:extLst>
            </p:cNvPr>
            <p:cNvSpPr/>
            <p:nvPr/>
          </p:nvSpPr>
          <p:spPr>
            <a:xfrm>
              <a:off x="10205023" y="563789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4AB0327-322F-403A-A4B3-5AFC3AD5F245}"/>
                </a:ext>
              </a:extLst>
            </p:cNvPr>
            <p:cNvSpPr/>
            <p:nvPr/>
          </p:nvSpPr>
          <p:spPr>
            <a:xfrm>
              <a:off x="9060709" y="575233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968E298-7E57-4C15-BB96-4122671B21C8}"/>
                </a:ext>
              </a:extLst>
            </p:cNvPr>
            <p:cNvSpPr/>
            <p:nvPr/>
          </p:nvSpPr>
          <p:spPr>
            <a:xfrm>
              <a:off x="8619331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6" name="椭圆 75">
            <a:extLst>
              <a:ext uri="{FF2B5EF4-FFF2-40B4-BE49-F238E27FC236}">
                <a16:creationId xmlns:a16="http://schemas.microsoft.com/office/drawing/2014/main" id="{19F01FBD-3270-4183-B461-C1E1CA8431C6}"/>
              </a:ext>
            </a:extLst>
          </p:cNvPr>
          <p:cNvSpPr/>
          <p:nvPr/>
        </p:nvSpPr>
        <p:spPr>
          <a:xfrm>
            <a:off x="8831846" y="552346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E38DACA-71DC-4AA7-A71A-FAD6D9B59C10}"/>
              </a:ext>
            </a:extLst>
          </p:cNvPr>
          <p:cNvSpPr/>
          <p:nvPr/>
        </p:nvSpPr>
        <p:spPr>
          <a:xfrm>
            <a:off x="8488552" y="57359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7F101A1-380F-4A45-87B1-0F404DF83586}"/>
              </a:ext>
            </a:extLst>
          </p:cNvPr>
          <p:cNvSpPr/>
          <p:nvPr/>
        </p:nvSpPr>
        <p:spPr>
          <a:xfrm>
            <a:off x="8782804" y="58831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577F883-AE87-46CF-907A-766D7FABD17D}"/>
              </a:ext>
            </a:extLst>
          </p:cNvPr>
          <p:cNvSpPr/>
          <p:nvPr/>
        </p:nvSpPr>
        <p:spPr>
          <a:xfrm>
            <a:off x="9158793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F6BC372-B74F-4CA7-9876-B03BDB7B4486}"/>
              </a:ext>
            </a:extLst>
          </p:cNvPr>
          <p:cNvSpPr/>
          <p:nvPr/>
        </p:nvSpPr>
        <p:spPr>
          <a:xfrm>
            <a:off x="10564665" y="606292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616B33-0722-4F48-A168-50568F0122CF}"/>
              </a:ext>
            </a:extLst>
          </p:cNvPr>
          <p:cNvCxnSpPr>
            <a:stCxn id="70" idx="2"/>
            <a:endCxn id="66" idx="6"/>
          </p:cNvCxnSpPr>
          <p:nvPr/>
        </p:nvCxnSpPr>
        <p:spPr>
          <a:xfrm flipH="1">
            <a:off x="9253463" y="5783317"/>
            <a:ext cx="395751" cy="653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BC002DCA-2BE0-4920-8558-7633281CF802}"/>
              </a:ext>
            </a:extLst>
          </p:cNvPr>
          <p:cNvGrpSpPr/>
          <p:nvPr/>
        </p:nvGrpSpPr>
        <p:grpSpPr>
          <a:xfrm>
            <a:off x="8831674" y="2434872"/>
            <a:ext cx="1785275" cy="177061"/>
            <a:chOff x="8517349" y="2434872"/>
            <a:chExt cx="1785275" cy="177061"/>
          </a:xfrm>
        </p:grpSpPr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E7CAD365-08F6-4A02-A572-BE0CE744C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7349" y="2434872"/>
              <a:ext cx="1126914" cy="160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B977F0BD-BF4F-4B61-8313-61ED79B5556B}"/>
                </a:ext>
              </a:extLst>
            </p:cNvPr>
            <p:cNvCxnSpPr/>
            <p:nvPr/>
          </p:nvCxnSpPr>
          <p:spPr>
            <a:xfrm>
              <a:off x="9780561" y="2434872"/>
              <a:ext cx="522063" cy="17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7BEF88F1-E6B3-4250-B639-70BD795F0DA1}"/>
              </a:ext>
            </a:extLst>
          </p:cNvPr>
          <p:cNvGrpSpPr/>
          <p:nvPr/>
        </p:nvGrpSpPr>
        <p:grpSpPr>
          <a:xfrm>
            <a:off x="8411110" y="4004217"/>
            <a:ext cx="2495624" cy="239691"/>
            <a:chOff x="8096785" y="4004217"/>
            <a:chExt cx="2495624" cy="239691"/>
          </a:xfrm>
        </p:grpSpPr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D4355198-8289-4BA7-B3EE-6E66C4888030}"/>
                </a:ext>
              </a:extLst>
            </p:cNvPr>
            <p:cNvCxnSpPr/>
            <p:nvPr/>
          </p:nvCxnSpPr>
          <p:spPr>
            <a:xfrm>
              <a:off x="8096785" y="4085953"/>
              <a:ext cx="1110567" cy="29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BC65D716-DC4D-4FD4-9DFD-0E7CE28AFAE9}"/>
                </a:ext>
              </a:extLst>
            </p:cNvPr>
            <p:cNvCxnSpPr/>
            <p:nvPr/>
          </p:nvCxnSpPr>
          <p:spPr>
            <a:xfrm flipV="1">
              <a:off x="9400106" y="4004217"/>
              <a:ext cx="113379" cy="111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A26BC8BA-5E14-4B6B-951C-C3A0B370E015}"/>
                </a:ext>
              </a:extLst>
            </p:cNvPr>
            <p:cNvCxnSpPr/>
            <p:nvPr/>
          </p:nvCxnSpPr>
          <p:spPr>
            <a:xfrm>
              <a:off x="9649783" y="4004217"/>
              <a:ext cx="337775" cy="239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04AF2CE9-6AE5-4573-B12C-1F087B42C602}"/>
                </a:ext>
              </a:extLst>
            </p:cNvPr>
            <p:cNvCxnSpPr/>
            <p:nvPr/>
          </p:nvCxnSpPr>
          <p:spPr>
            <a:xfrm flipV="1">
              <a:off x="9400106" y="4036911"/>
              <a:ext cx="1192303" cy="78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39BE770E-3CB1-4948-9B97-3F16C502132A}"/>
              </a:ext>
            </a:extLst>
          </p:cNvPr>
          <p:cNvGrpSpPr/>
          <p:nvPr/>
        </p:nvGrpSpPr>
        <p:grpSpPr>
          <a:xfrm>
            <a:off x="8588171" y="5554455"/>
            <a:ext cx="2306683" cy="670241"/>
            <a:chOff x="8273846" y="5554455"/>
            <a:chExt cx="2306683" cy="670241"/>
          </a:xfrm>
        </p:grpSpPr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1F380207-DBB3-40E3-9A9D-DEB56882EDB1}"/>
                </a:ext>
              </a:extLst>
            </p:cNvPr>
            <p:cNvCxnSpPr/>
            <p:nvPr/>
          </p:nvCxnSpPr>
          <p:spPr>
            <a:xfrm flipV="1">
              <a:off x="9224752" y="5851467"/>
              <a:ext cx="141606" cy="925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2F971C65-275D-4296-B12D-A6CC6B9E67FB}"/>
                </a:ext>
              </a:extLst>
            </p:cNvPr>
            <p:cNvCxnSpPr>
              <a:cxnSpLocks/>
            </p:cNvCxnSpPr>
            <p:nvPr/>
          </p:nvCxnSpPr>
          <p:spPr>
            <a:xfrm>
              <a:off x="8713517" y="5619844"/>
              <a:ext cx="624613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BFC89572-3E6E-4247-8415-399E942B412D}"/>
                </a:ext>
              </a:extLst>
            </p:cNvPr>
            <p:cNvCxnSpPr/>
            <p:nvPr/>
          </p:nvCxnSpPr>
          <p:spPr>
            <a:xfrm flipH="1">
              <a:off x="8568098" y="5716221"/>
              <a:ext cx="49042" cy="166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016028A9-4A88-4EFD-988C-990B7DFE7C0D}"/>
                </a:ext>
              </a:extLst>
            </p:cNvPr>
            <p:cNvCxnSpPr>
              <a:cxnSpLocks/>
            </p:cNvCxnSpPr>
            <p:nvPr/>
          </p:nvCxnSpPr>
          <p:spPr>
            <a:xfrm>
              <a:off x="9434507" y="5879695"/>
              <a:ext cx="111672" cy="293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38869E57-CC72-4C06-BDAD-E8A6F1190D43}"/>
                </a:ext>
              </a:extLst>
            </p:cNvPr>
            <p:cNvCxnSpPr/>
            <p:nvPr/>
          </p:nvCxnSpPr>
          <p:spPr>
            <a:xfrm flipV="1">
              <a:off x="9012236" y="6080329"/>
              <a:ext cx="76218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C819E4B0-E270-40B1-996C-3B1411533B56}"/>
                </a:ext>
              </a:extLst>
            </p:cNvPr>
            <p:cNvCxnSpPr>
              <a:cxnSpLocks/>
            </p:cNvCxnSpPr>
            <p:nvPr/>
          </p:nvCxnSpPr>
          <p:spPr>
            <a:xfrm>
              <a:off x="8636247" y="6047635"/>
              <a:ext cx="239691" cy="1089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92EEFEAD-5C5F-47CA-AC8A-7652560A8DB1}"/>
                </a:ext>
              </a:extLst>
            </p:cNvPr>
            <p:cNvCxnSpPr/>
            <p:nvPr/>
          </p:nvCxnSpPr>
          <p:spPr>
            <a:xfrm>
              <a:off x="8341995" y="5900509"/>
              <a:ext cx="157954" cy="108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4FE674B5-20E5-4BA5-BA96-6C5AFBDB2868}"/>
                </a:ext>
              </a:extLst>
            </p:cNvPr>
            <p:cNvCxnSpPr/>
            <p:nvPr/>
          </p:nvCxnSpPr>
          <p:spPr>
            <a:xfrm>
              <a:off x="9502656" y="5851467"/>
              <a:ext cx="779154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CE8A48E7-3498-493D-AE99-3D14EE5660AA}"/>
                </a:ext>
              </a:extLst>
            </p:cNvPr>
            <p:cNvCxnSpPr/>
            <p:nvPr/>
          </p:nvCxnSpPr>
          <p:spPr>
            <a:xfrm flipH="1">
              <a:off x="8501002" y="5945084"/>
              <a:ext cx="345001" cy="2796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788299AA-F343-4146-95C0-43467B1DB3BF}"/>
                </a:ext>
              </a:extLst>
            </p:cNvPr>
            <p:cNvCxnSpPr/>
            <p:nvPr/>
          </p:nvCxnSpPr>
          <p:spPr>
            <a:xfrm>
              <a:off x="8273846" y="5928737"/>
              <a:ext cx="62630" cy="2278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58164457-0161-4756-A645-DB728F6B33B7}"/>
                </a:ext>
              </a:extLst>
            </p:cNvPr>
            <p:cNvCxnSpPr/>
            <p:nvPr/>
          </p:nvCxnSpPr>
          <p:spPr>
            <a:xfrm flipH="1">
              <a:off x="9927687" y="5830653"/>
              <a:ext cx="62630" cy="1624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C295C11B-7EC2-4B78-8193-4A5308396619}"/>
                </a:ext>
              </a:extLst>
            </p:cNvPr>
            <p:cNvCxnSpPr/>
            <p:nvPr/>
          </p:nvCxnSpPr>
          <p:spPr>
            <a:xfrm flipV="1">
              <a:off x="9502656" y="5554455"/>
              <a:ext cx="636494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A385810D-3FD8-446C-8065-335A8720AA2A}"/>
                </a:ext>
              </a:extLst>
            </p:cNvPr>
            <p:cNvCxnSpPr/>
            <p:nvPr/>
          </p:nvCxnSpPr>
          <p:spPr>
            <a:xfrm>
              <a:off x="10235527" y="5650832"/>
              <a:ext cx="114432" cy="412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6C108053-DC4F-47E3-BA31-A2F5B8FF7581}"/>
                </a:ext>
              </a:extLst>
            </p:cNvPr>
            <p:cNvCxnSpPr/>
            <p:nvPr/>
          </p:nvCxnSpPr>
          <p:spPr>
            <a:xfrm>
              <a:off x="10086694" y="5734276"/>
              <a:ext cx="493835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551799E-722D-4378-A982-B7D83C32FF88}"/>
              </a:ext>
            </a:extLst>
          </p:cNvPr>
          <p:cNvGrpSpPr/>
          <p:nvPr/>
        </p:nvGrpSpPr>
        <p:grpSpPr>
          <a:xfrm>
            <a:off x="9447124" y="2195268"/>
            <a:ext cx="739844" cy="3747754"/>
            <a:chOff x="9118745" y="3133808"/>
            <a:chExt cx="459819" cy="2329259"/>
          </a:xfrm>
        </p:grpSpPr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74DE44AB-3AAB-46E5-9D5E-F661AB2AE027}"/>
                </a:ext>
              </a:extLst>
            </p:cNvPr>
            <p:cNvSpPr/>
            <p:nvPr/>
          </p:nvSpPr>
          <p:spPr>
            <a:xfrm>
              <a:off x="9118745" y="422092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乘号 89">
              <a:extLst>
                <a:ext uri="{FF2B5EF4-FFF2-40B4-BE49-F238E27FC236}">
                  <a16:creationId xmlns:a16="http://schemas.microsoft.com/office/drawing/2014/main" id="{ADFB7EF6-4AD5-40E7-BFE5-ADA59741C132}"/>
                </a:ext>
              </a:extLst>
            </p:cNvPr>
            <p:cNvSpPr/>
            <p:nvPr/>
          </p:nvSpPr>
          <p:spPr>
            <a:xfrm>
              <a:off x="9372745" y="313380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乘号 90">
              <a:extLst>
                <a:ext uri="{FF2B5EF4-FFF2-40B4-BE49-F238E27FC236}">
                  <a16:creationId xmlns:a16="http://schemas.microsoft.com/office/drawing/2014/main" id="{1CDC0352-3D3F-4FBF-BD34-8E91EE67203D}"/>
                </a:ext>
              </a:extLst>
            </p:cNvPr>
            <p:cNvSpPr/>
            <p:nvPr/>
          </p:nvSpPr>
          <p:spPr>
            <a:xfrm>
              <a:off x="9200025" y="525724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5101B1D0-AD1B-4BAE-91C6-F94C9D7528A5}"/>
              </a:ext>
            </a:extLst>
          </p:cNvPr>
          <p:cNvGrpSpPr/>
          <p:nvPr/>
        </p:nvGrpSpPr>
        <p:grpSpPr>
          <a:xfrm>
            <a:off x="8210445" y="4032445"/>
            <a:ext cx="3495572" cy="2030485"/>
            <a:chOff x="8068407" y="3930260"/>
            <a:chExt cx="3495572" cy="2030484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EAC628D4-2B43-45A8-B5EC-82969342CE92}"/>
                </a:ext>
              </a:extLst>
            </p:cNvPr>
            <p:cNvCxnSpPr>
              <a:stCxn id="44" idx="3"/>
              <a:endCxn id="76" idx="0"/>
            </p:cNvCxnSpPr>
            <p:nvPr/>
          </p:nvCxnSpPr>
          <p:spPr>
            <a:xfrm flipH="1">
              <a:off x="8787690" y="4081853"/>
              <a:ext cx="618440" cy="133942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2188EC4-B7A7-46DE-9BC2-07D6AB810650}"/>
                </a:ext>
              </a:extLst>
            </p:cNvPr>
            <p:cNvCxnSpPr>
              <a:stCxn id="44" idx="4"/>
              <a:endCxn id="70" idx="0"/>
            </p:cNvCxnSpPr>
            <p:nvPr/>
          </p:nvCxnSpPr>
          <p:spPr>
            <a:xfrm>
              <a:off x="9474279" y="4110081"/>
              <a:ext cx="130778" cy="14746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423D2F90-30C1-452D-A130-0B05670D50C1}"/>
                </a:ext>
              </a:extLst>
            </p:cNvPr>
            <p:cNvCxnSpPr>
              <a:cxnSpLocks/>
              <a:stCxn id="44" idx="3"/>
              <a:endCxn id="66" idx="0"/>
            </p:cNvCxnSpPr>
            <p:nvPr/>
          </p:nvCxnSpPr>
          <p:spPr>
            <a:xfrm flipH="1">
              <a:off x="9016553" y="4081853"/>
              <a:ext cx="389577" cy="156829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93E10941-543E-4A95-BB5C-F38A4022B8CC}"/>
                </a:ext>
              </a:extLst>
            </p:cNvPr>
            <p:cNvCxnSpPr>
              <a:stCxn id="44" idx="5"/>
              <a:endCxn id="64" idx="0"/>
            </p:cNvCxnSpPr>
            <p:nvPr/>
          </p:nvCxnSpPr>
          <p:spPr>
            <a:xfrm>
              <a:off x="9542428" y="4081853"/>
              <a:ext cx="618439" cy="14538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6F83692-6446-43B9-961A-E82FE95CBC55}"/>
                </a:ext>
              </a:extLst>
            </p:cNvPr>
            <p:cNvCxnSpPr>
              <a:cxnSpLocks/>
              <a:stCxn id="44" idx="5"/>
              <a:endCxn id="58" idx="0"/>
            </p:cNvCxnSpPr>
            <p:nvPr/>
          </p:nvCxnSpPr>
          <p:spPr>
            <a:xfrm>
              <a:off x="9542428" y="4081853"/>
              <a:ext cx="863649" cy="12740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7C95DE9-FBAE-401F-A83C-E1B480E3ECF8}"/>
                </a:ext>
              </a:extLst>
            </p:cNvPr>
            <p:cNvCxnSpPr>
              <a:stCxn id="68" idx="0"/>
              <a:endCxn id="44" idx="4"/>
            </p:cNvCxnSpPr>
            <p:nvPr/>
          </p:nvCxnSpPr>
          <p:spPr>
            <a:xfrm flipV="1">
              <a:off x="9327153" y="4110081"/>
              <a:ext cx="147126" cy="17035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F72022C-90EE-4BC1-A646-64B93DF6263C}"/>
                </a:ext>
              </a:extLst>
            </p:cNvPr>
            <p:cNvCxnSpPr>
              <a:stCxn id="72" idx="0"/>
              <a:endCxn id="44" idx="3"/>
            </p:cNvCxnSpPr>
            <p:nvPr/>
          </p:nvCxnSpPr>
          <p:spPr>
            <a:xfrm flipV="1">
              <a:off x="8068407" y="4081853"/>
              <a:ext cx="1337723" cy="1748113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4A1C20A-584F-4602-A619-FB72A8E89F77}"/>
                </a:ext>
              </a:extLst>
            </p:cNvPr>
            <p:cNvCxnSpPr>
              <a:stCxn id="81" idx="0"/>
              <a:endCxn id="44" idx="5"/>
            </p:cNvCxnSpPr>
            <p:nvPr/>
          </p:nvCxnSpPr>
          <p:spPr>
            <a:xfrm flipH="1" flipV="1">
              <a:off x="9542428" y="4081853"/>
              <a:ext cx="978081" cy="187889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AAB6C5C9-650F-4CE5-B6B2-F3ADC86B1E23}"/>
                </a:ext>
              </a:extLst>
            </p:cNvPr>
            <p:cNvCxnSpPr>
              <a:stCxn id="48" idx="4"/>
              <a:endCxn id="70" idx="0"/>
            </p:cNvCxnSpPr>
            <p:nvPr/>
          </p:nvCxnSpPr>
          <p:spPr>
            <a:xfrm flipH="1">
              <a:off x="9605057" y="4306249"/>
              <a:ext cx="621200" cy="127850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9AD08FBE-8FD0-4BA5-B871-CA64976DFB6C}"/>
                </a:ext>
              </a:extLst>
            </p:cNvPr>
            <p:cNvCxnSpPr>
              <a:stCxn id="70" idx="2"/>
              <a:endCxn id="46" idx="4"/>
            </p:cNvCxnSpPr>
            <p:nvPr/>
          </p:nvCxnSpPr>
          <p:spPr>
            <a:xfrm flipH="1" flipV="1">
              <a:off x="8199186" y="4011996"/>
              <a:ext cx="1309494" cy="16691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4D27E30-A4DB-4397-A440-D6795F5305CE}"/>
                </a:ext>
              </a:extLst>
            </p:cNvPr>
            <p:cNvCxnSpPr>
              <a:stCxn id="51" idx="4"/>
              <a:endCxn id="70" idx="0"/>
            </p:cNvCxnSpPr>
            <p:nvPr/>
          </p:nvCxnSpPr>
          <p:spPr>
            <a:xfrm flipH="1">
              <a:off x="9605057" y="3930260"/>
              <a:ext cx="147127" cy="1654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059C9573-324A-4109-9161-F4E46733683C}"/>
                </a:ext>
              </a:extLst>
            </p:cNvPr>
            <p:cNvCxnSpPr>
              <a:stCxn id="49" idx="3"/>
              <a:endCxn id="70" idx="7"/>
            </p:cNvCxnSpPr>
            <p:nvPr/>
          </p:nvCxnSpPr>
          <p:spPr>
            <a:xfrm flipH="1">
              <a:off x="9673206" y="4506883"/>
              <a:ext cx="1890773" cy="11061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533AA63-1745-40B2-B9A3-FE7EBBCED12F}"/>
                </a:ext>
              </a:extLst>
            </p:cNvPr>
            <p:cNvCxnSpPr>
              <a:stCxn id="47" idx="4"/>
              <a:endCxn id="70" idx="7"/>
            </p:cNvCxnSpPr>
            <p:nvPr/>
          </p:nvCxnSpPr>
          <p:spPr>
            <a:xfrm flipH="1">
              <a:off x="9673206" y="3962954"/>
              <a:ext cx="1157902" cy="165003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C34EAE4A-1DE8-419C-B1B4-582E12F8DC2C}"/>
                </a:ext>
              </a:extLst>
            </p:cNvPr>
            <p:cNvCxnSpPr>
              <a:stCxn id="54" idx="3"/>
              <a:endCxn id="70" idx="0"/>
            </p:cNvCxnSpPr>
            <p:nvPr/>
          </p:nvCxnSpPr>
          <p:spPr>
            <a:xfrm flipH="1">
              <a:off x="9605057" y="4228979"/>
              <a:ext cx="929039" cy="135577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7DC75E02-53EF-4C33-B541-DA738D2968B5}"/>
              </a:ext>
            </a:extLst>
          </p:cNvPr>
          <p:cNvGrpSpPr/>
          <p:nvPr/>
        </p:nvGrpSpPr>
        <p:grpSpPr>
          <a:xfrm>
            <a:off x="8031879" y="2206009"/>
            <a:ext cx="3217667" cy="2009671"/>
            <a:chOff x="8031879" y="2206009"/>
            <a:chExt cx="3217667" cy="2009671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7FC0BB-7F9E-4161-9937-7CD825D0F9DE}"/>
                </a:ext>
              </a:extLst>
            </p:cNvPr>
            <p:cNvCxnSpPr>
              <a:cxnSpLocks/>
              <a:stCxn id="38" idx="3"/>
              <a:endCxn id="52" idx="7"/>
            </p:cNvCxnSpPr>
            <p:nvPr/>
          </p:nvCxnSpPr>
          <p:spPr>
            <a:xfrm flipH="1">
              <a:off x="8816552" y="2434872"/>
              <a:ext cx="1138794" cy="146574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64A42834-9513-485B-8201-DE3F08CFC984}"/>
                </a:ext>
              </a:extLst>
            </p:cNvPr>
            <p:cNvCxnSpPr>
              <a:cxnSpLocks/>
              <a:stCxn id="38" idx="4"/>
              <a:endCxn id="51" idx="0"/>
            </p:cNvCxnSpPr>
            <p:nvPr/>
          </p:nvCxnSpPr>
          <p:spPr>
            <a:xfrm flipH="1">
              <a:off x="9892717" y="2463100"/>
              <a:ext cx="130778" cy="137659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ECC19E9-2AF1-4E81-BA5A-89E626DA2F7A}"/>
                </a:ext>
              </a:extLst>
            </p:cNvPr>
            <p:cNvCxnSpPr>
              <a:cxnSpLocks/>
              <a:stCxn id="38" idx="5"/>
              <a:endCxn id="47" idx="1"/>
            </p:cNvCxnSpPr>
            <p:nvPr/>
          </p:nvCxnSpPr>
          <p:spPr>
            <a:xfrm>
              <a:off x="10091644" y="2434872"/>
              <a:ext cx="811848" cy="146574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A1225F4-A62F-4114-82AA-B996F8D55708}"/>
                </a:ext>
              </a:extLst>
            </p:cNvPr>
            <p:cNvCxnSpPr>
              <a:cxnSpLocks/>
              <a:stCxn id="38" idx="4"/>
              <a:endCxn id="44" idx="0"/>
            </p:cNvCxnSpPr>
            <p:nvPr/>
          </p:nvCxnSpPr>
          <p:spPr>
            <a:xfrm flipH="1">
              <a:off x="9614812" y="2463100"/>
              <a:ext cx="408683" cy="155641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9FAF275-F46D-49C4-AEBF-A30201DB52AF}"/>
                </a:ext>
              </a:extLst>
            </p:cNvPr>
            <p:cNvCxnSpPr>
              <a:cxnSpLocks/>
              <a:stCxn id="48" idx="0"/>
              <a:endCxn id="38" idx="4"/>
            </p:cNvCxnSpPr>
            <p:nvPr/>
          </p:nvCxnSpPr>
          <p:spPr>
            <a:xfrm flipH="1" flipV="1">
              <a:off x="10023495" y="2463100"/>
              <a:ext cx="343295" cy="17525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1910AD63-12A1-43D5-B49D-788C8971677F}"/>
                </a:ext>
              </a:extLst>
            </p:cNvPr>
            <p:cNvCxnSpPr>
              <a:cxnSpLocks/>
              <a:stCxn id="54" idx="1"/>
              <a:endCxn id="38" idx="5"/>
            </p:cNvCxnSpPr>
            <p:nvPr/>
          </p:nvCxnSpPr>
          <p:spPr>
            <a:xfrm flipH="1" flipV="1">
              <a:off x="10091644" y="2434872"/>
              <a:ext cx="582985" cy="175999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CFF67AE1-C96B-4BA1-8F98-D69FB9409672}"/>
                </a:ext>
              </a:extLst>
            </p:cNvPr>
            <p:cNvCxnSpPr>
              <a:cxnSpLocks/>
              <a:stCxn id="41" idx="5"/>
              <a:endCxn id="44" idx="1"/>
            </p:cNvCxnSpPr>
            <p:nvPr/>
          </p:nvCxnSpPr>
          <p:spPr>
            <a:xfrm>
              <a:off x="8031879" y="2206009"/>
              <a:ext cx="1514784" cy="184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9612D1C5-BBB1-4A2D-947E-18ABA911DB8E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9369602" y="2315974"/>
              <a:ext cx="245210" cy="1703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0611B2A2-4147-465C-89DA-BDB34300B372}"/>
                </a:ext>
              </a:extLst>
            </p:cNvPr>
            <p:cNvCxnSpPr>
              <a:stCxn id="37" idx="4"/>
              <a:endCxn id="44" idx="1"/>
            </p:cNvCxnSpPr>
            <p:nvPr/>
          </p:nvCxnSpPr>
          <p:spPr>
            <a:xfrm>
              <a:off x="8732055" y="2691963"/>
              <a:ext cx="814608" cy="135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7E0D840-A148-46D2-B737-7D6D695A1AC7}"/>
                </a:ext>
              </a:extLst>
            </p:cNvPr>
            <p:cNvCxnSpPr>
              <a:stCxn id="44" idx="0"/>
              <a:endCxn id="39" idx="4"/>
            </p:cNvCxnSpPr>
            <p:nvPr/>
          </p:nvCxnSpPr>
          <p:spPr>
            <a:xfrm flipV="1">
              <a:off x="9614812" y="2708310"/>
              <a:ext cx="1095272" cy="1311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EB518172-C06C-4EAA-A71E-BB9FCF0008B1}"/>
                </a:ext>
              </a:extLst>
            </p:cNvPr>
            <p:cNvCxnSpPr>
              <a:stCxn id="44" idx="7"/>
              <a:endCxn id="40" idx="4"/>
            </p:cNvCxnSpPr>
            <p:nvPr/>
          </p:nvCxnSpPr>
          <p:spPr>
            <a:xfrm flipV="1">
              <a:off x="9682961" y="2315974"/>
              <a:ext cx="1566585" cy="173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2EC0413A-613B-4AC0-A531-1FFA481592D6}"/>
              </a:ext>
            </a:extLst>
          </p:cNvPr>
          <p:cNvGrpSpPr/>
          <p:nvPr/>
        </p:nvGrpSpPr>
        <p:grpSpPr>
          <a:xfrm>
            <a:off x="8060107" y="2137860"/>
            <a:ext cx="3121290" cy="542222"/>
            <a:chOff x="8060107" y="2137860"/>
            <a:chExt cx="3121290" cy="54222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730E838-DB81-497F-A95F-9B0CECFC162E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>
              <a:off x="9465979" y="2219597"/>
              <a:ext cx="461139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244FB4-6B50-491F-8F1D-5E8624D78340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 flipV="1">
              <a:off x="10119872" y="2219597"/>
              <a:ext cx="1033297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6EC572B-BFE8-4DB3-94F1-3433CDACDB02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>
              <a:off x="8060107" y="2137860"/>
              <a:ext cx="1213118" cy="8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82C682F-42C3-47CE-9D7D-0CC1C0A3141C}"/>
                </a:ext>
              </a:extLst>
            </p:cNvPr>
            <p:cNvCxnSpPr>
              <a:stCxn id="37" idx="5"/>
              <a:endCxn id="39" idx="3"/>
            </p:cNvCxnSpPr>
            <p:nvPr/>
          </p:nvCxnSpPr>
          <p:spPr>
            <a:xfrm>
              <a:off x="8800204" y="2663735"/>
              <a:ext cx="1841731" cy="16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7DC22BCA-D54F-47DA-A634-5FEE7A234E51}"/>
                </a:ext>
              </a:extLst>
            </p:cNvPr>
            <p:cNvCxnSpPr>
              <a:stCxn id="39" idx="6"/>
              <a:endCxn id="40" idx="3"/>
            </p:cNvCxnSpPr>
            <p:nvPr/>
          </p:nvCxnSpPr>
          <p:spPr>
            <a:xfrm flipV="1">
              <a:off x="10806461" y="2287746"/>
              <a:ext cx="374936" cy="324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DE1FEFBF-C201-4DEC-93F5-5AD54BFC96EA}"/>
                </a:ext>
              </a:extLst>
            </p:cNvPr>
            <p:cNvCxnSpPr>
              <a:stCxn id="37" idx="7"/>
              <a:endCxn id="43" idx="3"/>
            </p:cNvCxnSpPr>
            <p:nvPr/>
          </p:nvCxnSpPr>
          <p:spPr>
            <a:xfrm flipV="1">
              <a:off x="8800204" y="2287746"/>
              <a:ext cx="501249" cy="239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68C510B-0788-499D-9C38-2B43C0EE9990}"/>
              </a:ext>
            </a:extLst>
          </p:cNvPr>
          <p:cNvGrpSpPr/>
          <p:nvPr/>
        </p:nvGrpSpPr>
        <p:grpSpPr>
          <a:xfrm>
            <a:off x="8407868" y="3936068"/>
            <a:ext cx="3296644" cy="536702"/>
            <a:chOff x="8407868" y="3936068"/>
            <a:chExt cx="3296644" cy="53670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E64F4F7-94C0-4F64-B05A-7C36C26D02E9}"/>
                </a:ext>
              </a:extLst>
            </p:cNvPr>
            <p:cNvCxnSpPr>
              <a:stCxn id="44" idx="2"/>
              <a:endCxn id="52" idx="6"/>
            </p:cNvCxnSpPr>
            <p:nvPr/>
          </p:nvCxnSpPr>
          <p:spPr>
            <a:xfrm flipH="1" flipV="1">
              <a:off x="8844780" y="3968762"/>
              <a:ext cx="673655" cy="1471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63D556F-1082-4C14-A952-80BDA8FB1648}"/>
                </a:ext>
              </a:extLst>
            </p:cNvPr>
            <p:cNvCxnSpPr>
              <a:stCxn id="44" idx="5"/>
              <a:endCxn id="48" idx="2"/>
            </p:cNvCxnSpPr>
            <p:nvPr/>
          </p:nvCxnSpPr>
          <p:spPr>
            <a:xfrm>
              <a:off x="9682961" y="4184038"/>
              <a:ext cx="587452" cy="128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EDBB98-C949-463C-8ADB-FD882CB17385}"/>
                </a:ext>
              </a:extLst>
            </p:cNvPr>
            <p:cNvCxnSpPr>
              <a:cxnSpLocks/>
              <a:stCxn id="44" idx="3"/>
              <a:endCxn id="45" idx="6"/>
            </p:cNvCxnSpPr>
            <p:nvPr/>
          </p:nvCxnSpPr>
          <p:spPr>
            <a:xfrm flipH="1">
              <a:off x="9106337" y="4184038"/>
              <a:ext cx="440326" cy="17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F108304B-C04E-464D-A267-4BC30EAF4F76}"/>
                </a:ext>
              </a:extLst>
            </p:cNvPr>
            <p:cNvCxnSpPr>
              <a:stCxn id="46" idx="6"/>
              <a:endCxn id="52" idx="2"/>
            </p:cNvCxnSpPr>
            <p:nvPr/>
          </p:nvCxnSpPr>
          <p:spPr>
            <a:xfrm flipV="1">
              <a:off x="8436096" y="3968762"/>
              <a:ext cx="215930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C46D5DE8-DCAB-4E73-8BB8-151367E54665}"/>
                </a:ext>
              </a:extLst>
            </p:cNvPr>
            <p:cNvCxnSpPr>
              <a:stCxn id="46" idx="5"/>
              <a:endCxn id="45" idx="2"/>
            </p:cNvCxnSpPr>
            <p:nvPr/>
          </p:nvCxnSpPr>
          <p:spPr>
            <a:xfrm>
              <a:off x="8407868" y="4085953"/>
              <a:ext cx="505715" cy="275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C2096D9B-4441-4C4C-BBF1-2E962C8C9ED2}"/>
                </a:ext>
              </a:extLst>
            </p:cNvPr>
            <p:cNvCxnSpPr>
              <a:cxnSpLocks/>
              <a:stCxn id="52" idx="6"/>
              <a:endCxn id="51" idx="2"/>
            </p:cNvCxnSpPr>
            <p:nvPr/>
          </p:nvCxnSpPr>
          <p:spPr>
            <a:xfrm flipV="1">
              <a:off x="8844780" y="3936068"/>
              <a:ext cx="95156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3285803-4A6E-4E33-8329-0817C49353BE}"/>
                </a:ext>
              </a:extLst>
            </p:cNvPr>
            <p:cNvCxnSpPr>
              <a:stCxn id="48" idx="6"/>
              <a:endCxn id="54" idx="2"/>
            </p:cNvCxnSpPr>
            <p:nvPr/>
          </p:nvCxnSpPr>
          <p:spPr>
            <a:xfrm flipV="1">
              <a:off x="10463167" y="4263015"/>
              <a:ext cx="183234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DD92ED3C-657B-45A0-A2BA-93B1AD575DC8}"/>
                </a:ext>
              </a:extLst>
            </p:cNvPr>
            <p:cNvCxnSpPr>
              <a:stCxn id="51" idx="6"/>
              <a:endCxn id="47" idx="2"/>
            </p:cNvCxnSpPr>
            <p:nvPr/>
          </p:nvCxnSpPr>
          <p:spPr>
            <a:xfrm>
              <a:off x="9989094" y="3936068"/>
              <a:ext cx="88617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D9F01451-488D-4B4B-B25A-58B82ABC0881}"/>
                </a:ext>
              </a:extLst>
            </p:cNvPr>
            <p:cNvCxnSpPr>
              <a:stCxn id="48" idx="7"/>
              <a:endCxn id="47" idx="3"/>
            </p:cNvCxnSpPr>
            <p:nvPr/>
          </p:nvCxnSpPr>
          <p:spPr>
            <a:xfrm flipV="1">
              <a:off x="10434939" y="4036911"/>
              <a:ext cx="468553" cy="20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0E230C05-325F-4DFC-A12F-693A76195FEE}"/>
                </a:ext>
              </a:extLst>
            </p:cNvPr>
            <p:cNvCxnSpPr>
              <a:stCxn id="49" idx="1"/>
              <a:endCxn id="47" idx="5"/>
            </p:cNvCxnSpPr>
            <p:nvPr/>
          </p:nvCxnSpPr>
          <p:spPr>
            <a:xfrm flipH="1" flipV="1">
              <a:off x="11039790" y="4036911"/>
              <a:ext cx="664722" cy="435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145C9822-E12E-4C4A-84D5-169CBB55187F}"/>
              </a:ext>
            </a:extLst>
          </p:cNvPr>
          <p:cNvGrpSpPr/>
          <p:nvPr/>
        </p:nvGrpSpPr>
        <p:grpSpPr>
          <a:xfrm>
            <a:off x="8277089" y="5554455"/>
            <a:ext cx="2642751" cy="686588"/>
            <a:chOff x="8277089" y="5554455"/>
            <a:chExt cx="2642751" cy="68658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0BA1B69-D2CE-4528-8161-D8923EF3872B}"/>
                </a:ext>
              </a:extLst>
            </p:cNvPr>
            <p:cNvCxnSpPr>
              <a:cxnSpLocks/>
              <a:stCxn id="70" idx="6"/>
              <a:endCxn id="64" idx="3"/>
            </p:cNvCxnSpPr>
            <p:nvPr/>
          </p:nvCxnSpPr>
          <p:spPr>
            <a:xfrm>
              <a:off x="9841967" y="5783318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A45417D-FA7F-477E-B47A-D7688D308B19}"/>
                </a:ext>
              </a:extLst>
            </p:cNvPr>
            <p:cNvCxnSpPr>
              <a:cxnSpLocks/>
              <a:stCxn id="70" idx="5"/>
              <a:endCxn id="59" idx="1"/>
            </p:cNvCxnSpPr>
            <p:nvPr/>
          </p:nvCxnSpPr>
          <p:spPr>
            <a:xfrm>
              <a:off x="9813739" y="5851467"/>
              <a:ext cx="288733" cy="1416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1D45FE47-BFE4-4499-89C0-E8A6FA46C64F}"/>
                </a:ext>
              </a:extLst>
            </p:cNvPr>
            <p:cNvCxnSpPr>
              <a:stCxn id="66" idx="5"/>
              <a:endCxn id="68" idx="2"/>
            </p:cNvCxnSpPr>
            <p:nvPr/>
          </p:nvCxnSpPr>
          <p:spPr>
            <a:xfrm>
              <a:off x="9225235" y="5916856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95EF8A43-4D39-4445-B555-1B181F84F496}"/>
                </a:ext>
              </a:extLst>
            </p:cNvPr>
            <p:cNvCxnSpPr>
              <a:cxnSpLocks/>
              <a:stCxn id="66" idx="4"/>
              <a:endCxn id="80" idx="0"/>
            </p:cNvCxnSpPr>
            <p:nvPr/>
          </p:nvCxnSpPr>
          <p:spPr>
            <a:xfrm>
              <a:off x="9157086" y="5945084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B1DD48B4-55F4-455C-BAE4-8E0590B8958A}"/>
                </a:ext>
              </a:extLst>
            </p:cNvPr>
            <p:cNvCxnSpPr>
              <a:stCxn id="76" idx="5"/>
              <a:endCxn id="66" idx="1"/>
            </p:cNvCxnSpPr>
            <p:nvPr/>
          </p:nvCxnSpPr>
          <p:spPr>
            <a:xfrm>
              <a:off x="8996372" y="5687993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8B146016-F884-4EE3-9ECC-6B35CADE25DE}"/>
                </a:ext>
              </a:extLst>
            </p:cNvPr>
            <p:cNvCxnSpPr>
              <a:cxnSpLocks/>
              <a:stCxn id="66" idx="3"/>
              <a:endCxn id="79" idx="6"/>
            </p:cNvCxnSpPr>
            <p:nvPr/>
          </p:nvCxnSpPr>
          <p:spPr>
            <a:xfrm flipH="1">
              <a:off x="8975558" y="5916856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07165C77-FD49-4C9A-A952-53AB2FE3C6C9}"/>
                </a:ext>
              </a:extLst>
            </p:cNvPr>
            <p:cNvCxnSpPr>
              <a:stCxn id="68" idx="5"/>
              <a:endCxn id="62" idx="2"/>
            </p:cNvCxnSpPr>
            <p:nvPr/>
          </p:nvCxnSpPr>
          <p:spPr>
            <a:xfrm>
              <a:off x="9535835" y="6080329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7CC3C234-CB67-434C-9791-0CF86EA5C962}"/>
                </a:ext>
              </a:extLst>
            </p:cNvPr>
            <p:cNvCxnSpPr>
              <a:stCxn id="80" idx="6"/>
              <a:endCxn id="62" idx="2"/>
            </p:cNvCxnSpPr>
            <p:nvPr/>
          </p:nvCxnSpPr>
          <p:spPr>
            <a:xfrm>
              <a:off x="9351547" y="6224696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EFA7DE2A-B3C5-4011-9C5F-BCDC5D5ADEEA}"/>
                </a:ext>
              </a:extLst>
            </p:cNvPr>
            <p:cNvCxnSpPr>
              <a:stCxn id="80" idx="6"/>
              <a:endCxn id="59" idx="2"/>
            </p:cNvCxnSpPr>
            <p:nvPr/>
          </p:nvCxnSpPr>
          <p:spPr>
            <a:xfrm flipV="1">
              <a:off x="9351547" y="6061222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50D28202-0535-4EC0-81CC-167BCFDE7CAC}"/>
                </a:ext>
              </a:extLst>
            </p:cNvPr>
            <p:cNvCxnSpPr>
              <a:stCxn id="78" idx="7"/>
              <a:endCxn id="76" idx="3"/>
            </p:cNvCxnSpPr>
            <p:nvPr/>
          </p:nvCxnSpPr>
          <p:spPr>
            <a:xfrm flipV="1">
              <a:off x="8653078" y="5687993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5A61A09-58C8-46F4-93C2-CD14BFC1055B}"/>
                </a:ext>
              </a:extLst>
            </p:cNvPr>
            <p:cNvCxnSpPr>
              <a:stCxn id="74" idx="6"/>
              <a:endCxn id="80" idx="2"/>
            </p:cNvCxnSpPr>
            <p:nvPr/>
          </p:nvCxnSpPr>
          <p:spPr>
            <a:xfrm>
              <a:off x="8812085" y="6224696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FCCA912-6559-4F9A-9EFD-7A9F2174BDF4}"/>
                </a:ext>
              </a:extLst>
            </p:cNvPr>
            <p:cNvCxnSpPr>
              <a:stCxn id="72" idx="7"/>
              <a:endCxn id="78" idx="3"/>
            </p:cNvCxnSpPr>
            <p:nvPr/>
          </p:nvCxnSpPr>
          <p:spPr>
            <a:xfrm flipV="1">
              <a:off x="8277089" y="5900509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1E01B2D5-2EA2-4B79-9BF1-DC616E55AF6F}"/>
                </a:ext>
              </a:extLst>
            </p:cNvPr>
            <p:cNvCxnSpPr>
              <a:stCxn id="79" idx="2"/>
              <a:endCxn id="72" idx="6"/>
            </p:cNvCxnSpPr>
            <p:nvPr/>
          </p:nvCxnSpPr>
          <p:spPr>
            <a:xfrm flipH="1">
              <a:off x="8305317" y="5979486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627D101-92FA-4C6D-BF24-B6066FA61FF9}"/>
                </a:ext>
              </a:extLst>
            </p:cNvPr>
            <p:cNvCxnSpPr>
              <a:stCxn id="74" idx="2"/>
              <a:endCxn id="72" idx="5"/>
            </p:cNvCxnSpPr>
            <p:nvPr/>
          </p:nvCxnSpPr>
          <p:spPr>
            <a:xfrm flipH="1" flipV="1">
              <a:off x="8277089" y="6096677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874F1CD7-61B3-46CB-B8E4-DEB2EF776912}"/>
                </a:ext>
              </a:extLst>
            </p:cNvPr>
            <p:cNvCxnSpPr>
              <a:cxnSpLocks/>
              <a:stCxn id="59" idx="6"/>
              <a:endCxn id="81" idx="2"/>
            </p:cNvCxnSpPr>
            <p:nvPr/>
          </p:nvCxnSpPr>
          <p:spPr>
            <a:xfrm>
              <a:off x="10266998" y="6061222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AAFEA89A-9E2C-46D8-97D2-1F60A2F486AE}"/>
                </a:ext>
              </a:extLst>
            </p:cNvPr>
            <p:cNvCxnSpPr>
              <a:stCxn id="62" idx="6"/>
              <a:endCxn id="81" idx="2"/>
            </p:cNvCxnSpPr>
            <p:nvPr/>
          </p:nvCxnSpPr>
          <p:spPr>
            <a:xfrm flipV="1">
              <a:off x="10021788" y="6159306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8E83CEE0-95AF-40B2-B449-4B5C6B00F7CE}"/>
                </a:ext>
              </a:extLst>
            </p:cNvPr>
            <p:cNvCxnSpPr>
              <a:stCxn id="64" idx="5"/>
              <a:endCxn id="81" idx="1"/>
            </p:cNvCxnSpPr>
            <p:nvPr/>
          </p:nvCxnSpPr>
          <p:spPr>
            <a:xfrm>
              <a:off x="10369549" y="5802425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74CD8BBF-23C5-4498-963E-6DB62204979E}"/>
                </a:ext>
              </a:extLst>
            </p:cNvPr>
            <p:cNvCxnSpPr>
              <a:stCxn id="81" idx="7"/>
              <a:endCxn id="56" idx="3"/>
            </p:cNvCxnSpPr>
            <p:nvPr/>
          </p:nvCxnSpPr>
          <p:spPr>
            <a:xfrm flipV="1">
              <a:off x="10729191" y="5851467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97BE7ECF-8D57-4F0D-BE45-75B433F6BC77}"/>
                </a:ext>
              </a:extLst>
            </p:cNvPr>
            <p:cNvCxnSpPr>
              <a:stCxn id="58" idx="6"/>
              <a:endCxn id="56" idx="1"/>
            </p:cNvCxnSpPr>
            <p:nvPr/>
          </p:nvCxnSpPr>
          <p:spPr>
            <a:xfrm>
              <a:off x="10642987" y="5554455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87109CCD-2A46-4934-B374-55663B205422}"/>
                </a:ext>
              </a:extLst>
            </p:cNvPr>
            <p:cNvCxnSpPr>
              <a:stCxn id="76" idx="6"/>
              <a:endCxn id="58" idx="2"/>
            </p:cNvCxnSpPr>
            <p:nvPr/>
          </p:nvCxnSpPr>
          <p:spPr>
            <a:xfrm flipV="1">
              <a:off x="9024600" y="5554455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541EF5FF-6385-4EFC-AF7E-C9865D070CD8}"/>
                </a:ext>
              </a:extLst>
            </p:cNvPr>
            <p:cNvCxnSpPr>
              <a:cxnSpLocks/>
              <a:stCxn id="74" idx="6"/>
              <a:endCxn id="70" idx="2"/>
            </p:cNvCxnSpPr>
            <p:nvPr/>
          </p:nvCxnSpPr>
          <p:spPr>
            <a:xfrm flipV="1">
              <a:off x="8812085" y="5783318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3EC82887-AE99-4489-860B-781C0D602FD4}"/>
                </a:ext>
              </a:extLst>
            </p:cNvPr>
            <p:cNvCxnSpPr>
              <a:cxnSpLocks/>
              <a:stCxn id="64" idx="7"/>
              <a:endCxn id="58" idx="3"/>
            </p:cNvCxnSpPr>
            <p:nvPr/>
          </p:nvCxnSpPr>
          <p:spPr>
            <a:xfrm flipV="1">
              <a:off x="10369549" y="5622604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9584097-28B8-48D7-A4AA-ED4C63029EE5}"/>
              </a:ext>
            </a:extLst>
          </p:cNvPr>
          <p:cNvGrpSpPr/>
          <p:nvPr/>
        </p:nvGrpSpPr>
        <p:grpSpPr>
          <a:xfrm>
            <a:off x="8619331" y="2123220"/>
            <a:ext cx="2726592" cy="4197853"/>
            <a:chOff x="8619331" y="2123220"/>
            <a:chExt cx="2726592" cy="4197853"/>
          </a:xfrm>
          <a:solidFill>
            <a:srgbClr val="00B050"/>
          </a:solidFill>
        </p:grpSpPr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D0912A2F-9A8B-4C4D-8CD7-98C4C91AD562}"/>
                </a:ext>
              </a:extLst>
            </p:cNvPr>
            <p:cNvSpPr/>
            <p:nvPr/>
          </p:nvSpPr>
          <p:spPr>
            <a:xfrm>
              <a:off x="11153169" y="2123220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247E5399-D440-4EFC-8048-7AE93F1898FB}"/>
                </a:ext>
              </a:extLst>
            </p:cNvPr>
            <p:cNvSpPr/>
            <p:nvPr/>
          </p:nvSpPr>
          <p:spPr>
            <a:xfrm>
              <a:off x="9273225" y="2123220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6EF5453D-8E47-42EE-84AD-1FD74BEE9D32}"/>
                </a:ext>
              </a:extLst>
            </p:cNvPr>
            <p:cNvSpPr/>
            <p:nvPr/>
          </p:nvSpPr>
          <p:spPr>
            <a:xfrm>
              <a:off x="8913583" y="4264722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B27F275-D72F-48DF-A7EC-FB896FDB2093}"/>
                </a:ext>
              </a:extLst>
            </p:cNvPr>
            <p:cNvSpPr/>
            <p:nvPr/>
          </p:nvSpPr>
          <p:spPr>
            <a:xfrm>
              <a:off x="10270413" y="4215680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B247007C-4282-4FAA-9EBF-0F82D60034C2}"/>
                </a:ext>
              </a:extLst>
            </p:cNvPr>
            <p:cNvSpPr/>
            <p:nvPr/>
          </p:nvSpPr>
          <p:spPr>
            <a:xfrm>
              <a:off x="8652026" y="3872385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BE75575A-CADB-476A-A8EE-518D11DD4364}"/>
                </a:ext>
              </a:extLst>
            </p:cNvPr>
            <p:cNvSpPr/>
            <p:nvPr/>
          </p:nvSpPr>
          <p:spPr>
            <a:xfrm>
              <a:off x="10074244" y="5964845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AB7CF334-B4AB-41D7-BF20-F9D40E2A2AB3}"/>
                </a:ext>
              </a:extLst>
            </p:cNvPr>
            <p:cNvSpPr/>
            <p:nvPr/>
          </p:nvSpPr>
          <p:spPr>
            <a:xfrm>
              <a:off x="10205023" y="5637899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5A7D9885-B286-46EF-B50F-D41223B917A5}"/>
                </a:ext>
              </a:extLst>
            </p:cNvPr>
            <p:cNvSpPr/>
            <p:nvPr/>
          </p:nvSpPr>
          <p:spPr>
            <a:xfrm>
              <a:off x="9060709" y="5752330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38EE770A-6C66-4DED-806A-8DB63FCEDCA3}"/>
                </a:ext>
              </a:extLst>
            </p:cNvPr>
            <p:cNvSpPr/>
            <p:nvPr/>
          </p:nvSpPr>
          <p:spPr>
            <a:xfrm>
              <a:off x="8619331" y="6128319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BF6AA765-751A-4523-B1CB-3EB74DD2184E}"/>
                  </a:ext>
                </a:extLst>
              </p:cNvPr>
              <p:cNvSpPr txBox="1"/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BF6AA765-751A-4523-B1CB-3EB74DD21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  <a:blipFill>
                <a:blip r:embed="rId4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文本框 157">
            <a:extLst>
              <a:ext uri="{FF2B5EF4-FFF2-40B4-BE49-F238E27FC236}">
                <a16:creationId xmlns:a16="http://schemas.microsoft.com/office/drawing/2014/main" id="{02BBADC5-81A4-487D-89DE-B69A96D3A807}"/>
              </a:ext>
            </a:extLst>
          </p:cNvPr>
          <p:cNvSpPr txBox="1"/>
          <p:nvPr/>
        </p:nvSpPr>
        <p:spPr>
          <a:xfrm>
            <a:off x="3100818" y="5901805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Attempt 2: 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High-Degree Hierarchy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[DP’10]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01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Claim: a) is true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failure are in the same level…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… But false in general!</a:t>
                </a:r>
              </a:p>
            </p:txBody>
          </p:sp>
        </mc:Choice>
        <mc:Fallback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01087" cy="4351338"/>
              </a:xfrm>
              <a:blipFill>
                <a:blip r:embed="rId3"/>
                <a:stretch>
                  <a:fillRect l="-1689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3D058B92-20DC-4EC3-AB6D-6EA18BA22E01}"/>
              </a:ext>
            </a:extLst>
          </p:cNvPr>
          <p:cNvSpPr/>
          <p:nvPr/>
        </p:nvSpPr>
        <p:spPr>
          <a:xfrm>
            <a:off x="7661730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862554E2-206A-4849-A1A3-694E76308098}"/>
              </a:ext>
            </a:extLst>
          </p:cNvPr>
          <p:cNvSpPr/>
          <p:nvPr/>
        </p:nvSpPr>
        <p:spPr>
          <a:xfrm>
            <a:off x="7635075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B5457A9-84F8-42C6-9554-9971EF291083}"/>
              </a:ext>
            </a:extLst>
          </p:cNvPr>
          <p:cNvSpPr/>
          <p:nvPr/>
        </p:nvSpPr>
        <p:spPr>
          <a:xfrm>
            <a:off x="7635075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0AFF3D2-EE30-47BC-A1BD-778509364D05}"/>
              </a:ext>
            </a:extLst>
          </p:cNvPr>
          <p:cNvSpPr/>
          <p:nvPr/>
        </p:nvSpPr>
        <p:spPr>
          <a:xfrm>
            <a:off x="8635678" y="24992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5EE95CA-EF09-4911-8CF7-664A67ECC8B7}"/>
              </a:ext>
            </a:extLst>
          </p:cNvPr>
          <p:cNvSpPr/>
          <p:nvPr/>
        </p:nvSpPr>
        <p:spPr>
          <a:xfrm>
            <a:off x="9927118" y="227034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389AD46-DEDF-4CB0-8F8C-BE96FF78E19F}"/>
              </a:ext>
            </a:extLst>
          </p:cNvPr>
          <p:cNvSpPr/>
          <p:nvPr/>
        </p:nvSpPr>
        <p:spPr>
          <a:xfrm>
            <a:off x="10613707" y="251555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A274628-2CA5-43D5-9F6C-B649759B3141}"/>
              </a:ext>
            </a:extLst>
          </p:cNvPr>
          <p:cNvSpPr/>
          <p:nvPr/>
        </p:nvSpPr>
        <p:spPr>
          <a:xfrm>
            <a:off x="7867353" y="20414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F0E3DC8-B643-4C24-A99A-2C019FF1FF05}"/>
              </a:ext>
            </a:extLst>
          </p:cNvPr>
          <p:cNvSpPr/>
          <p:nvPr/>
        </p:nvSpPr>
        <p:spPr>
          <a:xfrm>
            <a:off x="9518435" y="401951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600D689-138D-4449-A05F-9FB32989336F}"/>
              </a:ext>
            </a:extLst>
          </p:cNvPr>
          <p:cNvSpPr/>
          <p:nvPr/>
        </p:nvSpPr>
        <p:spPr>
          <a:xfrm>
            <a:off x="8243342" y="392142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D5AFF23-0939-423F-9DD2-2F7ADAB7512F}"/>
              </a:ext>
            </a:extLst>
          </p:cNvPr>
          <p:cNvSpPr/>
          <p:nvPr/>
        </p:nvSpPr>
        <p:spPr>
          <a:xfrm>
            <a:off x="10875264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9FA8F6A-DAE1-49E9-AFBE-EBB15ACF13BB}"/>
              </a:ext>
            </a:extLst>
          </p:cNvPr>
          <p:cNvSpPr/>
          <p:nvPr/>
        </p:nvSpPr>
        <p:spPr>
          <a:xfrm>
            <a:off x="11676284" y="444454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B2606E3-A71D-432B-94A7-BFC00A200CAA}"/>
              </a:ext>
            </a:extLst>
          </p:cNvPr>
          <p:cNvSpPr/>
          <p:nvPr/>
        </p:nvSpPr>
        <p:spPr>
          <a:xfrm>
            <a:off x="9796340" y="383969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D5D75D-94B8-4FB7-B87B-2157A3C7BBC6}"/>
              </a:ext>
            </a:extLst>
          </p:cNvPr>
          <p:cNvSpPr/>
          <p:nvPr/>
        </p:nvSpPr>
        <p:spPr>
          <a:xfrm>
            <a:off x="10646401" y="41666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B1BE210-C890-4455-B22A-ACD14F0620F4}"/>
              </a:ext>
            </a:extLst>
          </p:cNvPr>
          <p:cNvSpPr/>
          <p:nvPr/>
        </p:nvSpPr>
        <p:spPr>
          <a:xfrm>
            <a:off x="10891612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4CBC4F2-104A-4B87-BD27-20DF058A520D}"/>
              </a:ext>
            </a:extLst>
          </p:cNvPr>
          <p:cNvSpPr/>
          <p:nvPr/>
        </p:nvSpPr>
        <p:spPr>
          <a:xfrm>
            <a:off x="10450233" y="545807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497AB71-9099-4756-BC57-F1EE346C0FBD}"/>
              </a:ext>
            </a:extLst>
          </p:cNvPr>
          <p:cNvSpPr/>
          <p:nvPr/>
        </p:nvSpPr>
        <p:spPr>
          <a:xfrm>
            <a:off x="9829034" y="614466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9603DCE-2C57-4FA4-8F4F-605121998703}"/>
              </a:ext>
            </a:extLst>
          </p:cNvPr>
          <p:cNvSpPr/>
          <p:nvPr/>
        </p:nvSpPr>
        <p:spPr>
          <a:xfrm>
            <a:off x="9371309" y="591580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5C20062-09E7-4EE5-B037-B1DE524AC32F}"/>
              </a:ext>
            </a:extLst>
          </p:cNvPr>
          <p:cNvSpPr/>
          <p:nvPr/>
        </p:nvSpPr>
        <p:spPr>
          <a:xfrm>
            <a:off x="9649213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ADBA0FC-F354-46B6-911B-7663E61F0F03}"/>
              </a:ext>
            </a:extLst>
          </p:cNvPr>
          <p:cNvSpPr/>
          <p:nvPr/>
        </p:nvSpPr>
        <p:spPr>
          <a:xfrm>
            <a:off x="8112563" y="593215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F7548D-2A73-49F4-95DF-8BA0E12F4BE1}"/>
              </a:ext>
            </a:extLst>
          </p:cNvPr>
          <p:cNvGrpSpPr/>
          <p:nvPr/>
        </p:nvGrpSpPr>
        <p:grpSpPr>
          <a:xfrm>
            <a:off x="8619331" y="2123220"/>
            <a:ext cx="2726592" cy="4197853"/>
            <a:chOff x="8619331" y="2123220"/>
            <a:chExt cx="2726592" cy="4197853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0323565-FFBD-48FB-BB37-36420B7197DF}"/>
                </a:ext>
              </a:extLst>
            </p:cNvPr>
            <p:cNvSpPr/>
            <p:nvPr/>
          </p:nvSpPr>
          <p:spPr>
            <a:xfrm>
              <a:off x="11153169" y="212322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DC682EF-3C97-41AA-AA24-B77726EDE9EC}"/>
                </a:ext>
              </a:extLst>
            </p:cNvPr>
            <p:cNvSpPr/>
            <p:nvPr/>
          </p:nvSpPr>
          <p:spPr>
            <a:xfrm>
              <a:off x="9273225" y="212322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5A94A22-7F94-4684-9FD6-4683AFD836CC}"/>
                </a:ext>
              </a:extLst>
            </p:cNvPr>
            <p:cNvSpPr/>
            <p:nvPr/>
          </p:nvSpPr>
          <p:spPr>
            <a:xfrm>
              <a:off x="8913583" y="4264722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9DB44A3-A848-4AFD-95C1-36D040766C23}"/>
                </a:ext>
              </a:extLst>
            </p:cNvPr>
            <p:cNvSpPr/>
            <p:nvPr/>
          </p:nvSpPr>
          <p:spPr>
            <a:xfrm>
              <a:off x="10270413" y="421568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0D70B0-ECC8-4AC8-BA70-24C1794483C5}"/>
                </a:ext>
              </a:extLst>
            </p:cNvPr>
            <p:cNvSpPr/>
            <p:nvPr/>
          </p:nvSpPr>
          <p:spPr>
            <a:xfrm>
              <a:off x="8652026" y="387238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01ED01D-8816-419F-A444-9D5246DE9228}"/>
                </a:ext>
              </a:extLst>
            </p:cNvPr>
            <p:cNvSpPr/>
            <p:nvPr/>
          </p:nvSpPr>
          <p:spPr>
            <a:xfrm>
              <a:off x="10074244" y="59648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23014F6-F957-47DD-84F9-F1D905C701C3}"/>
                </a:ext>
              </a:extLst>
            </p:cNvPr>
            <p:cNvSpPr/>
            <p:nvPr/>
          </p:nvSpPr>
          <p:spPr>
            <a:xfrm>
              <a:off x="10205023" y="563789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4AB0327-322F-403A-A4B3-5AFC3AD5F245}"/>
                </a:ext>
              </a:extLst>
            </p:cNvPr>
            <p:cNvSpPr/>
            <p:nvPr/>
          </p:nvSpPr>
          <p:spPr>
            <a:xfrm>
              <a:off x="9060709" y="575233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968E298-7E57-4C15-BB96-4122671B21C8}"/>
                </a:ext>
              </a:extLst>
            </p:cNvPr>
            <p:cNvSpPr/>
            <p:nvPr/>
          </p:nvSpPr>
          <p:spPr>
            <a:xfrm>
              <a:off x="8619331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6" name="椭圆 75">
            <a:extLst>
              <a:ext uri="{FF2B5EF4-FFF2-40B4-BE49-F238E27FC236}">
                <a16:creationId xmlns:a16="http://schemas.microsoft.com/office/drawing/2014/main" id="{19F01FBD-3270-4183-B461-C1E1CA8431C6}"/>
              </a:ext>
            </a:extLst>
          </p:cNvPr>
          <p:cNvSpPr/>
          <p:nvPr/>
        </p:nvSpPr>
        <p:spPr>
          <a:xfrm>
            <a:off x="8831846" y="552346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E38DACA-71DC-4AA7-A71A-FAD6D9B59C10}"/>
              </a:ext>
            </a:extLst>
          </p:cNvPr>
          <p:cNvSpPr/>
          <p:nvPr/>
        </p:nvSpPr>
        <p:spPr>
          <a:xfrm>
            <a:off x="8488552" y="57359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7F101A1-380F-4A45-87B1-0F404DF83586}"/>
              </a:ext>
            </a:extLst>
          </p:cNvPr>
          <p:cNvSpPr/>
          <p:nvPr/>
        </p:nvSpPr>
        <p:spPr>
          <a:xfrm>
            <a:off x="8782804" y="58831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577F883-AE87-46CF-907A-766D7FABD17D}"/>
              </a:ext>
            </a:extLst>
          </p:cNvPr>
          <p:cNvSpPr/>
          <p:nvPr/>
        </p:nvSpPr>
        <p:spPr>
          <a:xfrm>
            <a:off x="9158793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F6BC372-B74F-4CA7-9876-B03BDB7B4486}"/>
              </a:ext>
            </a:extLst>
          </p:cNvPr>
          <p:cNvSpPr/>
          <p:nvPr/>
        </p:nvSpPr>
        <p:spPr>
          <a:xfrm>
            <a:off x="10564665" y="606292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616B33-0722-4F48-A168-50568F0122CF}"/>
              </a:ext>
            </a:extLst>
          </p:cNvPr>
          <p:cNvCxnSpPr>
            <a:stCxn id="70" idx="2"/>
            <a:endCxn id="66" idx="6"/>
          </p:cNvCxnSpPr>
          <p:nvPr/>
        </p:nvCxnSpPr>
        <p:spPr>
          <a:xfrm flipH="1">
            <a:off x="9253463" y="5783317"/>
            <a:ext cx="395751" cy="653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551799E-722D-4378-A982-B7D83C32FF88}"/>
              </a:ext>
            </a:extLst>
          </p:cNvPr>
          <p:cNvGrpSpPr/>
          <p:nvPr/>
        </p:nvGrpSpPr>
        <p:grpSpPr>
          <a:xfrm>
            <a:off x="9447124" y="2195268"/>
            <a:ext cx="739844" cy="3747754"/>
            <a:chOff x="9118745" y="3133808"/>
            <a:chExt cx="459819" cy="2329259"/>
          </a:xfrm>
        </p:grpSpPr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74DE44AB-3AAB-46E5-9D5E-F661AB2AE027}"/>
                </a:ext>
              </a:extLst>
            </p:cNvPr>
            <p:cNvSpPr/>
            <p:nvPr/>
          </p:nvSpPr>
          <p:spPr>
            <a:xfrm>
              <a:off x="9118745" y="422092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乘号 89">
              <a:extLst>
                <a:ext uri="{FF2B5EF4-FFF2-40B4-BE49-F238E27FC236}">
                  <a16:creationId xmlns:a16="http://schemas.microsoft.com/office/drawing/2014/main" id="{ADFB7EF6-4AD5-40E7-BFE5-ADA59741C132}"/>
                </a:ext>
              </a:extLst>
            </p:cNvPr>
            <p:cNvSpPr/>
            <p:nvPr/>
          </p:nvSpPr>
          <p:spPr>
            <a:xfrm>
              <a:off x="9372745" y="313380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乘号 90">
              <a:extLst>
                <a:ext uri="{FF2B5EF4-FFF2-40B4-BE49-F238E27FC236}">
                  <a16:creationId xmlns:a16="http://schemas.microsoft.com/office/drawing/2014/main" id="{1CDC0352-3D3F-4FBF-BD34-8E91EE67203D}"/>
                </a:ext>
              </a:extLst>
            </p:cNvPr>
            <p:cNvSpPr/>
            <p:nvPr/>
          </p:nvSpPr>
          <p:spPr>
            <a:xfrm>
              <a:off x="9200025" y="525724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5101B1D0-AD1B-4BAE-91C6-F94C9D7528A5}"/>
              </a:ext>
            </a:extLst>
          </p:cNvPr>
          <p:cNvGrpSpPr/>
          <p:nvPr/>
        </p:nvGrpSpPr>
        <p:grpSpPr>
          <a:xfrm>
            <a:off x="8210445" y="4032445"/>
            <a:ext cx="3495572" cy="2030485"/>
            <a:chOff x="8068407" y="3930260"/>
            <a:chExt cx="3495572" cy="2030484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EAC628D4-2B43-45A8-B5EC-82969342CE92}"/>
                </a:ext>
              </a:extLst>
            </p:cNvPr>
            <p:cNvCxnSpPr>
              <a:stCxn id="44" idx="3"/>
              <a:endCxn id="76" idx="0"/>
            </p:cNvCxnSpPr>
            <p:nvPr/>
          </p:nvCxnSpPr>
          <p:spPr>
            <a:xfrm flipH="1">
              <a:off x="8787690" y="4081853"/>
              <a:ext cx="618440" cy="133942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2188EC4-B7A7-46DE-9BC2-07D6AB810650}"/>
                </a:ext>
              </a:extLst>
            </p:cNvPr>
            <p:cNvCxnSpPr>
              <a:stCxn id="44" idx="4"/>
              <a:endCxn id="70" idx="0"/>
            </p:cNvCxnSpPr>
            <p:nvPr/>
          </p:nvCxnSpPr>
          <p:spPr>
            <a:xfrm>
              <a:off x="9474279" y="4110081"/>
              <a:ext cx="130778" cy="14746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423D2F90-30C1-452D-A130-0B05670D50C1}"/>
                </a:ext>
              </a:extLst>
            </p:cNvPr>
            <p:cNvCxnSpPr>
              <a:cxnSpLocks/>
              <a:stCxn id="44" idx="3"/>
              <a:endCxn id="66" idx="0"/>
            </p:cNvCxnSpPr>
            <p:nvPr/>
          </p:nvCxnSpPr>
          <p:spPr>
            <a:xfrm flipH="1">
              <a:off x="9016553" y="4081853"/>
              <a:ext cx="389577" cy="156829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93E10941-543E-4A95-BB5C-F38A4022B8CC}"/>
                </a:ext>
              </a:extLst>
            </p:cNvPr>
            <p:cNvCxnSpPr>
              <a:stCxn id="44" idx="5"/>
              <a:endCxn id="64" idx="0"/>
            </p:cNvCxnSpPr>
            <p:nvPr/>
          </p:nvCxnSpPr>
          <p:spPr>
            <a:xfrm>
              <a:off x="9542428" y="4081853"/>
              <a:ext cx="618439" cy="14538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6F83692-6446-43B9-961A-E82FE95CBC55}"/>
                </a:ext>
              </a:extLst>
            </p:cNvPr>
            <p:cNvCxnSpPr>
              <a:cxnSpLocks/>
              <a:stCxn id="44" idx="5"/>
              <a:endCxn id="58" idx="0"/>
            </p:cNvCxnSpPr>
            <p:nvPr/>
          </p:nvCxnSpPr>
          <p:spPr>
            <a:xfrm>
              <a:off x="9542428" y="4081853"/>
              <a:ext cx="863649" cy="12740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7C95DE9-FBAE-401F-A83C-E1B480E3ECF8}"/>
                </a:ext>
              </a:extLst>
            </p:cNvPr>
            <p:cNvCxnSpPr>
              <a:stCxn id="68" idx="0"/>
              <a:endCxn id="44" idx="4"/>
            </p:cNvCxnSpPr>
            <p:nvPr/>
          </p:nvCxnSpPr>
          <p:spPr>
            <a:xfrm flipV="1">
              <a:off x="9327153" y="4110081"/>
              <a:ext cx="147126" cy="17035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F72022C-90EE-4BC1-A646-64B93DF6263C}"/>
                </a:ext>
              </a:extLst>
            </p:cNvPr>
            <p:cNvCxnSpPr>
              <a:stCxn id="72" idx="0"/>
              <a:endCxn id="44" idx="3"/>
            </p:cNvCxnSpPr>
            <p:nvPr/>
          </p:nvCxnSpPr>
          <p:spPr>
            <a:xfrm flipV="1">
              <a:off x="8068407" y="4081853"/>
              <a:ext cx="1337723" cy="1748113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4A1C20A-584F-4602-A619-FB72A8E89F77}"/>
                </a:ext>
              </a:extLst>
            </p:cNvPr>
            <p:cNvCxnSpPr>
              <a:stCxn id="81" idx="0"/>
              <a:endCxn id="44" idx="5"/>
            </p:cNvCxnSpPr>
            <p:nvPr/>
          </p:nvCxnSpPr>
          <p:spPr>
            <a:xfrm flipH="1" flipV="1">
              <a:off x="9542428" y="4081853"/>
              <a:ext cx="978081" cy="187889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AAB6C5C9-650F-4CE5-B6B2-F3ADC86B1E23}"/>
                </a:ext>
              </a:extLst>
            </p:cNvPr>
            <p:cNvCxnSpPr>
              <a:stCxn id="48" idx="4"/>
              <a:endCxn id="70" idx="0"/>
            </p:cNvCxnSpPr>
            <p:nvPr/>
          </p:nvCxnSpPr>
          <p:spPr>
            <a:xfrm flipH="1">
              <a:off x="9605057" y="4306249"/>
              <a:ext cx="621200" cy="127850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9AD08FBE-8FD0-4BA5-B871-CA64976DFB6C}"/>
                </a:ext>
              </a:extLst>
            </p:cNvPr>
            <p:cNvCxnSpPr>
              <a:stCxn id="70" idx="2"/>
              <a:endCxn id="46" idx="4"/>
            </p:cNvCxnSpPr>
            <p:nvPr/>
          </p:nvCxnSpPr>
          <p:spPr>
            <a:xfrm flipH="1" flipV="1">
              <a:off x="8199186" y="4011996"/>
              <a:ext cx="1309494" cy="16691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4D27E30-A4DB-4397-A440-D6795F5305CE}"/>
                </a:ext>
              </a:extLst>
            </p:cNvPr>
            <p:cNvCxnSpPr>
              <a:stCxn id="51" idx="4"/>
              <a:endCxn id="70" idx="0"/>
            </p:cNvCxnSpPr>
            <p:nvPr/>
          </p:nvCxnSpPr>
          <p:spPr>
            <a:xfrm flipH="1">
              <a:off x="9605057" y="3930260"/>
              <a:ext cx="147127" cy="1654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059C9573-324A-4109-9161-F4E46733683C}"/>
                </a:ext>
              </a:extLst>
            </p:cNvPr>
            <p:cNvCxnSpPr>
              <a:stCxn id="49" idx="3"/>
              <a:endCxn id="70" idx="7"/>
            </p:cNvCxnSpPr>
            <p:nvPr/>
          </p:nvCxnSpPr>
          <p:spPr>
            <a:xfrm flipH="1">
              <a:off x="9673206" y="4506883"/>
              <a:ext cx="1890773" cy="11061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533AA63-1745-40B2-B9A3-FE7EBBCED12F}"/>
                </a:ext>
              </a:extLst>
            </p:cNvPr>
            <p:cNvCxnSpPr>
              <a:stCxn id="47" idx="4"/>
              <a:endCxn id="70" idx="7"/>
            </p:cNvCxnSpPr>
            <p:nvPr/>
          </p:nvCxnSpPr>
          <p:spPr>
            <a:xfrm flipH="1">
              <a:off x="9673206" y="3962954"/>
              <a:ext cx="1157902" cy="165003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C34EAE4A-1DE8-419C-B1B4-582E12F8DC2C}"/>
                </a:ext>
              </a:extLst>
            </p:cNvPr>
            <p:cNvCxnSpPr>
              <a:stCxn id="54" idx="3"/>
              <a:endCxn id="70" idx="0"/>
            </p:cNvCxnSpPr>
            <p:nvPr/>
          </p:nvCxnSpPr>
          <p:spPr>
            <a:xfrm flipH="1">
              <a:off x="9605057" y="4228979"/>
              <a:ext cx="929039" cy="135577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7DC75E02-53EF-4C33-B541-DA738D2968B5}"/>
              </a:ext>
            </a:extLst>
          </p:cNvPr>
          <p:cNvGrpSpPr/>
          <p:nvPr/>
        </p:nvGrpSpPr>
        <p:grpSpPr>
          <a:xfrm>
            <a:off x="8031879" y="2206009"/>
            <a:ext cx="3217667" cy="2009671"/>
            <a:chOff x="8031879" y="2206009"/>
            <a:chExt cx="3217667" cy="2009671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7FC0BB-7F9E-4161-9937-7CD825D0F9DE}"/>
                </a:ext>
              </a:extLst>
            </p:cNvPr>
            <p:cNvCxnSpPr>
              <a:cxnSpLocks/>
              <a:stCxn id="38" idx="3"/>
              <a:endCxn id="52" idx="7"/>
            </p:cNvCxnSpPr>
            <p:nvPr/>
          </p:nvCxnSpPr>
          <p:spPr>
            <a:xfrm flipH="1">
              <a:off x="8816552" y="2434872"/>
              <a:ext cx="1138794" cy="146574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64A42834-9513-485B-8201-DE3F08CFC984}"/>
                </a:ext>
              </a:extLst>
            </p:cNvPr>
            <p:cNvCxnSpPr>
              <a:cxnSpLocks/>
              <a:stCxn id="38" idx="4"/>
              <a:endCxn id="51" idx="0"/>
            </p:cNvCxnSpPr>
            <p:nvPr/>
          </p:nvCxnSpPr>
          <p:spPr>
            <a:xfrm flipH="1">
              <a:off x="9892717" y="2463100"/>
              <a:ext cx="130778" cy="137659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ECC19E9-2AF1-4E81-BA5A-89E626DA2F7A}"/>
                </a:ext>
              </a:extLst>
            </p:cNvPr>
            <p:cNvCxnSpPr>
              <a:cxnSpLocks/>
              <a:stCxn id="38" idx="5"/>
              <a:endCxn id="47" idx="1"/>
            </p:cNvCxnSpPr>
            <p:nvPr/>
          </p:nvCxnSpPr>
          <p:spPr>
            <a:xfrm>
              <a:off x="10091644" y="2434872"/>
              <a:ext cx="811848" cy="146574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A1225F4-A62F-4114-82AA-B996F8D55708}"/>
                </a:ext>
              </a:extLst>
            </p:cNvPr>
            <p:cNvCxnSpPr>
              <a:cxnSpLocks/>
              <a:stCxn id="38" idx="4"/>
              <a:endCxn id="44" idx="0"/>
            </p:cNvCxnSpPr>
            <p:nvPr/>
          </p:nvCxnSpPr>
          <p:spPr>
            <a:xfrm flipH="1">
              <a:off x="9614812" y="2463100"/>
              <a:ext cx="408683" cy="155641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9FAF275-F46D-49C4-AEBF-A30201DB52AF}"/>
                </a:ext>
              </a:extLst>
            </p:cNvPr>
            <p:cNvCxnSpPr>
              <a:cxnSpLocks/>
              <a:stCxn id="48" idx="0"/>
              <a:endCxn id="38" idx="4"/>
            </p:cNvCxnSpPr>
            <p:nvPr/>
          </p:nvCxnSpPr>
          <p:spPr>
            <a:xfrm flipH="1" flipV="1">
              <a:off x="10023495" y="2463100"/>
              <a:ext cx="343295" cy="17525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1910AD63-12A1-43D5-B49D-788C8971677F}"/>
                </a:ext>
              </a:extLst>
            </p:cNvPr>
            <p:cNvCxnSpPr>
              <a:cxnSpLocks/>
              <a:stCxn id="54" idx="1"/>
              <a:endCxn id="38" idx="5"/>
            </p:cNvCxnSpPr>
            <p:nvPr/>
          </p:nvCxnSpPr>
          <p:spPr>
            <a:xfrm flipH="1" flipV="1">
              <a:off x="10091644" y="2434872"/>
              <a:ext cx="582985" cy="175999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CFF67AE1-C96B-4BA1-8F98-D69FB9409672}"/>
                </a:ext>
              </a:extLst>
            </p:cNvPr>
            <p:cNvCxnSpPr>
              <a:cxnSpLocks/>
              <a:stCxn id="41" idx="5"/>
              <a:endCxn id="44" idx="1"/>
            </p:cNvCxnSpPr>
            <p:nvPr/>
          </p:nvCxnSpPr>
          <p:spPr>
            <a:xfrm>
              <a:off x="8031879" y="2206009"/>
              <a:ext cx="1514784" cy="184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9612D1C5-BBB1-4A2D-947E-18ABA911DB8E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9369602" y="2315974"/>
              <a:ext cx="245210" cy="1703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0611B2A2-4147-465C-89DA-BDB34300B372}"/>
                </a:ext>
              </a:extLst>
            </p:cNvPr>
            <p:cNvCxnSpPr>
              <a:stCxn id="37" idx="4"/>
              <a:endCxn id="44" idx="1"/>
            </p:cNvCxnSpPr>
            <p:nvPr/>
          </p:nvCxnSpPr>
          <p:spPr>
            <a:xfrm>
              <a:off x="8732055" y="2691963"/>
              <a:ext cx="814608" cy="135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7E0D840-A148-46D2-B737-7D6D695A1AC7}"/>
                </a:ext>
              </a:extLst>
            </p:cNvPr>
            <p:cNvCxnSpPr>
              <a:stCxn id="44" idx="0"/>
              <a:endCxn id="39" idx="4"/>
            </p:cNvCxnSpPr>
            <p:nvPr/>
          </p:nvCxnSpPr>
          <p:spPr>
            <a:xfrm flipV="1">
              <a:off x="9614812" y="2708310"/>
              <a:ext cx="1095272" cy="1311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EB518172-C06C-4EAA-A71E-BB9FCF0008B1}"/>
                </a:ext>
              </a:extLst>
            </p:cNvPr>
            <p:cNvCxnSpPr>
              <a:stCxn id="44" idx="7"/>
              <a:endCxn id="40" idx="4"/>
            </p:cNvCxnSpPr>
            <p:nvPr/>
          </p:nvCxnSpPr>
          <p:spPr>
            <a:xfrm flipV="1">
              <a:off x="9682961" y="2315974"/>
              <a:ext cx="1566585" cy="173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2EC0413A-613B-4AC0-A531-1FFA481592D6}"/>
              </a:ext>
            </a:extLst>
          </p:cNvPr>
          <p:cNvGrpSpPr/>
          <p:nvPr/>
        </p:nvGrpSpPr>
        <p:grpSpPr>
          <a:xfrm>
            <a:off x="8060107" y="2137860"/>
            <a:ext cx="3121290" cy="542222"/>
            <a:chOff x="8060107" y="2137860"/>
            <a:chExt cx="3121290" cy="54222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730E838-DB81-497F-A95F-9B0CECFC162E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>
              <a:off x="9465979" y="2219597"/>
              <a:ext cx="461139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244FB4-6B50-491F-8F1D-5E8624D78340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 flipV="1">
              <a:off x="10119872" y="2219597"/>
              <a:ext cx="1033297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6EC572B-BFE8-4DB3-94F1-3433CDACDB02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>
              <a:off x="8060107" y="2137860"/>
              <a:ext cx="1213118" cy="8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82C682F-42C3-47CE-9D7D-0CC1C0A3141C}"/>
                </a:ext>
              </a:extLst>
            </p:cNvPr>
            <p:cNvCxnSpPr>
              <a:stCxn id="37" idx="5"/>
              <a:endCxn id="39" idx="3"/>
            </p:cNvCxnSpPr>
            <p:nvPr/>
          </p:nvCxnSpPr>
          <p:spPr>
            <a:xfrm>
              <a:off x="8800204" y="2663735"/>
              <a:ext cx="1841731" cy="16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7DC22BCA-D54F-47DA-A634-5FEE7A234E51}"/>
                </a:ext>
              </a:extLst>
            </p:cNvPr>
            <p:cNvCxnSpPr>
              <a:stCxn id="39" idx="6"/>
              <a:endCxn id="40" idx="3"/>
            </p:cNvCxnSpPr>
            <p:nvPr/>
          </p:nvCxnSpPr>
          <p:spPr>
            <a:xfrm flipV="1">
              <a:off x="10806461" y="2287746"/>
              <a:ext cx="374936" cy="324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DE1FEFBF-C201-4DEC-93F5-5AD54BFC96EA}"/>
                </a:ext>
              </a:extLst>
            </p:cNvPr>
            <p:cNvCxnSpPr>
              <a:stCxn id="37" idx="7"/>
              <a:endCxn id="43" idx="3"/>
            </p:cNvCxnSpPr>
            <p:nvPr/>
          </p:nvCxnSpPr>
          <p:spPr>
            <a:xfrm flipV="1">
              <a:off x="8800204" y="2287746"/>
              <a:ext cx="501249" cy="239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68C510B-0788-499D-9C38-2B43C0EE9990}"/>
              </a:ext>
            </a:extLst>
          </p:cNvPr>
          <p:cNvGrpSpPr/>
          <p:nvPr/>
        </p:nvGrpSpPr>
        <p:grpSpPr>
          <a:xfrm>
            <a:off x="8407868" y="3936068"/>
            <a:ext cx="3296644" cy="536702"/>
            <a:chOff x="8407868" y="3936068"/>
            <a:chExt cx="3296644" cy="53670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E64F4F7-94C0-4F64-B05A-7C36C26D02E9}"/>
                </a:ext>
              </a:extLst>
            </p:cNvPr>
            <p:cNvCxnSpPr>
              <a:stCxn id="44" idx="2"/>
              <a:endCxn id="52" idx="6"/>
            </p:cNvCxnSpPr>
            <p:nvPr/>
          </p:nvCxnSpPr>
          <p:spPr>
            <a:xfrm flipH="1" flipV="1">
              <a:off x="8844780" y="3968762"/>
              <a:ext cx="673655" cy="1471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63D556F-1082-4C14-A952-80BDA8FB1648}"/>
                </a:ext>
              </a:extLst>
            </p:cNvPr>
            <p:cNvCxnSpPr>
              <a:stCxn id="44" idx="5"/>
              <a:endCxn id="48" idx="2"/>
            </p:cNvCxnSpPr>
            <p:nvPr/>
          </p:nvCxnSpPr>
          <p:spPr>
            <a:xfrm>
              <a:off x="9682961" y="4184038"/>
              <a:ext cx="587452" cy="128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EDBB98-C949-463C-8ADB-FD882CB17385}"/>
                </a:ext>
              </a:extLst>
            </p:cNvPr>
            <p:cNvCxnSpPr>
              <a:cxnSpLocks/>
              <a:stCxn id="44" idx="3"/>
              <a:endCxn id="45" idx="6"/>
            </p:cNvCxnSpPr>
            <p:nvPr/>
          </p:nvCxnSpPr>
          <p:spPr>
            <a:xfrm flipH="1">
              <a:off x="9106337" y="4184038"/>
              <a:ext cx="440326" cy="17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F108304B-C04E-464D-A267-4BC30EAF4F76}"/>
                </a:ext>
              </a:extLst>
            </p:cNvPr>
            <p:cNvCxnSpPr>
              <a:stCxn id="46" idx="6"/>
              <a:endCxn id="52" idx="2"/>
            </p:cNvCxnSpPr>
            <p:nvPr/>
          </p:nvCxnSpPr>
          <p:spPr>
            <a:xfrm flipV="1">
              <a:off x="8436096" y="3968762"/>
              <a:ext cx="215930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C46D5DE8-DCAB-4E73-8BB8-151367E54665}"/>
                </a:ext>
              </a:extLst>
            </p:cNvPr>
            <p:cNvCxnSpPr>
              <a:stCxn id="46" idx="5"/>
              <a:endCxn id="45" idx="2"/>
            </p:cNvCxnSpPr>
            <p:nvPr/>
          </p:nvCxnSpPr>
          <p:spPr>
            <a:xfrm>
              <a:off x="8407868" y="4085953"/>
              <a:ext cx="505715" cy="275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C2096D9B-4441-4C4C-BBF1-2E962C8C9ED2}"/>
                </a:ext>
              </a:extLst>
            </p:cNvPr>
            <p:cNvCxnSpPr>
              <a:cxnSpLocks/>
              <a:stCxn id="52" idx="6"/>
              <a:endCxn id="51" idx="2"/>
            </p:cNvCxnSpPr>
            <p:nvPr/>
          </p:nvCxnSpPr>
          <p:spPr>
            <a:xfrm flipV="1">
              <a:off x="8844780" y="3936068"/>
              <a:ext cx="95156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3285803-4A6E-4E33-8329-0817C49353BE}"/>
                </a:ext>
              </a:extLst>
            </p:cNvPr>
            <p:cNvCxnSpPr>
              <a:stCxn id="48" idx="6"/>
              <a:endCxn id="54" idx="2"/>
            </p:cNvCxnSpPr>
            <p:nvPr/>
          </p:nvCxnSpPr>
          <p:spPr>
            <a:xfrm flipV="1">
              <a:off x="10463167" y="4263015"/>
              <a:ext cx="183234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DD92ED3C-657B-45A0-A2BA-93B1AD575DC8}"/>
                </a:ext>
              </a:extLst>
            </p:cNvPr>
            <p:cNvCxnSpPr>
              <a:stCxn id="51" idx="6"/>
              <a:endCxn id="47" idx="2"/>
            </p:cNvCxnSpPr>
            <p:nvPr/>
          </p:nvCxnSpPr>
          <p:spPr>
            <a:xfrm>
              <a:off x="9989094" y="3936068"/>
              <a:ext cx="88617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D9F01451-488D-4B4B-B25A-58B82ABC0881}"/>
                </a:ext>
              </a:extLst>
            </p:cNvPr>
            <p:cNvCxnSpPr>
              <a:stCxn id="48" idx="7"/>
              <a:endCxn id="47" idx="3"/>
            </p:cNvCxnSpPr>
            <p:nvPr/>
          </p:nvCxnSpPr>
          <p:spPr>
            <a:xfrm flipV="1">
              <a:off x="10434939" y="4036911"/>
              <a:ext cx="468553" cy="20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0E230C05-325F-4DFC-A12F-693A76195FEE}"/>
                </a:ext>
              </a:extLst>
            </p:cNvPr>
            <p:cNvCxnSpPr>
              <a:stCxn id="49" idx="1"/>
              <a:endCxn id="47" idx="5"/>
            </p:cNvCxnSpPr>
            <p:nvPr/>
          </p:nvCxnSpPr>
          <p:spPr>
            <a:xfrm flipH="1" flipV="1">
              <a:off x="11039790" y="4036911"/>
              <a:ext cx="664722" cy="435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145C9822-E12E-4C4A-84D5-169CBB55187F}"/>
              </a:ext>
            </a:extLst>
          </p:cNvPr>
          <p:cNvGrpSpPr/>
          <p:nvPr/>
        </p:nvGrpSpPr>
        <p:grpSpPr>
          <a:xfrm>
            <a:off x="8277089" y="5554455"/>
            <a:ext cx="2642751" cy="686588"/>
            <a:chOff x="8277089" y="5554455"/>
            <a:chExt cx="2642751" cy="68658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0BA1B69-D2CE-4528-8161-D8923EF3872B}"/>
                </a:ext>
              </a:extLst>
            </p:cNvPr>
            <p:cNvCxnSpPr>
              <a:cxnSpLocks/>
              <a:stCxn id="70" idx="6"/>
              <a:endCxn id="64" idx="3"/>
            </p:cNvCxnSpPr>
            <p:nvPr/>
          </p:nvCxnSpPr>
          <p:spPr>
            <a:xfrm>
              <a:off x="9841967" y="5783318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A45417D-FA7F-477E-B47A-D7688D308B19}"/>
                </a:ext>
              </a:extLst>
            </p:cNvPr>
            <p:cNvCxnSpPr>
              <a:cxnSpLocks/>
              <a:stCxn id="70" idx="5"/>
              <a:endCxn id="59" idx="1"/>
            </p:cNvCxnSpPr>
            <p:nvPr/>
          </p:nvCxnSpPr>
          <p:spPr>
            <a:xfrm>
              <a:off x="9813739" y="5851467"/>
              <a:ext cx="288733" cy="1416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1D45FE47-BFE4-4499-89C0-E8A6FA46C64F}"/>
                </a:ext>
              </a:extLst>
            </p:cNvPr>
            <p:cNvCxnSpPr>
              <a:stCxn id="66" idx="5"/>
              <a:endCxn id="68" idx="2"/>
            </p:cNvCxnSpPr>
            <p:nvPr/>
          </p:nvCxnSpPr>
          <p:spPr>
            <a:xfrm>
              <a:off x="9225235" y="5916856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95EF8A43-4D39-4445-B555-1B181F84F496}"/>
                </a:ext>
              </a:extLst>
            </p:cNvPr>
            <p:cNvCxnSpPr>
              <a:cxnSpLocks/>
              <a:stCxn id="66" idx="4"/>
              <a:endCxn id="80" idx="0"/>
            </p:cNvCxnSpPr>
            <p:nvPr/>
          </p:nvCxnSpPr>
          <p:spPr>
            <a:xfrm>
              <a:off x="9157086" y="5945084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B1DD48B4-55F4-455C-BAE4-8E0590B8958A}"/>
                </a:ext>
              </a:extLst>
            </p:cNvPr>
            <p:cNvCxnSpPr>
              <a:stCxn id="76" idx="5"/>
              <a:endCxn id="66" idx="1"/>
            </p:cNvCxnSpPr>
            <p:nvPr/>
          </p:nvCxnSpPr>
          <p:spPr>
            <a:xfrm>
              <a:off x="8996372" y="5687993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8B146016-F884-4EE3-9ECC-6B35CADE25DE}"/>
                </a:ext>
              </a:extLst>
            </p:cNvPr>
            <p:cNvCxnSpPr>
              <a:cxnSpLocks/>
              <a:stCxn id="66" idx="3"/>
              <a:endCxn id="79" idx="6"/>
            </p:cNvCxnSpPr>
            <p:nvPr/>
          </p:nvCxnSpPr>
          <p:spPr>
            <a:xfrm flipH="1">
              <a:off x="8975558" y="5916856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07165C77-FD49-4C9A-A952-53AB2FE3C6C9}"/>
                </a:ext>
              </a:extLst>
            </p:cNvPr>
            <p:cNvCxnSpPr>
              <a:stCxn id="68" idx="5"/>
              <a:endCxn id="62" idx="2"/>
            </p:cNvCxnSpPr>
            <p:nvPr/>
          </p:nvCxnSpPr>
          <p:spPr>
            <a:xfrm>
              <a:off x="9535835" y="6080329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7CC3C234-CB67-434C-9791-0CF86EA5C962}"/>
                </a:ext>
              </a:extLst>
            </p:cNvPr>
            <p:cNvCxnSpPr>
              <a:stCxn id="80" idx="6"/>
              <a:endCxn id="62" idx="2"/>
            </p:cNvCxnSpPr>
            <p:nvPr/>
          </p:nvCxnSpPr>
          <p:spPr>
            <a:xfrm>
              <a:off x="9351547" y="6224696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EFA7DE2A-B3C5-4011-9C5F-BCDC5D5ADEEA}"/>
                </a:ext>
              </a:extLst>
            </p:cNvPr>
            <p:cNvCxnSpPr>
              <a:stCxn id="80" idx="6"/>
              <a:endCxn id="59" idx="2"/>
            </p:cNvCxnSpPr>
            <p:nvPr/>
          </p:nvCxnSpPr>
          <p:spPr>
            <a:xfrm flipV="1">
              <a:off x="9351547" y="6061222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50D28202-0535-4EC0-81CC-167BCFDE7CAC}"/>
                </a:ext>
              </a:extLst>
            </p:cNvPr>
            <p:cNvCxnSpPr>
              <a:stCxn id="78" idx="7"/>
              <a:endCxn id="76" idx="3"/>
            </p:cNvCxnSpPr>
            <p:nvPr/>
          </p:nvCxnSpPr>
          <p:spPr>
            <a:xfrm flipV="1">
              <a:off x="8653078" y="5687993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5A61A09-58C8-46F4-93C2-CD14BFC1055B}"/>
                </a:ext>
              </a:extLst>
            </p:cNvPr>
            <p:cNvCxnSpPr>
              <a:stCxn id="74" idx="6"/>
              <a:endCxn id="80" idx="2"/>
            </p:cNvCxnSpPr>
            <p:nvPr/>
          </p:nvCxnSpPr>
          <p:spPr>
            <a:xfrm>
              <a:off x="8812085" y="6224696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FCCA912-6559-4F9A-9EFD-7A9F2174BDF4}"/>
                </a:ext>
              </a:extLst>
            </p:cNvPr>
            <p:cNvCxnSpPr>
              <a:stCxn id="72" idx="7"/>
              <a:endCxn id="78" idx="3"/>
            </p:cNvCxnSpPr>
            <p:nvPr/>
          </p:nvCxnSpPr>
          <p:spPr>
            <a:xfrm flipV="1">
              <a:off x="8277089" y="5900509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1E01B2D5-2EA2-4B79-9BF1-DC616E55AF6F}"/>
                </a:ext>
              </a:extLst>
            </p:cNvPr>
            <p:cNvCxnSpPr>
              <a:stCxn id="79" idx="2"/>
              <a:endCxn id="72" idx="6"/>
            </p:cNvCxnSpPr>
            <p:nvPr/>
          </p:nvCxnSpPr>
          <p:spPr>
            <a:xfrm flipH="1">
              <a:off x="8305317" y="5979486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627D101-92FA-4C6D-BF24-B6066FA61FF9}"/>
                </a:ext>
              </a:extLst>
            </p:cNvPr>
            <p:cNvCxnSpPr>
              <a:stCxn id="74" idx="2"/>
              <a:endCxn id="72" idx="5"/>
            </p:cNvCxnSpPr>
            <p:nvPr/>
          </p:nvCxnSpPr>
          <p:spPr>
            <a:xfrm flipH="1" flipV="1">
              <a:off x="8277089" y="6096677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874F1CD7-61B3-46CB-B8E4-DEB2EF776912}"/>
                </a:ext>
              </a:extLst>
            </p:cNvPr>
            <p:cNvCxnSpPr>
              <a:cxnSpLocks/>
              <a:stCxn id="59" idx="6"/>
              <a:endCxn id="81" idx="2"/>
            </p:cNvCxnSpPr>
            <p:nvPr/>
          </p:nvCxnSpPr>
          <p:spPr>
            <a:xfrm>
              <a:off x="10266998" y="6061222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AAFEA89A-9E2C-46D8-97D2-1F60A2F486AE}"/>
                </a:ext>
              </a:extLst>
            </p:cNvPr>
            <p:cNvCxnSpPr>
              <a:stCxn id="62" idx="6"/>
              <a:endCxn id="81" idx="2"/>
            </p:cNvCxnSpPr>
            <p:nvPr/>
          </p:nvCxnSpPr>
          <p:spPr>
            <a:xfrm flipV="1">
              <a:off x="10021788" y="6159306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8E83CEE0-95AF-40B2-B449-4B5C6B00F7CE}"/>
                </a:ext>
              </a:extLst>
            </p:cNvPr>
            <p:cNvCxnSpPr>
              <a:stCxn id="64" idx="5"/>
              <a:endCxn id="81" idx="1"/>
            </p:cNvCxnSpPr>
            <p:nvPr/>
          </p:nvCxnSpPr>
          <p:spPr>
            <a:xfrm>
              <a:off x="10369549" y="5802425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74CD8BBF-23C5-4498-963E-6DB62204979E}"/>
                </a:ext>
              </a:extLst>
            </p:cNvPr>
            <p:cNvCxnSpPr>
              <a:stCxn id="81" idx="7"/>
              <a:endCxn id="56" idx="3"/>
            </p:cNvCxnSpPr>
            <p:nvPr/>
          </p:nvCxnSpPr>
          <p:spPr>
            <a:xfrm flipV="1">
              <a:off x="10729191" y="5851467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97BE7ECF-8D57-4F0D-BE45-75B433F6BC77}"/>
                </a:ext>
              </a:extLst>
            </p:cNvPr>
            <p:cNvCxnSpPr>
              <a:stCxn id="58" idx="6"/>
              <a:endCxn id="56" idx="1"/>
            </p:cNvCxnSpPr>
            <p:nvPr/>
          </p:nvCxnSpPr>
          <p:spPr>
            <a:xfrm>
              <a:off x="10642987" y="5554455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87109CCD-2A46-4934-B374-55663B205422}"/>
                </a:ext>
              </a:extLst>
            </p:cNvPr>
            <p:cNvCxnSpPr>
              <a:stCxn id="76" idx="6"/>
              <a:endCxn id="58" idx="2"/>
            </p:cNvCxnSpPr>
            <p:nvPr/>
          </p:nvCxnSpPr>
          <p:spPr>
            <a:xfrm flipV="1">
              <a:off x="9024600" y="5554455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541EF5FF-6385-4EFC-AF7E-C9865D070CD8}"/>
                </a:ext>
              </a:extLst>
            </p:cNvPr>
            <p:cNvCxnSpPr>
              <a:cxnSpLocks/>
              <a:stCxn id="74" idx="6"/>
              <a:endCxn id="70" idx="2"/>
            </p:cNvCxnSpPr>
            <p:nvPr/>
          </p:nvCxnSpPr>
          <p:spPr>
            <a:xfrm flipV="1">
              <a:off x="8812085" y="5783318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3EC82887-AE99-4489-860B-781C0D602FD4}"/>
                </a:ext>
              </a:extLst>
            </p:cNvPr>
            <p:cNvCxnSpPr>
              <a:cxnSpLocks/>
              <a:stCxn id="64" idx="7"/>
              <a:endCxn id="58" idx="3"/>
            </p:cNvCxnSpPr>
            <p:nvPr/>
          </p:nvCxnSpPr>
          <p:spPr>
            <a:xfrm flipV="1">
              <a:off x="10369549" y="5622604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9584097-28B8-48D7-A4AA-ED4C63029EE5}"/>
              </a:ext>
            </a:extLst>
          </p:cNvPr>
          <p:cNvGrpSpPr/>
          <p:nvPr/>
        </p:nvGrpSpPr>
        <p:grpSpPr>
          <a:xfrm>
            <a:off x="8619331" y="2123220"/>
            <a:ext cx="2726592" cy="4197853"/>
            <a:chOff x="8619331" y="2123220"/>
            <a:chExt cx="2726592" cy="4197853"/>
          </a:xfrm>
          <a:solidFill>
            <a:srgbClr val="00B050"/>
          </a:solidFill>
        </p:grpSpPr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D0912A2F-9A8B-4C4D-8CD7-98C4C91AD562}"/>
                </a:ext>
              </a:extLst>
            </p:cNvPr>
            <p:cNvSpPr/>
            <p:nvPr/>
          </p:nvSpPr>
          <p:spPr>
            <a:xfrm>
              <a:off x="11153169" y="2123220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247E5399-D440-4EFC-8048-7AE93F1898FB}"/>
                </a:ext>
              </a:extLst>
            </p:cNvPr>
            <p:cNvSpPr/>
            <p:nvPr/>
          </p:nvSpPr>
          <p:spPr>
            <a:xfrm>
              <a:off x="9273225" y="2123220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6EF5453D-8E47-42EE-84AD-1FD74BEE9D32}"/>
                </a:ext>
              </a:extLst>
            </p:cNvPr>
            <p:cNvSpPr/>
            <p:nvPr/>
          </p:nvSpPr>
          <p:spPr>
            <a:xfrm>
              <a:off x="8913583" y="4264722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B27F275-D72F-48DF-A7EC-FB896FDB2093}"/>
                </a:ext>
              </a:extLst>
            </p:cNvPr>
            <p:cNvSpPr/>
            <p:nvPr/>
          </p:nvSpPr>
          <p:spPr>
            <a:xfrm>
              <a:off x="10270413" y="4215680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B247007C-4282-4FAA-9EBF-0F82D60034C2}"/>
                </a:ext>
              </a:extLst>
            </p:cNvPr>
            <p:cNvSpPr/>
            <p:nvPr/>
          </p:nvSpPr>
          <p:spPr>
            <a:xfrm>
              <a:off x="8652026" y="3872385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BE75575A-CADB-476A-A8EE-518D11DD4364}"/>
                </a:ext>
              </a:extLst>
            </p:cNvPr>
            <p:cNvSpPr/>
            <p:nvPr/>
          </p:nvSpPr>
          <p:spPr>
            <a:xfrm>
              <a:off x="10074244" y="5964845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AB7CF334-B4AB-41D7-BF20-F9D40E2A2AB3}"/>
                </a:ext>
              </a:extLst>
            </p:cNvPr>
            <p:cNvSpPr/>
            <p:nvPr/>
          </p:nvSpPr>
          <p:spPr>
            <a:xfrm>
              <a:off x="10205023" y="5637899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5A7D9885-B286-46EF-B50F-D41223B917A5}"/>
                </a:ext>
              </a:extLst>
            </p:cNvPr>
            <p:cNvSpPr/>
            <p:nvPr/>
          </p:nvSpPr>
          <p:spPr>
            <a:xfrm>
              <a:off x="9060709" y="5752330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38EE770A-6C66-4DED-806A-8DB63FCEDCA3}"/>
                </a:ext>
              </a:extLst>
            </p:cNvPr>
            <p:cNvSpPr/>
            <p:nvPr/>
          </p:nvSpPr>
          <p:spPr>
            <a:xfrm>
              <a:off x="8619331" y="6128319"/>
              <a:ext cx="192754" cy="192754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D421E28C-7E12-4DB4-A011-CA3D972BA8F4}"/>
              </a:ext>
            </a:extLst>
          </p:cNvPr>
          <p:cNvGrpSpPr/>
          <p:nvPr/>
        </p:nvGrpSpPr>
        <p:grpSpPr>
          <a:xfrm>
            <a:off x="836695" y="2748044"/>
            <a:ext cx="6104014" cy="1458710"/>
            <a:chOff x="836695" y="2748044"/>
            <a:chExt cx="6104014" cy="1458710"/>
          </a:xfrm>
        </p:grpSpPr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E3529710-E8C0-4BAE-BEC1-B9C1D7365732}"/>
                </a:ext>
              </a:extLst>
            </p:cNvPr>
            <p:cNvSpPr/>
            <p:nvPr/>
          </p:nvSpPr>
          <p:spPr>
            <a:xfrm>
              <a:off x="836695" y="2748044"/>
              <a:ext cx="6104014" cy="145871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FCA75F77-0D85-465D-8EF8-ED03FF6A9A64}"/>
                </a:ext>
              </a:extLst>
            </p:cNvPr>
            <p:cNvSpPr/>
            <p:nvPr/>
          </p:nvSpPr>
          <p:spPr>
            <a:xfrm>
              <a:off x="2414689" y="317628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乘号 165">
              <a:extLst>
                <a:ext uri="{FF2B5EF4-FFF2-40B4-BE49-F238E27FC236}">
                  <a16:creationId xmlns:a16="http://schemas.microsoft.com/office/drawing/2014/main" id="{B8A43B9D-6CB6-4F87-A131-0891D9A3C739}"/>
                </a:ext>
              </a:extLst>
            </p:cNvPr>
            <p:cNvSpPr/>
            <p:nvPr/>
          </p:nvSpPr>
          <p:spPr>
            <a:xfrm>
              <a:off x="2343184" y="3107285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7" name="椭圆 166">
            <a:extLst>
              <a:ext uri="{FF2B5EF4-FFF2-40B4-BE49-F238E27FC236}">
                <a16:creationId xmlns:a16="http://schemas.microsoft.com/office/drawing/2014/main" id="{0162D8F1-9876-4AF7-849B-1B4720562466}"/>
              </a:ext>
            </a:extLst>
          </p:cNvPr>
          <p:cNvSpPr/>
          <p:nvPr/>
        </p:nvSpPr>
        <p:spPr>
          <a:xfrm>
            <a:off x="4500409" y="2972344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AD99CB33-A164-46BE-9578-A216D491CE1B}"/>
              </a:ext>
            </a:extLst>
          </p:cNvPr>
          <p:cNvSpPr/>
          <p:nvPr/>
        </p:nvSpPr>
        <p:spPr>
          <a:xfrm>
            <a:off x="2530549" y="3149748"/>
            <a:ext cx="2009553" cy="757871"/>
          </a:xfrm>
          <a:custGeom>
            <a:avLst/>
            <a:gdLst>
              <a:gd name="connsiteX0" fmla="*/ 2009553 w 2009553"/>
              <a:gd name="connsiteY0" fmla="*/ 0 h 757871"/>
              <a:gd name="connsiteX1" fmla="*/ 776177 w 2009553"/>
              <a:gd name="connsiteY1" fmla="*/ 754911 h 757871"/>
              <a:gd name="connsiteX2" fmla="*/ 0 w 2009553"/>
              <a:gd name="connsiteY2" fmla="*/ 212651 h 75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553" h="757871">
                <a:moveTo>
                  <a:pt x="2009553" y="0"/>
                </a:moveTo>
                <a:cubicBezTo>
                  <a:pt x="1560327" y="359734"/>
                  <a:pt x="1111102" y="719469"/>
                  <a:pt x="776177" y="754911"/>
                </a:cubicBezTo>
                <a:cubicBezTo>
                  <a:pt x="441252" y="790353"/>
                  <a:pt x="220626" y="501502"/>
                  <a:pt x="0" y="212651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53DA4398-B009-4964-87EF-3C797B1840D8}"/>
              </a:ext>
            </a:extLst>
          </p:cNvPr>
          <p:cNvSpPr/>
          <p:nvPr/>
        </p:nvSpPr>
        <p:spPr>
          <a:xfrm>
            <a:off x="1271656" y="4845523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4A508968-1830-47FA-A042-CE262DC8E8F7}"/>
              </a:ext>
            </a:extLst>
          </p:cNvPr>
          <p:cNvSpPr/>
          <p:nvPr/>
        </p:nvSpPr>
        <p:spPr>
          <a:xfrm>
            <a:off x="1467293" y="3362399"/>
            <a:ext cx="1020726" cy="1573619"/>
          </a:xfrm>
          <a:custGeom>
            <a:avLst/>
            <a:gdLst>
              <a:gd name="connsiteX0" fmla="*/ 0 w 1020726"/>
              <a:gd name="connsiteY0" fmla="*/ 1573619 h 1573619"/>
              <a:gd name="connsiteX1" fmla="*/ 839972 w 1020726"/>
              <a:gd name="connsiteY1" fmla="*/ 882502 h 1573619"/>
              <a:gd name="connsiteX2" fmla="*/ 1020726 w 1020726"/>
              <a:gd name="connsiteY2" fmla="*/ 0 h 157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726" h="1573619">
                <a:moveTo>
                  <a:pt x="0" y="1573619"/>
                </a:moveTo>
                <a:cubicBezTo>
                  <a:pt x="334925" y="1359195"/>
                  <a:pt x="669851" y="1144772"/>
                  <a:pt x="839972" y="882502"/>
                </a:cubicBezTo>
                <a:cubicBezTo>
                  <a:pt x="1010093" y="620232"/>
                  <a:pt x="1015409" y="310116"/>
                  <a:pt x="10207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E9D8816-F4BA-4E4D-A3DF-92D7BD141A03}"/>
              </a:ext>
            </a:extLst>
          </p:cNvPr>
          <p:cNvCxnSpPr>
            <a:cxnSpLocks/>
            <a:stCxn id="167" idx="2"/>
            <a:endCxn id="165" idx="6"/>
          </p:cNvCxnSpPr>
          <p:nvPr/>
        </p:nvCxnSpPr>
        <p:spPr>
          <a:xfrm flipH="1">
            <a:off x="2607443" y="3068721"/>
            <a:ext cx="1892966" cy="203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3690C79-5FA8-4CBB-B08B-0508809EBB61}"/>
                  </a:ext>
                </a:extLst>
              </p:cNvPr>
              <p:cNvSpPr txBox="1"/>
              <p:nvPr/>
            </p:nvSpPr>
            <p:spPr>
              <a:xfrm>
                <a:off x="4565561" y="2942400"/>
                <a:ext cx="552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3690C79-5FA8-4CBB-B08B-0508809EB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61" y="2942400"/>
                <a:ext cx="5528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E8F64256-86AC-4C26-A061-1D8226707E33}"/>
              </a:ext>
            </a:extLst>
          </p:cNvPr>
          <p:cNvGrpSpPr/>
          <p:nvPr/>
        </p:nvGrpSpPr>
        <p:grpSpPr>
          <a:xfrm>
            <a:off x="2984648" y="3286066"/>
            <a:ext cx="1334760" cy="727746"/>
            <a:chOff x="2984648" y="3485574"/>
            <a:chExt cx="1334760" cy="727746"/>
          </a:xfrm>
        </p:grpSpPr>
        <p:sp>
          <p:nvSpPr>
            <p:cNvPr id="175" name="乘号 174">
              <a:extLst>
                <a:ext uri="{FF2B5EF4-FFF2-40B4-BE49-F238E27FC236}">
                  <a16:creationId xmlns:a16="http://schemas.microsoft.com/office/drawing/2014/main" id="{002D876E-12BD-4F75-83D5-42B47944F683}"/>
                </a:ext>
              </a:extLst>
            </p:cNvPr>
            <p:cNvSpPr/>
            <p:nvPr/>
          </p:nvSpPr>
          <p:spPr>
            <a:xfrm>
              <a:off x="2984648" y="3882159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乘号 176">
              <a:extLst>
                <a:ext uri="{FF2B5EF4-FFF2-40B4-BE49-F238E27FC236}">
                  <a16:creationId xmlns:a16="http://schemas.microsoft.com/office/drawing/2014/main" id="{76DD354B-D20B-426D-9FD7-2C05CCBFE13F}"/>
                </a:ext>
              </a:extLst>
            </p:cNvPr>
            <p:cNvSpPr/>
            <p:nvPr/>
          </p:nvSpPr>
          <p:spPr>
            <a:xfrm>
              <a:off x="3840631" y="3597510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7BBB7F6C-E964-4B9A-A4E7-DEE5BA7F23D3}"/>
                </a:ext>
              </a:extLst>
            </p:cNvPr>
            <p:cNvSpPr/>
            <p:nvPr/>
          </p:nvSpPr>
          <p:spPr>
            <a:xfrm>
              <a:off x="4126654" y="3485574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B51F2E2B-C7FE-4810-BA28-223DC394ABEF}"/>
                  </a:ext>
                </a:extLst>
              </p:cNvPr>
              <p:cNvSpPr txBox="1"/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B51F2E2B-C7FE-4810-BA28-223DC394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9" y="5169476"/>
                <a:ext cx="4468619" cy="1200329"/>
              </a:xfrm>
              <a:prstGeom prst="rect">
                <a:avLst/>
              </a:prstGeom>
              <a:blipFill>
                <a:blip r:embed="rId5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B121F3EB-FD3D-41B6-A0DD-AB2B14F39676}"/>
              </a:ext>
            </a:extLst>
          </p:cNvPr>
          <p:cNvSpPr/>
          <p:nvPr/>
        </p:nvSpPr>
        <p:spPr>
          <a:xfrm>
            <a:off x="2387650" y="3479150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4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1" grpId="0" animBg="1"/>
      <p:bldP spid="173" grpId="0"/>
      <p:bldP spid="15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14543</TotalTime>
  <Words>608</Words>
  <Application>Microsoft Office PowerPoint</Application>
  <PresentationFormat>宽屏</PresentationFormat>
  <Paragraphs>118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Approximate Distance Oracles Subject to Multiple Vertex Failures</vt:lpstr>
      <vt:lpstr>The Problem</vt:lpstr>
      <vt:lpstr>How Hard Is the Problem?</vt:lpstr>
      <vt:lpstr>Our Results</vt:lpstr>
      <vt:lpstr>Subroutine: Guarding the Failures</vt:lpstr>
      <vt:lpstr>Guarding Edge Failures</vt:lpstr>
      <vt:lpstr>What about Vertex Failures?</vt:lpstr>
      <vt:lpstr>Attempt 2: High-Degree Hierarchy [DP’10]</vt:lpstr>
      <vt:lpstr>Attempt 2: High-Degree Hierarchy [DP’10]</vt:lpstr>
      <vt:lpstr>Attempt 3: Tree Covers</vt:lpstr>
      <vt:lpstr>Wrap Up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r_64</dc:creator>
  <cp:lastModifiedBy>r_64</cp:lastModifiedBy>
  <cp:revision>1071</cp:revision>
  <dcterms:created xsi:type="dcterms:W3CDTF">2019-12-25T22:18:45Z</dcterms:created>
  <dcterms:modified xsi:type="dcterms:W3CDTF">2021-01-13T11:18:28Z</dcterms:modified>
</cp:coreProperties>
</file>