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8" r:id="rId3"/>
    <p:sldId id="293" r:id="rId4"/>
    <p:sldId id="294" r:id="rId5"/>
    <p:sldId id="295" r:id="rId6"/>
    <p:sldId id="329" r:id="rId7"/>
    <p:sldId id="330" r:id="rId8"/>
    <p:sldId id="331" r:id="rId9"/>
    <p:sldId id="333" r:id="rId10"/>
    <p:sldId id="332" r:id="rId11"/>
    <p:sldId id="334" r:id="rId12"/>
    <p:sldId id="335" r:id="rId13"/>
    <p:sldId id="337" r:id="rId14"/>
    <p:sldId id="338" r:id="rId15"/>
    <p:sldId id="339" r:id="rId16"/>
    <p:sldId id="336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background" id="{DE597270-50EF-4A22-A7D9-FC658F83E57A}">
          <p14:sldIdLst>
            <p14:sldId id="328"/>
            <p14:sldId id="293"/>
            <p14:sldId id="294"/>
            <p14:sldId id="295"/>
            <p14:sldId id="329"/>
            <p14:sldId id="330"/>
          </p14:sldIdLst>
        </p14:section>
        <p14:section name="techniques" id="{F823FBB6-8A6E-43EA-BCA4-E4ED62912045}">
          <p14:sldIdLst>
            <p14:sldId id="331"/>
            <p14:sldId id="333"/>
            <p14:sldId id="332"/>
            <p14:sldId id="334"/>
            <p14:sldId id="335"/>
            <p14:sldId id="337"/>
            <p14:sldId id="338"/>
            <p14:sldId id="339"/>
            <p14:sldId id="336"/>
          </p14:sldIdLst>
        </p14:section>
        <p14:section name="thank you!" id="{94FA698D-2096-44FB-89B3-DC57A0B59B2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3617" autoAdjust="0"/>
  </p:normalViewPr>
  <p:slideViewPr>
    <p:cSldViewPr snapToGrid="0">
      <p:cViewPr varScale="1">
        <p:scale>
          <a:sx n="77" d="100"/>
          <a:sy n="77" d="100"/>
        </p:scale>
        <p:origin x="2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4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26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5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6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12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61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4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0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4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6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0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2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8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</a:t>
            </a:r>
            <a:r>
              <a:rPr lang="en-US" altLang="zh-CN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Distances under </a:t>
            </a:r>
            <a:r>
              <a:rPr lang="en-US" altLang="zh-CN" sz="5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Edge Failures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BCA07A-2B41-452A-9CCC-35DDD604CA42}"/>
              </a:ext>
            </a:extLst>
          </p:cNvPr>
          <p:cNvSpPr txBox="1"/>
          <p:nvPr/>
        </p:nvSpPr>
        <p:spPr>
          <a:xfrm>
            <a:off x="7540489" y="3482860"/>
            <a:ext cx="19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7EF816-2F40-40BB-A496-6D80AC2F5239}"/>
              </a:ext>
            </a:extLst>
          </p:cNvPr>
          <p:cNvSpPr txBox="1"/>
          <p:nvPr/>
        </p:nvSpPr>
        <p:spPr>
          <a:xfrm>
            <a:off x="2801182" y="3482861"/>
            <a:ext cx="1850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Ran Duan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Tsinghua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F12338-9748-EAC6-9088-F39FC473F62F}"/>
              </a:ext>
            </a:extLst>
          </p:cNvPr>
          <p:cNvGrpSpPr/>
          <p:nvPr/>
        </p:nvGrpSpPr>
        <p:grpSpPr>
          <a:xfrm>
            <a:off x="5667606" y="4653653"/>
            <a:ext cx="5001193" cy="1713107"/>
            <a:chOff x="-1213446" y="4822264"/>
            <a:chExt cx="5951367" cy="2038580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12830ECF-D120-F010-7857-035B2F58956F}"/>
                </a:ext>
              </a:extLst>
            </p:cNvPr>
            <p:cNvSpPr/>
            <p:nvPr/>
          </p:nvSpPr>
          <p:spPr>
            <a:xfrm>
              <a:off x="-1213446" y="5636253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EAF7818B-1462-F919-FFEC-F037F0A14AC0}"/>
                </a:ext>
              </a:extLst>
            </p:cNvPr>
            <p:cNvSpPr/>
            <p:nvPr/>
          </p:nvSpPr>
          <p:spPr>
            <a:xfrm>
              <a:off x="-388828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A29F116A-E86D-474C-862D-D647B6D587A2}"/>
                </a:ext>
              </a:extLst>
            </p:cNvPr>
            <p:cNvSpPr/>
            <p:nvPr/>
          </p:nvSpPr>
          <p:spPr>
            <a:xfrm>
              <a:off x="435790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CC56AEA8-4530-507E-6311-CFEB20633F9E}"/>
                </a:ext>
              </a:extLst>
            </p:cNvPr>
            <p:cNvSpPr/>
            <p:nvPr/>
          </p:nvSpPr>
          <p:spPr>
            <a:xfrm>
              <a:off x="1254397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EBDAD0AE-F91F-DB97-D35F-4F38F953AE18}"/>
                </a:ext>
              </a:extLst>
            </p:cNvPr>
            <p:cNvSpPr/>
            <p:nvPr/>
          </p:nvSpPr>
          <p:spPr>
            <a:xfrm>
              <a:off x="2073004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FFB5DB8-CE34-4ECF-328A-04C48EEFB520}"/>
                </a:ext>
              </a:extLst>
            </p:cNvPr>
            <p:cNvSpPr/>
            <p:nvPr/>
          </p:nvSpPr>
          <p:spPr>
            <a:xfrm>
              <a:off x="2891611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38C17B9A-A471-5264-0578-3422D2CF2711}"/>
                </a:ext>
              </a:extLst>
            </p:cNvPr>
            <p:cNvSpPr/>
            <p:nvPr/>
          </p:nvSpPr>
          <p:spPr>
            <a:xfrm>
              <a:off x="-653085" y="509359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A477AAB3-7D34-7293-BCFA-259E176E7BB4}"/>
                </a:ext>
              </a:extLst>
            </p:cNvPr>
            <p:cNvSpPr/>
            <p:nvPr/>
          </p:nvSpPr>
          <p:spPr>
            <a:xfrm>
              <a:off x="89865" y="520569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52102BDC-6B95-C898-544F-94B3BA55D5E2}"/>
                </a:ext>
              </a:extLst>
            </p:cNvPr>
            <p:cNvSpPr/>
            <p:nvPr/>
          </p:nvSpPr>
          <p:spPr>
            <a:xfrm>
              <a:off x="-578595" y="62731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F6CFB476-9A4B-AD59-CFAC-3D72DBCF7DB3}"/>
                </a:ext>
              </a:extLst>
            </p:cNvPr>
            <p:cNvSpPr/>
            <p:nvPr/>
          </p:nvSpPr>
          <p:spPr>
            <a:xfrm>
              <a:off x="201966" y="620272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6E816DCD-16E6-FA72-50C3-4065218D7D5E}"/>
                </a:ext>
              </a:extLst>
            </p:cNvPr>
            <p:cNvSpPr/>
            <p:nvPr/>
          </p:nvSpPr>
          <p:spPr>
            <a:xfrm>
              <a:off x="870425" y="641243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3A00803A-26B9-D890-E15A-2CC028311528}"/>
                </a:ext>
              </a:extLst>
            </p:cNvPr>
            <p:cNvSpPr/>
            <p:nvPr/>
          </p:nvSpPr>
          <p:spPr>
            <a:xfrm>
              <a:off x="1366498" y="611453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FF71D41-671F-0183-CEF7-5BDC97718213}"/>
                </a:ext>
              </a:extLst>
            </p:cNvPr>
            <p:cNvSpPr/>
            <p:nvPr/>
          </p:nvSpPr>
          <p:spPr>
            <a:xfrm>
              <a:off x="758323" y="482226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EB89BC80-C733-3737-1E2C-0E230D40EA08}"/>
                </a:ext>
              </a:extLst>
            </p:cNvPr>
            <p:cNvSpPr/>
            <p:nvPr/>
          </p:nvSpPr>
          <p:spPr>
            <a:xfrm>
              <a:off x="1125442" y="523025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EAEAA7A-C87E-C109-0783-80D00F87CAAA}"/>
                </a:ext>
              </a:extLst>
            </p:cNvPr>
            <p:cNvSpPr/>
            <p:nvPr/>
          </p:nvSpPr>
          <p:spPr>
            <a:xfrm>
              <a:off x="1725517" y="496821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C4E7C516-63DD-00D2-DE2B-CD10AF6E1533}"/>
                </a:ext>
              </a:extLst>
            </p:cNvPr>
            <p:cNvSpPr/>
            <p:nvPr/>
          </p:nvSpPr>
          <p:spPr>
            <a:xfrm>
              <a:off x="1797359" y="531779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A7A96A3E-E8CA-9ABE-F27D-3D1300E6412F}"/>
                </a:ext>
              </a:extLst>
            </p:cNvPr>
            <p:cNvSpPr/>
            <p:nvPr/>
          </p:nvSpPr>
          <p:spPr>
            <a:xfrm>
              <a:off x="1909460" y="617524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D60C57EB-DE3E-5CFA-04AB-E5BA2901EB57}"/>
                </a:ext>
              </a:extLst>
            </p:cNvPr>
            <p:cNvSpPr/>
            <p:nvPr/>
          </p:nvSpPr>
          <p:spPr>
            <a:xfrm>
              <a:off x="1501313" y="660550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6FAB6DB9-30AA-E22B-4BA6-1528E0B86E8F}"/>
                </a:ext>
              </a:extLst>
            </p:cNvPr>
            <p:cNvSpPr/>
            <p:nvPr/>
          </p:nvSpPr>
          <p:spPr>
            <a:xfrm>
              <a:off x="2199528" y="66366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9B418CCB-4997-76AC-413B-9E6E4B88D5AE}"/>
                </a:ext>
              </a:extLst>
            </p:cNvPr>
            <p:cNvSpPr/>
            <p:nvPr/>
          </p:nvSpPr>
          <p:spPr>
            <a:xfrm>
              <a:off x="2480478" y="623511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4FC9F0E0-55DD-7918-9FE8-DDD4917FF92F}"/>
                </a:ext>
              </a:extLst>
            </p:cNvPr>
            <p:cNvSpPr/>
            <p:nvPr/>
          </p:nvSpPr>
          <p:spPr>
            <a:xfrm>
              <a:off x="2385285" y="487831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6F5BF493-F776-A703-E579-C9F459CD874C}"/>
                </a:ext>
              </a:extLst>
            </p:cNvPr>
            <p:cNvSpPr/>
            <p:nvPr/>
          </p:nvSpPr>
          <p:spPr>
            <a:xfrm>
              <a:off x="2565490" y="540188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C236BCF4-10EA-8E85-B328-89FB602F427E}"/>
                </a:ext>
              </a:extLst>
            </p:cNvPr>
            <p:cNvSpPr/>
            <p:nvPr/>
          </p:nvSpPr>
          <p:spPr>
            <a:xfrm>
              <a:off x="822766" y="597852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882CC30-B9A6-6745-F312-9E5DE440529B}"/>
                </a:ext>
              </a:extLst>
            </p:cNvPr>
            <p:cNvCxnSpPr>
              <a:stCxn id="144" idx="6"/>
              <a:endCxn id="145" idx="2"/>
            </p:cNvCxnSpPr>
            <p:nvPr/>
          </p:nvCxnSpPr>
          <p:spPr>
            <a:xfrm>
              <a:off x="-989243" y="5748355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9A7A0BB5-D554-7EA5-75BF-891B70E5FA76}"/>
                </a:ext>
              </a:extLst>
            </p:cNvPr>
            <p:cNvCxnSpPr>
              <a:stCxn id="145" idx="6"/>
              <a:endCxn id="146" idx="2"/>
            </p:cNvCxnSpPr>
            <p:nvPr/>
          </p:nvCxnSpPr>
          <p:spPr>
            <a:xfrm>
              <a:off x="-164625" y="5748355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CED9C73-F6A9-92ED-4164-6E36BBFB2BF8}"/>
                </a:ext>
              </a:extLst>
            </p:cNvPr>
            <p:cNvCxnSpPr>
              <a:stCxn id="146" idx="6"/>
              <a:endCxn id="147" idx="2"/>
            </p:cNvCxnSpPr>
            <p:nvPr/>
          </p:nvCxnSpPr>
          <p:spPr>
            <a:xfrm>
              <a:off x="659993" y="5748355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C56B6F4A-E5F8-D815-E210-45948AD30B97}"/>
                </a:ext>
              </a:extLst>
            </p:cNvPr>
            <p:cNvCxnSpPr>
              <a:stCxn id="147" idx="6"/>
              <a:endCxn id="148" idx="2"/>
            </p:cNvCxnSpPr>
            <p:nvPr/>
          </p:nvCxnSpPr>
          <p:spPr>
            <a:xfrm>
              <a:off x="1478600" y="5748355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812022D4-D4D8-52E5-5B5D-2CF69FC024C5}"/>
                </a:ext>
              </a:extLst>
            </p:cNvPr>
            <p:cNvCxnSpPr>
              <a:stCxn id="148" idx="6"/>
              <a:endCxn id="149" idx="2"/>
            </p:cNvCxnSpPr>
            <p:nvPr/>
          </p:nvCxnSpPr>
          <p:spPr>
            <a:xfrm>
              <a:off x="2297207" y="5748355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30F3DAD4-A003-6D9D-825E-D517FC1B70C8}"/>
                </a:ext>
              </a:extLst>
            </p:cNvPr>
            <p:cNvCxnSpPr>
              <a:stCxn id="144" idx="7"/>
              <a:endCxn id="150" idx="3"/>
            </p:cNvCxnSpPr>
            <p:nvPr/>
          </p:nvCxnSpPr>
          <p:spPr>
            <a:xfrm flipV="1">
              <a:off x="-1022077" y="5284962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B6841FDD-2AEB-3C0B-1B3B-D8C7823B2430}"/>
                </a:ext>
              </a:extLst>
            </p:cNvPr>
            <p:cNvCxnSpPr>
              <a:stCxn id="150" idx="6"/>
              <a:endCxn id="151" idx="2"/>
            </p:cNvCxnSpPr>
            <p:nvPr/>
          </p:nvCxnSpPr>
          <p:spPr>
            <a:xfrm>
              <a:off x="-428882" y="5205695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3A098BFC-E5A5-BA1C-7B94-42C0E5E8D79E}"/>
                </a:ext>
              </a:extLst>
            </p:cNvPr>
            <p:cNvCxnSpPr>
              <a:stCxn id="151" idx="5"/>
              <a:endCxn id="146" idx="1"/>
            </p:cNvCxnSpPr>
            <p:nvPr/>
          </p:nvCxnSpPr>
          <p:spPr>
            <a:xfrm>
              <a:off x="281234" y="5397063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81049748-003B-2965-3FBD-16CE91F82A36}"/>
                </a:ext>
              </a:extLst>
            </p:cNvPr>
            <p:cNvCxnSpPr>
              <a:stCxn id="146" idx="3"/>
              <a:endCxn id="153" idx="0"/>
            </p:cNvCxnSpPr>
            <p:nvPr/>
          </p:nvCxnSpPr>
          <p:spPr>
            <a:xfrm flipH="1">
              <a:off x="314068" y="5827622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3DF01790-413C-CC53-3324-17E4F6C172C7}"/>
                </a:ext>
              </a:extLst>
            </p:cNvPr>
            <p:cNvCxnSpPr>
              <a:stCxn id="153" idx="5"/>
              <a:endCxn id="154" idx="2"/>
            </p:cNvCxnSpPr>
            <p:nvPr/>
          </p:nvCxnSpPr>
          <p:spPr>
            <a:xfrm>
              <a:off x="393335" y="6394094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F78575E7-C137-C3D9-00A4-C5182086C2FC}"/>
                </a:ext>
              </a:extLst>
            </p:cNvPr>
            <p:cNvCxnSpPr>
              <a:stCxn id="154" idx="6"/>
              <a:endCxn id="160" idx="3"/>
            </p:cNvCxnSpPr>
            <p:nvPr/>
          </p:nvCxnSpPr>
          <p:spPr>
            <a:xfrm flipV="1">
              <a:off x="1094628" y="6366609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E96CFC06-9F9E-5511-16A6-3578FABD4F82}"/>
                </a:ext>
              </a:extLst>
            </p:cNvPr>
            <p:cNvCxnSpPr>
              <a:stCxn id="160" idx="1"/>
              <a:endCxn id="155" idx="6"/>
            </p:cNvCxnSpPr>
            <p:nvPr/>
          </p:nvCxnSpPr>
          <p:spPr>
            <a:xfrm flipH="1">
              <a:off x="1590701" y="6208074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9CC1351E-A501-BA27-874C-9D493AFFFB09}"/>
                </a:ext>
              </a:extLst>
            </p:cNvPr>
            <p:cNvCxnSpPr>
              <a:cxnSpLocks/>
              <a:stCxn id="155" idx="0"/>
              <a:endCxn id="159" idx="3"/>
            </p:cNvCxnSpPr>
            <p:nvPr/>
          </p:nvCxnSpPr>
          <p:spPr>
            <a:xfrm flipV="1">
              <a:off x="1478600" y="5509164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032A24FB-A144-1DC2-2BEF-FCD95EB0D962}"/>
                </a:ext>
              </a:extLst>
            </p:cNvPr>
            <p:cNvCxnSpPr>
              <a:stCxn id="159" idx="2"/>
              <a:endCxn id="157" idx="6"/>
            </p:cNvCxnSpPr>
            <p:nvPr/>
          </p:nvCxnSpPr>
          <p:spPr>
            <a:xfrm flipH="1" flipV="1">
              <a:off x="1349645" y="5342354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AE875CF5-65EC-80A5-5153-C4D172DD5BCE}"/>
                </a:ext>
              </a:extLst>
            </p:cNvPr>
            <p:cNvCxnSpPr>
              <a:stCxn id="157" idx="7"/>
              <a:endCxn id="158" idx="2"/>
            </p:cNvCxnSpPr>
            <p:nvPr/>
          </p:nvCxnSpPr>
          <p:spPr>
            <a:xfrm flipV="1">
              <a:off x="1316811" y="5080316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85B8E283-0458-F49C-5B7F-AC392D5F7466}"/>
                </a:ext>
              </a:extLst>
            </p:cNvPr>
            <p:cNvCxnSpPr>
              <a:stCxn id="158" idx="6"/>
              <a:endCxn id="164" idx="2"/>
            </p:cNvCxnSpPr>
            <p:nvPr/>
          </p:nvCxnSpPr>
          <p:spPr>
            <a:xfrm flipV="1">
              <a:off x="1949720" y="4990416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46CC04EA-6EB7-96CB-6390-0276E7250E12}"/>
                </a:ext>
              </a:extLst>
            </p:cNvPr>
            <p:cNvCxnSpPr>
              <a:stCxn id="164" idx="4"/>
              <a:endCxn id="165" idx="1"/>
            </p:cNvCxnSpPr>
            <p:nvPr/>
          </p:nvCxnSpPr>
          <p:spPr>
            <a:xfrm>
              <a:off x="2497387" y="5102517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EEBFB93E-3A23-1A66-BAF4-AEC47B1E6B8F}"/>
                </a:ext>
              </a:extLst>
            </p:cNvPr>
            <p:cNvCxnSpPr>
              <a:stCxn id="165" idx="2"/>
              <a:endCxn id="148" idx="7"/>
            </p:cNvCxnSpPr>
            <p:nvPr/>
          </p:nvCxnSpPr>
          <p:spPr>
            <a:xfrm flipH="1">
              <a:off x="2264373" y="5513984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AA4A0ADA-FB73-66A5-40EA-DCD73D1DC1DE}"/>
                </a:ext>
              </a:extLst>
            </p:cNvPr>
            <p:cNvCxnSpPr>
              <a:stCxn id="145" idx="3"/>
              <a:endCxn id="152" idx="0"/>
            </p:cNvCxnSpPr>
            <p:nvPr/>
          </p:nvCxnSpPr>
          <p:spPr>
            <a:xfrm flipH="1">
              <a:off x="-466493" y="5827622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DE762247-6F8A-7DE2-F7AA-49F391C1BB12}"/>
                </a:ext>
              </a:extLst>
            </p:cNvPr>
            <p:cNvCxnSpPr>
              <a:stCxn id="152" idx="6"/>
              <a:endCxn id="153" idx="2"/>
            </p:cNvCxnSpPr>
            <p:nvPr/>
          </p:nvCxnSpPr>
          <p:spPr>
            <a:xfrm flipV="1">
              <a:off x="-354392" y="6314827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AD49CCCE-077F-9573-06BB-564F9CECA124}"/>
                </a:ext>
              </a:extLst>
            </p:cNvPr>
            <p:cNvCxnSpPr>
              <a:stCxn id="152" idx="7"/>
              <a:endCxn id="151" idx="4"/>
            </p:cNvCxnSpPr>
            <p:nvPr/>
          </p:nvCxnSpPr>
          <p:spPr>
            <a:xfrm flipV="1">
              <a:off x="-387226" y="5429897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C93987EF-1E75-75E2-421D-A95961F60A90}"/>
                </a:ext>
              </a:extLst>
            </p:cNvPr>
            <p:cNvCxnSpPr>
              <a:stCxn id="151" idx="7"/>
              <a:endCxn id="156" idx="3"/>
            </p:cNvCxnSpPr>
            <p:nvPr/>
          </p:nvCxnSpPr>
          <p:spPr>
            <a:xfrm flipV="1">
              <a:off x="281234" y="5013633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027084D9-D708-50F3-8269-E51C4215FAB0}"/>
                </a:ext>
              </a:extLst>
            </p:cNvPr>
            <p:cNvCxnSpPr>
              <a:stCxn id="157" idx="2"/>
              <a:endCxn id="156" idx="5"/>
            </p:cNvCxnSpPr>
            <p:nvPr/>
          </p:nvCxnSpPr>
          <p:spPr>
            <a:xfrm flipH="1" flipV="1">
              <a:off x="949692" y="5013633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DB5AE7F8-CB1C-6601-79B0-1E6DC5E407D3}"/>
                </a:ext>
              </a:extLst>
            </p:cNvPr>
            <p:cNvCxnSpPr>
              <a:stCxn id="156" idx="4"/>
              <a:endCxn id="146" idx="7"/>
            </p:cNvCxnSpPr>
            <p:nvPr/>
          </p:nvCxnSpPr>
          <p:spPr>
            <a:xfrm flipH="1">
              <a:off x="627159" y="5046467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3AF45AF2-D2A2-4338-9D21-7EA03A0B754C}"/>
                </a:ext>
              </a:extLst>
            </p:cNvPr>
            <p:cNvCxnSpPr>
              <a:stCxn id="166" idx="7"/>
              <a:endCxn id="147" idx="3"/>
            </p:cNvCxnSpPr>
            <p:nvPr/>
          </p:nvCxnSpPr>
          <p:spPr>
            <a:xfrm flipV="1">
              <a:off x="1014135" y="5827622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68C6CDD5-6DB5-054D-C8F5-0731AA1D855D}"/>
                </a:ext>
              </a:extLst>
            </p:cNvPr>
            <p:cNvSpPr/>
            <p:nvPr/>
          </p:nvSpPr>
          <p:spPr>
            <a:xfrm>
              <a:off x="3710218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565F0271-D09C-BF28-706A-A0611A7D5E85}"/>
                </a:ext>
              </a:extLst>
            </p:cNvPr>
            <p:cNvSpPr/>
            <p:nvPr/>
          </p:nvSpPr>
          <p:spPr>
            <a:xfrm>
              <a:off x="4513718" y="5636253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6D6CB4FD-1C23-3E3B-FA0A-E9665C2C6C34}"/>
                </a:ext>
              </a:extLst>
            </p:cNvPr>
            <p:cNvSpPr/>
            <p:nvPr/>
          </p:nvSpPr>
          <p:spPr>
            <a:xfrm>
              <a:off x="3286251" y="619853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58A88487-E2BC-FF41-D17D-E0824205EA0C}"/>
                </a:ext>
              </a:extLst>
            </p:cNvPr>
            <p:cNvSpPr/>
            <p:nvPr/>
          </p:nvSpPr>
          <p:spPr>
            <a:xfrm>
              <a:off x="3003712" y="660550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F38210D5-DF56-C169-1E32-D94DE531BB3D}"/>
                </a:ext>
              </a:extLst>
            </p:cNvPr>
            <p:cNvSpPr/>
            <p:nvPr/>
          </p:nvSpPr>
          <p:spPr>
            <a:xfrm>
              <a:off x="2852457" y="49993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D74DD994-17C1-BF97-AD4C-74F7EC2ED2FA}"/>
                </a:ext>
              </a:extLst>
            </p:cNvPr>
            <p:cNvSpPr/>
            <p:nvPr/>
          </p:nvSpPr>
          <p:spPr>
            <a:xfrm>
              <a:off x="3510454" y="5188096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29129597-2027-EB34-4C2D-F8919E78FC5F}"/>
                </a:ext>
              </a:extLst>
            </p:cNvPr>
            <p:cNvSpPr/>
            <p:nvPr/>
          </p:nvSpPr>
          <p:spPr>
            <a:xfrm>
              <a:off x="3243204" y="543685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876E9A0E-D5C6-880C-9C4D-937E442086F6}"/>
                </a:ext>
              </a:extLst>
            </p:cNvPr>
            <p:cNvSpPr/>
            <p:nvPr/>
          </p:nvSpPr>
          <p:spPr>
            <a:xfrm>
              <a:off x="2948495" y="601330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D54349F0-01A7-3787-44C9-343F4F67FAD3}"/>
                </a:ext>
              </a:extLst>
            </p:cNvPr>
            <p:cNvSpPr/>
            <p:nvPr/>
          </p:nvSpPr>
          <p:spPr>
            <a:xfrm>
              <a:off x="3867821" y="602983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05628609-9FBB-D662-90E6-026DDCB5BA2B}"/>
                </a:ext>
              </a:extLst>
            </p:cNvPr>
            <p:cNvSpPr/>
            <p:nvPr/>
          </p:nvSpPr>
          <p:spPr>
            <a:xfrm>
              <a:off x="4337289" y="620807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94E731B1-7964-EB40-EDEF-037CEA52DD88}"/>
                </a:ext>
              </a:extLst>
            </p:cNvPr>
            <p:cNvSpPr/>
            <p:nvPr/>
          </p:nvSpPr>
          <p:spPr>
            <a:xfrm>
              <a:off x="3569304" y="650163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EC1085ED-C831-2947-6BA0-93C4036B027A}"/>
                </a:ext>
              </a:extLst>
            </p:cNvPr>
            <p:cNvSpPr/>
            <p:nvPr/>
          </p:nvSpPr>
          <p:spPr>
            <a:xfrm>
              <a:off x="4022794" y="645931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83E32097-3854-0F76-E922-CE201BD19BA8}"/>
                </a:ext>
              </a:extLst>
            </p:cNvPr>
            <p:cNvSpPr/>
            <p:nvPr/>
          </p:nvSpPr>
          <p:spPr>
            <a:xfrm>
              <a:off x="4056349" y="5100676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7C06BB5D-406E-CAE0-65C7-C2D66F8741DE}"/>
                </a:ext>
              </a:extLst>
            </p:cNvPr>
            <p:cNvSpPr/>
            <p:nvPr/>
          </p:nvSpPr>
          <p:spPr>
            <a:xfrm>
              <a:off x="4158806" y="542621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687F7D17-8F1F-BB77-CB05-B087EC63329E}"/>
                </a:ext>
              </a:extLst>
            </p:cNvPr>
            <p:cNvCxnSpPr>
              <a:stCxn id="148" idx="5"/>
              <a:endCxn id="163" idx="1"/>
            </p:cNvCxnSpPr>
            <p:nvPr/>
          </p:nvCxnSpPr>
          <p:spPr>
            <a:xfrm>
              <a:off x="2264373" y="5827622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861D0008-64C1-766C-C36C-D7F0E0B0FA78}"/>
                </a:ext>
              </a:extLst>
            </p:cNvPr>
            <p:cNvCxnSpPr>
              <a:stCxn id="163" idx="6"/>
              <a:endCxn id="199" idx="3"/>
            </p:cNvCxnSpPr>
            <p:nvPr/>
          </p:nvCxnSpPr>
          <p:spPr>
            <a:xfrm flipV="1">
              <a:off x="2704681" y="6204669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C8BC6927-FEC2-5E5F-704A-3351EA6A6262}"/>
                </a:ext>
              </a:extLst>
            </p:cNvPr>
            <p:cNvCxnSpPr>
              <a:cxnSpLocks/>
              <a:stCxn id="199" idx="7"/>
              <a:endCxn id="198" idx="3"/>
            </p:cNvCxnSpPr>
            <p:nvPr/>
          </p:nvCxnSpPr>
          <p:spPr>
            <a:xfrm flipV="1">
              <a:off x="3139864" y="5628221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AB67F2C5-4B51-957A-03D2-EA12AF135DAF}"/>
                </a:ext>
              </a:extLst>
            </p:cNvPr>
            <p:cNvCxnSpPr>
              <a:stCxn id="198" idx="7"/>
              <a:endCxn id="197" idx="3"/>
            </p:cNvCxnSpPr>
            <p:nvPr/>
          </p:nvCxnSpPr>
          <p:spPr>
            <a:xfrm flipV="1">
              <a:off x="3434573" y="5379465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8F321687-65ED-5F9F-5F86-C403173D73FD}"/>
                </a:ext>
              </a:extLst>
            </p:cNvPr>
            <p:cNvCxnSpPr>
              <a:stCxn id="197" idx="7"/>
              <a:endCxn id="204" idx="2"/>
            </p:cNvCxnSpPr>
            <p:nvPr/>
          </p:nvCxnSpPr>
          <p:spPr>
            <a:xfrm flipV="1">
              <a:off x="3701823" y="5212778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B9A27DDE-6240-0450-6DA9-9B1576A3E6B5}"/>
                </a:ext>
              </a:extLst>
            </p:cNvPr>
            <p:cNvCxnSpPr>
              <a:cxnSpLocks/>
              <a:stCxn id="204" idx="6"/>
              <a:endCxn id="193" idx="0"/>
            </p:cNvCxnSpPr>
            <p:nvPr/>
          </p:nvCxnSpPr>
          <p:spPr>
            <a:xfrm>
              <a:off x="4280552" y="5212778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BC241DAB-7050-4E57-DB81-C3375D2C5C85}"/>
                </a:ext>
              </a:extLst>
            </p:cNvPr>
            <p:cNvCxnSpPr>
              <a:stCxn id="204" idx="4"/>
              <a:endCxn id="205" idx="1"/>
            </p:cNvCxnSpPr>
            <p:nvPr/>
          </p:nvCxnSpPr>
          <p:spPr>
            <a:xfrm>
              <a:off x="4168451" y="5324879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F6E48E98-A220-680A-CE72-93CC4FD4FEF0}"/>
                </a:ext>
              </a:extLst>
            </p:cNvPr>
            <p:cNvCxnSpPr>
              <a:stCxn id="205" idx="5"/>
              <a:endCxn id="193" idx="2"/>
            </p:cNvCxnSpPr>
            <p:nvPr/>
          </p:nvCxnSpPr>
          <p:spPr>
            <a:xfrm>
              <a:off x="4350175" y="5617583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6D4B380A-BD55-D1B1-D0AC-BA07BD6D33DD}"/>
                </a:ext>
              </a:extLst>
            </p:cNvPr>
            <p:cNvCxnSpPr>
              <a:stCxn id="156" idx="4"/>
              <a:endCxn id="166" idx="0"/>
            </p:cNvCxnSpPr>
            <p:nvPr/>
          </p:nvCxnSpPr>
          <p:spPr>
            <a:xfrm>
              <a:off x="870425" y="5046467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78A22CBA-BED5-84C1-B2CD-4C4752268742}"/>
                </a:ext>
              </a:extLst>
            </p:cNvPr>
            <p:cNvCxnSpPr>
              <a:cxnSpLocks/>
              <a:stCxn id="160" idx="5"/>
              <a:endCxn id="162" idx="1"/>
            </p:cNvCxnSpPr>
            <p:nvPr/>
          </p:nvCxnSpPr>
          <p:spPr>
            <a:xfrm>
              <a:off x="2100829" y="6366609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B7ED614F-7CDD-32EC-7063-CFD9D757FB24}"/>
                </a:ext>
              </a:extLst>
            </p:cNvPr>
            <p:cNvCxnSpPr>
              <a:stCxn id="154" idx="5"/>
              <a:endCxn id="161" idx="2"/>
            </p:cNvCxnSpPr>
            <p:nvPr/>
          </p:nvCxnSpPr>
          <p:spPr>
            <a:xfrm>
              <a:off x="1061794" y="6603807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E277D2FF-52E5-7CAD-44F3-79230D6FF7A0}"/>
                </a:ext>
              </a:extLst>
            </p:cNvPr>
            <p:cNvCxnSpPr>
              <a:stCxn id="161" idx="7"/>
              <a:endCxn id="160" idx="4"/>
            </p:cNvCxnSpPr>
            <p:nvPr/>
          </p:nvCxnSpPr>
          <p:spPr>
            <a:xfrm flipV="1">
              <a:off x="1692682" y="6399443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BB11E180-3C32-EF40-D09C-B276C9BDCEF4}"/>
                </a:ext>
              </a:extLst>
            </p:cNvPr>
            <p:cNvCxnSpPr>
              <a:stCxn id="154" idx="0"/>
              <a:endCxn id="166" idx="4"/>
            </p:cNvCxnSpPr>
            <p:nvPr/>
          </p:nvCxnSpPr>
          <p:spPr>
            <a:xfrm flipH="1" flipV="1">
              <a:off x="934868" y="6202725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B9693C22-56A5-DBB9-EDC2-8E752EB6ACEF}"/>
                </a:ext>
              </a:extLst>
            </p:cNvPr>
            <p:cNvCxnSpPr>
              <a:stCxn id="148" idx="4"/>
              <a:endCxn id="160" idx="7"/>
            </p:cNvCxnSpPr>
            <p:nvPr/>
          </p:nvCxnSpPr>
          <p:spPr>
            <a:xfrm flipH="1">
              <a:off x="2100829" y="5860456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0E5F00DB-F842-19A5-C1FD-CCD242D468FD}"/>
                </a:ext>
              </a:extLst>
            </p:cNvPr>
            <p:cNvCxnSpPr>
              <a:stCxn id="162" idx="7"/>
              <a:endCxn id="163" idx="3"/>
            </p:cNvCxnSpPr>
            <p:nvPr/>
          </p:nvCxnSpPr>
          <p:spPr>
            <a:xfrm flipV="1">
              <a:off x="2390897" y="6426483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5D0D9827-7F25-04BE-A1CF-86D5856835F2}"/>
                </a:ext>
              </a:extLst>
            </p:cNvPr>
            <p:cNvCxnSpPr>
              <a:stCxn id="162" idx="2"/>
              <a:endCxn id="161" idx="6"/>
            </p:cNvCxnSpPr>
            <p:nvPr/>
          </p:nvCxnSpPr>
          <p:spPr>
            <a:xfrm flipH="1" flipV="1">
              <a:off x="1725516" y="6717604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578B9E05-B272-8998-BC7A-EBC812B294FF}"/>
                </a:ext>
              </a:extLst>
            </p:cNvPr>
            <p:cNvCxnSpPr>
              <a:stCxn id="164" idx="6"/>
              <a:endCxn id="196" idx="2"/>
            </p:cNvCxnSpPr>
            <p:nvPr/>
          </p:nvCxnSpPr>
          <p:spPr>
            <a:xfrm>
              <a:off x="2609488" y="4990416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B00A5D33-C6B6-ED72-ACC6-3BF13994FE36}"/>
                </a:ext>
              </a:extLst>
            </p:cNvPr>
            <p:cNvCxnSpPr>
              <a:stCxn id="196" idx="3"/>
              <a:endCxn id="165" idx="7"/>
            </p:cNvCxnSpPr>
            <p:nvPr/>
          </p:nvCxnSpPr>
          <p:spPr>
            <a:xfrm flipH="1">
              <a:off x="2756859" y="5190710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C1F415BE-5615-3668-9030-CF11EB2DD685}"/>
                </a:ext>
              </a:extLst>
            </p:cNvPr>
            <p:cNvCxnSpPr>
              <a:stCxn id="196" idx="4"/>
              <a:endCxn id="149" idx="0"/>
            </p:cNvCxnSpPr>
            <p:nvPr/>
          </p:nvCxnSpPr>
          <p:spPr>
            <a:xfrm>
              <a:off x="2964559" y="5223544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0DE5C154-FD1B-37BB-99C2-DDEC0B8DE4AE}"/>
                </a:ext>
              </a:extLst>
            </p:cNvPr>
            <p:cNvCxnSpPr>
              <a:stCxn id="149" idx="6"/>
              <a:endCxn id="192" idx="2"/>
            </p:cNvCxnSpPr>
            <p:nvPr/>
          </p:nvCxnSpPr>
          <p:spPr>
            <a:xfrm>
              <a:off x="3115814" y="5748355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9D7C299F-2B8F-BF1F-510D-DA2EF6EC5877}"/>
                </a:ext>
              </a:extLst>
            </p:cNvPr>
            <p:cNvCxnSpPr>
              <a:stCxn id="192" idx="6"/>
              <a:endCxn id="193" idx="2"/>
            </p:cNvCxnSpPr>
            <p:nvPr/>
          </p:nvCxnSpPr>
          <p:spPr>
            <a:xfrm>
              <a:off x="3934421" y="5748355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F804ED30-41C8-412F-006B-2820066D9CB5}"/>
                </a:ext>
              </a:extLst>
            </p:cNvPr>
            <p:cNvCxnSpPr>
              <a:stCxn id="196" idx="6"/>
              <a:endCxn id="192" idx="1"/>
            </p:cNvCxnSpPr>
            <p:nvPr/>
          </p:nvCxnSpPr>
          <p:spPr>
            <a:xfrm>
              <a:off x="3076660" y="5111443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C3611A6-A89E-51AC-63C3-AFB1B3B3BCDB}"/>
                </a:ext>
              </a:extLst>
            </p:cNvPr>
            <p:cNvCxnSpPr>
              <a:stCxn id="197" idx="1"/>
              <a:endCxn id="196" idx="6"/>
            </p:cNvCxnSpPr>
            <p:nvPr/>
          </p:nvCxnSpPr>
          <p:spPr>
            <a:xfrm flipH="1" flipV="1">
              <a:off x="3076660" y="5111443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07956E6D-9346-2F3B-476B-70A198385CA8}"/>
                </a:ext>
              </a:extLst>
            </p:cNvPr>
            <p:cNvCxnSpPr>
              <a:cxnSpLocks/>
              <a:stCxn id="199" idx="4"/>
              <a:endCxn id="195" idx="0"/>
            </p:cNvCxnSpPr>
            <p:nvPr/>
          </p:nvCxnSpPr>
          <p:spPr>
            <a:xfrm>
              <a:off x="3060597" y="6237503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1D455607-986C-9069-DBA2-16A1106BD717}"/>
                </a:ext>
              </a:extLst>
            </p:cNvPr>
            <p:cNvCxnSpPr>
              <a:stCxn id="162" idx="6"/>
              <a:endCxn id="195" idx="2"/>
            </p:cNvCxnSpPr>
            <p:nvPr/>
          </p:nvCxnSpPr>
          <p:spPr>
            <a:xfrm flipV="1">
              <a:off x="2423731" y="6717603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8B40F77B-4A03-F701-5C9D-B844CA4CB65E}"/>
                </a:ext>
              </a:extLst>
            </p:cNvPr>
            <p:cNvCxnSpPr>
              <a:stCxn id="163" idx="5"/>
              <a:endCxn id="195" idx="1"/>
            </p:cNvCxnSpPr>
            <p:nvPr/>
          </p:nvCxnSpPr>
          <p:spPr>
            <a:xfrm>
              <a:off x="2671847" y="6426483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4AC34AA9-1BA4-8528-EDEB-C94E85C7EA33}"/>
                </a:ext>
              </a:extLst>
            </p:cNvPr>
            <p:cNvCxnSpPr>
              <a:stCxn id="163" idx="0"/>
              <a:endCxn id="149" idx="3"/>
            </p:cNvCxnSpPr>
            <p:nvPr/>
          </p:nvCxnSpPr>
          <p:spPr>
            <a:xfrm flipV="1">
              <a:off x="2592580" y="5827622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708CBF78-5947-A366-E204-F858752D9B17}"/>
                </a:ext>
              </a:extLst>
            </p:cNvPr>
            <p:cNvCxnSpPr>
              <a:stCxn id="199" idx="6"/>
              <a:endCxn id="200" idx="2"/>
            </p:cNvCxnSpPr>
            <p:nvPr/>
          </p:nvCxnSpPr>
          <p:spPr>
            <a:xfrm>
              <a:off x="3172698" y="6125402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908A87AA-FE1A-F8EC-02F2-F1128C84096E}"/>
                </a:ext>
              </a:extLst>
            </p:cNvPr>
            <p:cNvCxnSpPr>
              <a:stCxn id="194" idx="5"/>
              <a:endCxn id="202" idx="1"/>
            </p:cNvCxnSpPr>
            <p:nvPr/>
          </p:nvCxnSpPr>
          <p:spPr>
            <a:xfrm>
              <a:off x="3477620" y="6389899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6A856115-E84F-A025-E9E6-D721A585CE74}"/>
                </a:ext>
              </a:extLst>
            </p:cNvPr>
            <p:cNvCxnSpPr>
              <a:stCxn id="199" idx="5"/>
              <a:endCxn id="194" idx="1"/>
            </p:cNvCxnSpPr>
            <p:nvPr/>
          </p:nvCxnSpPr>
          <p:spPr>
            <a:xfrm>
              <a:off x="3139864" y="6204669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715B7E63-60E7-04A9-2B12-8EE668A98D73}"/>
                </a:ext>
              </a:extLst>
            </p:cNvPr>
            <p:cNvCxnSpPr>
              <a:stCxn id="195" idx="7"/>
              <a:endCxn id="194" idx="3"/>
            </p:cNvCxnSpPr>
            <p:nvPr/>
          </p:nvCxnSpPr>
          <p:spPr>
            <a:xfrm flipV="1">
              <a:off x="3195081" y="6389899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EB54A977-9AC3-E823-9599-DB4256DB8EF0}"/>
                </a:ext>
              </a:extLst>
            </p:cNvPr>
            <p:cNvCxnSpPr>
              <a:stCxn id="202" idx="3"/>
              <a:endCxn id="195" idx="6"/>
            </p:cNvCxnSpPr>
            <p:nvPr/>
          </p:nvCxnSpPr>
          <p:spPr>
            <a:xfrm flipH="1">
              <a:off x="3227915" y="6693007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E25306E0-9E8C-D453-99D9-4703402B553B}"/>
                </a:ext>
              </a:extLst>
            </p:cNvPr>
            <p:cNvCxnSpPr>
              <a:stCxn id="192" idx="5"/>
              <a:endCxn id="200" idx="0"/>
            </p:cNvCxnSpPr>
            <p:nvPr/>
          </p:nvCxnSpPr>
          <p:spPr>
            <a:xfrm>
              <a:off x="3901587" y="5827622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F4131C9-4287-144C-C545-A73658FFE2BF}"/>
                </a:ext>
              </a:extLst>
            </p:cNvPr>
            <p:cNvCxnSpPr>
              <a:cxnSpLocks/>
              <a:stCxn id="192" idx="4"/>
              <a:endCxn id="202" idx="0"/>
            </p:cNvCxnSpPr>
            <p:nvPr/>
          </p:nvCxnSpPr>
          <p:spPr>
            <a:xfrm flipH="1">
              <a:off x="3681406" y="5860456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E0F07BF0-A87A-0861-4C5F-D72C6730C4E3}"/>
                </a:ext>
              </a:extLst>
            </p:cNvPr>
            <p:cNvCxnSpPr>
              <a:stCxn id="193" idx="3"/>
              <a:endCxn id="200" idx="7"/>
            </p:cNvCxnSpPr>
            <p:nvPr/>
          </p:nvCxnSpPr>
          <p:spPr>
            <a:xfrm flipH="1">
              <a:off x="4059190" y="5827622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D4C36A37-9D09-F8F0-6501-D7ED5542E04A}"/>
                </a:ext>
              </a:extLst>
            </p:cNvPr>
            <p:cNvCxnSpPr>
              <a:stCxn id="205" idx="4"/>
              <a:endCxn id="201" idx="0"/>
            </p:cNvCxnSpPr>
            <p:nvPr/>
          </p:nvCxnSpPr>
          <p:spPr>
            <a:xfrm>
              <a:off x="4270908" y="5650417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32400B1A-DA40-8E0D-AB9B-141E851CD1B2}"/>
                </a:ext>
              </a:extLst>
            </p:cNvPr>
            <p:cNvCxnSpPr>
              <a:stCxn id="197" idx="5"/>
              <a:endCxn id="205" idx="2"/>
            </p:cNvCxnSpPr>
            <p:nvPr/>
          </p:nvCxnSpPr>
          <p:spPr>
            <a:xfrm>
              <a:off x="3701823" y="5379465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D401E730-ABF3-673F-AF0D-1D758407A7F6}"/>
                </a:ext>
              </a:extLst>
            </p:cNvPr>
            <p:cNvCxnSpPr>
              <a:stCxn id="200" idx="4"/>
              <a:endCxn id="203" idx="1"/>
            </p:cNvCxnSpPr>
            <p:nvPr/>
          </p:nvCxnSpPr>
          <p:spPr>
            <a:xfrm>
              <a:off x="3979923" y="6254041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58B31105-48EA-F9EC-586A-880163C9C85E}"/>
                </a:ext>
              </a:extLst>
            </p:cNvPr>
            <p:cNvCxnSpPr>
              <a:cxnSpLocks/>
              <a:stCxn id="202" idx="6"/>
              <a:endCxn id="203" idx="2"/>
            </p:cNvCxnSpPr>
            <p:nvPr/>
          </p:nvCxnSpPr>
          <p:spPr>
            <a:xfrm flipV="1">
              <a:off x="3793507" y="6571419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2973A6BA-37C4-2A8F-1E3F-D9B3EE5EE25B}"/>
                </a:ext>
              </a:extLst>
            </p:cNvPr>
            <p:cNvCxnSpPr>
              <a:stCxn id="203" idx="7"/>
              <a:endCxn id="201" idx="3"/>
            </p:cNvCxnSpPr>
            <p:nvPr/>
          </p:nvCxnSpPr>
          <p:spPr>
            <a:xfrm flipV="1">
              <a:off x="4214163" y="6399443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9AFCF573-53A8-C548-6931-8500037E4E77}"/>
                </a:ext>
              </a:extLst>
            </p:cNvPr>
            <p:cNvCxnSpPr>
              <a:stCxn id="200" idx="6"/>
              <a:endCxn id="201" idx="2"/>
            </p:cNvCxnSpPr>
            <p:nvPr/>
          </p:nvCxnSpPr>
          <p:spPr>
            <a:xfrm>
              <a:off x="4092024" y="6141940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353223E2-A081-4414-A36A-6D41A020E893}"/>
                </a:ext>
              </a:extLst>
            </p:cNvPr>
            <p:cNvCxnSpPr>
              <a:stCxn id="145" idx="5"/>
              <a:endCxn id="166" idx="2"/>
            </p:cNvCxnSpPr>
            <p:nvPr/>
          </p:nvCxnSpPr>
          <p:spPr>
            <a:xfrm>
              <a:off x="-197459" y="5827622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462CCEF2-76B1-79D3-D46C-9F93E77AC379}"/>
                </a:ext>
              </a:extLst>
            </p:cNvPr>
            <p:cNvCxnSpPr>
              <a:stCxn id="201" idx="7"/>
              <a:endCxn id="193" idx="4"/>
            </p:cNvCxnSpPr>
            <p:nvPr/>
          </p:nvCxnSpPr>
          <p:spPr>
            <a:xfrm flipV="1">
              <a:off x="4528658" y="5860456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DFE252E9-AE46-EA01-14A0-C9598E1183FF}"/>
                </a:ext>
              </a:extLst>
            </p:cNvPr>
            <p:cNvCxnSpPr>
              <a:stCxn id="144" idx="5"/>
              <a:endCxn id="152" idx="1"/>
            </p:cNvCxnSpPr>
            <p:nvPr/>
          </p:nvCxnSpPr>
          <p:spPr>
            <a:xfrm>
              <a:off x="-1022077" y="5827622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94B3845B-3A2D-314B-8BD8-42E26FBD92DD}"/>
                </a:ext>
              </a:extLst>
            </p:cNvPr>
            <p:cNvCxnSpPr>
              <a:stCxn id="146" idx="6"/>
              <a:endCxn id="147" idx="2"/>
            </p:cNvCxnSpPr>
            <p:nvPr/>
          </p:nvCxnSpPr>
          <p:spPr>
            <a:xfrm>
              <a:off x="663110" y="5749165"/>
              <a:ext cx="5944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E02AA6F8-A5F0-0454-8FEB-E4136ED9C902}"/>
                </a:ext>
              </a:extLst>
            </p:cNvPr>
            <p:cNvCxnSpPr>
              <a:cxnSpLocks/>
              <a:stCxn id="166" idx="7"/>
              <a:endCxn id="147" idx="3"/>
            </p:cNvCxnSpPr>
            <p:nvPr/>
          </p:nvCxnSpPr>
          <p:spPr>
            <a:xfrm flipV="1">
              <a:off x="1017252" y="5828432"/>
              <a:ext cx="273096" cy="183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13C4A2A6-780F-F477-531E-0D51C069DF40}"/>
                </a:ext>
              </a:extLst>
            </p:cNvPr>
            <p:cNvCxnSpPr>
              <a:cxnSpLocks/>
              <a:stCxn id="161" idx="6"/>
              <a:endCxn id="162" idx="2"/>
            </p:cNvCxnSpPr>
            <p:nvPr/>
          </p:nvCxnSpPr>
          <p:spPr>
            <a:xfrm>
              <a:off x="1728633" y="6718414"/>
              <a:ext cx="474012" cy="311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2C6B2065-ADEB-95E9-F067-83EC6AB9142E}"/>
                </a:ext>
              </a:extLst>
            </p:cNvPr>
            <p:cNvCxnSpPr>
              <a:cxnSpLocks/>
              <a:stCxn id="164" idx="6"/>
              <a:endCxn id="196" idx="2"/>
            </p:cNvCxnSpPr>
            <p:nvPr/>
          </p:nvCxnSpPr>
          <p:spPr>
            <a:xfrm>
              <a:off x="2612605" y="4991226"/>
              <a:ext cx="242969" cy="1210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A1BD1AB2-12F2-5BED-587F-480430DF28AB}"/>
                </a:ext>
              </a:extLst>
            </p:cNvPr>
            <p:cNvCxnSpPr>
              <a:cxnSpLocks/>
              <a:stCxn id="196" idx="6"/>
              <a:endCxn id="192" idx="1"/>
            </p:cNvCxnSpPr>
            <p:nvPr/>
          </p:nvCxnSpPr>
          <p:spPr>
            <a:xfrm>
              <a:off x="3079777" y="5112253"/>
              <a:ext cx="666392" cy="557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FB4F3495-FADB-C9FD-447C-0AD490CDBF6A}"/>
                </a:ext>
              </a:extLst>
            </p:cNvPr>
            <p:cNvCxnSpPr>
              <a:cxnSpLocks/>
              <a:stCxn id="197" idx="7"/>
              <a:endCxn id="204" idx="2"/>
            </p:cNvCxnSpPr>
            <p:nvPr/>
          </p:nvCxnSpPr>
          <p:spPr>
            <a:xfrm flipV="1">
              <a:off x="3704940" y="5213588"/>
              <a:ext cx="354526" cy="8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DD71DF40-F767-8841-CEE7-F8D1ACED1D7A}"/>
                </a:ext>
              </a:extLst>
            </p:cNvPr>
            <p:cNvCxnSpPr>
              <a:cxnSpLocks/>
              <a:stCxn id="205" idx="5"/>
              <a:endCxn id="193" idx="2"/>
            </p:cNvCxnSpPr>
            <p:nvPr/>
          </p:nvCxnSpPr>
          <p:spPr>
            <a:xfrm>
              <a:off x="4353292" y="5618393"/>
              <a:ext cx="163543" cy="1307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D05B4D60-6BF1-3A60-CAD0-DD153ADB8F66}"/>
                </a:ext>
              </a:extLst>
            </p:cNvPr>
            <p:cNvCxnSpPr>
              <a:cxnSpLocks/>
              <a:stCxn id="192" idx="6"/>
              <a:endCxn id="193" idx="2"/>
            </p:cNvCxnSpPr>
            <p:nvPr/>
          </p:nvCxnSpPr>
          <p:spPr>
            <a:xfrm>
              <a:off x="3937538" y="5749165"/>
              <a:ext cx="5792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05F2BCA5-1B11-9EEC-C8C8-AF15FC9A3DA9}"/>
                </a:ext>
              </a:extLst>
            </p:cNvPr>
            <p:cNvCxnSpPr>
              <a:cxnSpLocks/>
              <a:stCxn id="148" idx="6"/>
              <a:endCxn id="149" idx="2"/>
            </p:cNvCxnSpPr>
            <p:nvPr/>
          </p:nvCxnSpPr>
          <p:spPr>
            <a:xfrm>
              <a:off x="2300324" y="5749165"/>
              <a:ext cx="5944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A52C028B-EFA4-140B-DE39-070F4AA0BD2F}"/>
                </a:ext>
              </a:extLst>
            </p:cNvPr>
            <p:cNvCxnSpPr>
              <a:cxnSpLocks/>
              <a:stCxn id="163" idx="0"/>
              <a:endCxn id="149" idx="3"/>
            </p:cNvCxnSpPr>
            <p:nvPr/>
          </p:nvCxnSpPr>
          <p:spPr>
            <a:xfrm flipV="1">
              <a:off x="2595697" y="5828432"/>
              <a:ext cx="331865" cy="4074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1B9F5AB2-B458-DDC8-A6C3-4B1ED4EC7797}"/>
                </a:ext>
              </a:extLst>
            </p:cNvPr>
            <p:cNvCxnSpPr>
              <a:cxnSpLocks/>
              <a:stCxn id="160" idx="5"/>
              <a:endCxn id="162" idx="1"/>
            </p:cNvCxnSpPr>
            <p:nvPr/>
          </p:nvCxnSpPr>
          <p:spPr>
            <a:xfrm>
              <a:off x="2103946" y="6367419"/>
              <a:ext cx="131533" cy="302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743882A7-2545-A4F6-958B-330B346173A4}"/>
                </a:ext>
              </a:extLst>
            </p:cNvPr>
            <p:cNvCxnSpPr>
              <a:cxnSpLocks/>
              <a:stCxn id="199" idx="6"/>
              <a:endCxn id="200" idx="2"/>
            </p:cNvCxnSpPr>
            <p:nvPr/>
          </p:nvCxnSpPr>
          <p:spPr>
            <a:xfrm>
              <a:off x="3175815" y="6126212"/>
              <a:ext cx="695123" cy="165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1D55584-9435-49F1-C08D-458768CA9485}"/>
                </a:ext>
              </a:extLst>
            </p:cNvPr>
            <p:cNvCxnSpPr>
              <a:cxnSpLocks/>
              <a:stCxn id="203" idx="7"/>
              <a:endCxn id="201" idx="3"/>
            </p:cNvCxnSpPr>
            <p:nvPr/>
          </p:nvCxnSpPr>
          <p:spPr>
            <a:xfrm flipV="1">
              <a:off x="4217280" y="6400253"/>
              <a:ext cx="155960" cy="927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FFB982D4-F4BD-524A-05F7-17962E6290BC}"/>
                </a:ext>
              </a:extLst>
            </p:cNvPr>
            <p:cNvCxnSpPr>
              <a:cxnSpLocks/>
              <a:stCxn id="200" idx="7"/>
              <a:endCxn id="193" idx="3"/>
            </p:cNvCxnSpPr>
            <p:nvPr/>
          </p:nvCxnSpPr>
          <p:spPr>
            <a:xfrm flipV="1">
              <a:off x="4062307" y="5828432"/>
              <a:ext cx="487362" cy="235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B2B567F6-FC79-746C-3656-8D25BA196583}"/>
                </a:ext>
              </a:extLst>
            </p:cNvPr>
            <p:cNvCxnSpPr>
              <a:cxnSpLocks/>
              <a:stCxn id="144" idx="5"/>
              <a:endCxn id="152" idx="1"/>
            </p:cNvCxnSpPr>
            <p:nvPr/>
          </p:nvCxnSpPr>
          <p:spPr>
            <a:xfrm>
              <a:off x="-1021561" y="5827621"/>
              <a:ext cx="476316" cy="47837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968DC3A0-9A8C-21E8-C077-39E3379B36ED}"/>
                </a:ext>
              </a:extLst>
            </p:cNvPr>
            <p:cNvCxnSpPr>
              <a:cxnSpLocks/>
              <a:stCxn id="152" idx="6"/>
              <a:endCxn id="153" idx="2"/>
            </p:cNvCxnSpPr>
            <p:nvPr/>
          </p:nvCxnSpPr>
          <p:spPr>
            <a:xfrm flipV="1">
              <a:off x="-353876" y="6314826"/>
              <a:ext cx="556358" cy="7044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BCD9DCF-E968-CB81-CD1A-E0F56034302F}"/>
                </a:ext>
              </a:extLst>
            </p:cNvPr>
            <p:cNvCxnSpPr>
              <a:cxnSpLocks/>
              <a:stCxn id="153" idx="5"/>
              <a:endCxn id="154" idx="2"/>
            </p:cNvCxnSpPr>
            <p:nvPr/>
          </p:nvCxnSpPr>
          <p:spPr>
            <a:xfrm>
              <a:off x="393851" y="6394093"/>
              <a:ext cx="477090" cy="13044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9FA19C7A-381C-28D1-99FC-CF949C4E3ADA}"/>
                </a:ext>
              </a:extLst>
            </p:cNvPr>
            <p:cNvCxnSpPr>
              <a:cxnSpLocks/>
              <a:stCxn id="154" idx="6"/>
              <a:endCxn id="160" idx="3"/>
            </p:cNvCxnSpPr>
            <p:nvPr/>
          </p:nvCxnSpPr>
          <p:spPr>
            <a:xfrm flipV="1">
              <a:off x="1095144" y="6366608"/>
              <a:ext cx="847666" cy="15793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31D67483-FE36-B50E-AF02-B556A058F42E}"/>
                </a:ext>
              </a:extLst>
            </p:cNvPr>
            <p:cNvCxnSpPr>
              <a:cxnSpLocks/>
              <a:stCxn id="160" idx="7"/>
              <a:endCxn id="148" idx="4"/>
            </p:cNvCxnSpPr>
            <p:nvPr/>
          </p:nvCxnSpPr>
          <p:spPr>
            <a:xfrm flipV="1">
              <a:off x="2101345" y="5860455"/>
              <a:ext cx="84277" cy="34761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DBA1CDCD-0515-D7D2-6472-E53A38065D19}"/>
                </a:ext>
              </a:extLst>
            </p:cNvPr>
            <p:cNvCxnSpPr>
              <a:cxnSpLocks/>
              <a:stCxn id="148" idx="7"/>
              <a:endCxn id="165" idx="2"/>
            </p:cNvCxnSpPr>
            <p:nvPr/>
          </p:nvCxnSpPr>
          <p:spPr>
            <a:xfrm flipV="1">
              <a:off x="2264889" y="5513983"/>
              <a:ext cx="301117" cy="155103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0E9F7CF4-B0E3-EBC0-44DE-D71236DD028B}"/>
                </a:ext>
              </a:extLst>
            </p:cNvPr>
            <p:cNvCxnSpPr>
              <a:cxnSpLocks/>
              <a:stCxn id="165" idx="7"/>
              <a:endCxn id="196" idx="3"/>
            </p:cNvCxnSpPr>
            <p:nvPr/>
          </p:nvCxnSpPr>
          <p:spPr>
            <a:xfrm flipV="1">
              <a:off x="2757375" y="5190709"/>
              <a:ext cx="128432" cy="24400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3F2AEED0-29FC-4B7F-06AF-6BC801714C0D}"/>
                </a:ext>
              </a:extLst>
            </p:cNvPr>
            <p:cNvCxnSpPr>
              <a:cxnSpLocks/>
              <a:stCxn id="196" idx="6"/>
              <a:endCxn id="197" idx="1"/>
            </p:cNvCxnSpPr>
            <p:nvPr/>
          </p:nvCxnSpPr>
          <p:spPr>
            <a:xfrm>
              <a:off x="3077176" y="5111442"/>
              <a:ext cx="466628" cy="10948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E58FBABB-27E6-A4CF-1923-E4CF6D8FA4F8}"/>
                </a:ext>
              </a:extLst>
            </p:cNvPr>
            <p:cNvCxnSpPr>
              <a:cxnSpLocks/>
              <a:stCxn id="197" idx="5"/>
              <a:endCxn id="205" idx="2"/>
            </p:cNvCxnSpPr>
            <p:nvPr/>
          </p:nvCxnSpPr>
          <p:spPr>
            <a:xfrm>
              <a:off x="3702339" y="5379464"/>
              <a:ext cx="456983" cy="15885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40421FFE-AD94-1497-0BF1-8158FB594D20}"/>
                </a:ext>
              </a:extLst>
            </p:cNvPr>
            <p:cNvCxnSpPr>
              <a:cxnSpLocks/>
              <a:stCxn id="205" idx="1"/>
              <a:endCxn id="204" idx="4"/>
            </p:cNvCxnSpPr>
            <p:nvPr/>
          </p:nvCxnSpPr>
          <p:spPr>
            <a:xfrm flipH="1" flipV="1">
              <a:off x="4168967" y="5324878"/>
              <a:ext cx="23189" cy="134169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978EFFD5-1E96-2328-180B-C3A20A2DEF2B}"/>
                </a:ext>
              </a:extLst>
            </p:cNvPr>
            <p:cNvCxnSpPr>
              <a:cxnSpLocks/>
              <a:stCxn id="204" idx="6"/>
              <a:endCxn id="193" idx="0"/>
            </p:cNvCxnSpPr>
            <p:nvPr/>
          </p:nvCxnSpPr>
          <p:spPr>
            <a:xfrm>
              <a:off x="4281068" y="5212777"/>
              <a:ext cx="345268" cy="423475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401403-6BC4-BC30-BC1F-C7AEF4B3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15" y="4527241"/>
            <a:ext cx="2802061" cy="16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2370FC-089B-2A96-59D4-1B65A893B944}"/>
              </a:ext>
            </a:extLst>
          </p:cNvPr>
          <p:cNvSpPr txBox="1"/>
          <p:nvPr/>
        </p:nvSpPr>
        <p:spPr>
          <a:xfrm>
            <a:off x="2415275" y="625331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STOC’22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5855FA2-1B87-3EE3-EDDB-C4DD3781C8AC}"/>
              </a:ext>
            </a:extLst>
          </p:cNvPr>
          <p:cNvGrpSpPr/>
          <p:nvPr/>
        </p:nvGrpSpPr>
        <p:grpSpPr>
          <a:xfrm>
            <a:off x="1002551" y="5285593"/>
            <a:ext cx="9795012" cy="903668"/>
            <a:chOff x="1232452" y="3872081"/>
            <a:chExt cx="9795012" cy="903668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02FAD4A3-4E37-2081-AAFE-5280F791B269}"/>
                </a:ext>
              </a:extLst>
            </p:cNvPr>
            <p:cNvSpPr/>
            <p:nvPr/>
          </p:nvSpPr>
          <p:spPr>
            <a:xfrm>
              <a:off x="12324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6BA8E507-3A98-7D5D-D2E0-F94292B0C9B2}"/>
                </a:ext>
              </a:extLst>
            </p:cNvPr>
            <p:cNvSpPr/>
            <p:nvPr/>
          </p:nvSpPr>
          <p:spPr>
            <a:xfrm>
              <a:off x="2025926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45EBF244-9946-F037-2E9B-A5555BB193A8}"/>
                </a:ext>
              </a:extLst>
            </p:cNvPr>
            <p:cNvSpPr/>
            <p:nvPr/>
          </p:nvSpPr>
          <p:spPr>
            <a:xfrm>
              <a:off x="2774674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6B5B5CDC-D05F-83B5-56E3-AE3A0E355B7A}"/>
                </a:ext>
              </a:extLst>
            </p:cNvPr>
            <p:cNvSpPr/>
            <p:nvPr/>
          </p:nvSpPr>
          <p:spPr>
            <a:xfrm>
              <a:off x="3402496" y="458690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35B3D86B-66BD-C273-3540-2BE3338F6E87}"/>
                </a:ext>
              </a:extLst>
            </p:cNvPr>
            <p:cNvSpPr/>
            <p:nvPr/>
          </p:nvSpPr>
          <p:spPr>
            <a:xfrm>
              <a:off x="4222474" y="439806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02C07C78-2754-B040-7DA9-4EA0DFDA28E1}"/>
                </a:ext>
              </a:extLst>
            </p:cNvPr>
            <p:cNvSpPr/>
            <p:nvPr/>
          </p:nvSpPr>
          <p:spPr>
            <a:xfrm>
              <a:off x="4901648" y="408994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239CFD2E-B9C0-A5AF-DF0D-B8E8E6B80CA4}"/>
                </a:ext>
              </a:extLst>
            </p:cNvPr>
            <p:cNvSpPr/>
            <p:nvPr/>
          </p:nvSpPr>
          <p:spPr>
            <a:xfrm>
              <a:off x="55758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B1B27713-0F54-4383-E64F-7022A48D51E3}"/>
                </a:ext>
              </a:extLst>
            </p:cNvPr>
            <p:cNvSpPr/>
            <p:nvPr/>
          </p:nvSpPr>
          <p:spPr>
            <a:xfrm>
              <a:off x="6230178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6E3601CD-7060-E69C-B8DA-91F87E533BF0}"/>
                </a:ext>
              </a:extLst>
            </p:cNvPr>
            <p:cNvSpPr/>
            <p:nvPr/>
          </p:nvSpPr>
          <p:spPr>
            <a:xfrm>
              <a:off x="6834808" y="421915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43207070-CEA2-E034-60D1-F53EC83E12EB}"/>
                </a:ext>
              </a:extLst>
            </p:cNvPr>
            <p:cNvSpPr/>
            <p:nvPr/>
          </p:nvSpPr>
          <p:spPr>
            <a:xfrm>
              <a:off x="7409621" y="44278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48F82BE6-6F5B-D155-1C0E-BA8BD26DE64D}"/>
                </a:ext>
              </a:extLst>
            </p:cNvPr>
            <p:cNvSpPr/>
            <p:nvPr/>
          </p:nvSpPr>
          <p:spPr>
            <a:xfrm>
              <a:off x="7999342" y="4030314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AB929045-07CB-24BB-EEF6-D8268333A4D0}"/>
                </a:ext>
              </a:extLst>
            </p:cNvPr>
            <p:cNvSpPr/>
            <p:nvPr/>
          </p:nvSpPr>
          <p:spPr>
            <a:xfrm>
              <a:off x="8708333" y="38720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CBC2197-4093-E18E-DD2B-A4BD1FB0CAA1}"/>
                </a:ext>
              </a:extLst>
            </p:cNvPr>
            <p:cNvSpPr/>
            <p:nvPr/>
          </p:nvSpPr>
          <p:spPr>
            <a:xfrm>
              <a:off x="9322904" y="412473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6E5D062C-AD58-A968-FA5B-67A16EA151D7}"/>
                </a:ext>
              </a:extLst>
            </p:cNvPr>
            <p:cNvSpPr/>
            <p:nvPr/>
          </p:nvSpPr>
          <p:spPr>
            <a:xfrm>
              <a:off x="10061712" y="433345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46F69EC-2C3B-8835-B8F3-5A448A6533FE}"/>
                </a:ext>
              </a:extLst>
            </p:cNvPr>
            <p:cNvSpPr/>
            <p:nvPr/>
          </p:nvSpPr>
          <p:spPr>
            <a:xfrm>
              <a:off x="10838620" y="411479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D2EABCCA-73B9-08A5-7D1B-31F5440042C1}"/>
                </a:ext>
              </a:extLst>
            </p:cNvPr>
            <p:cNvCxnSpPr>
              <a:stCxn id="146" idx="6"/>
              <a:endCxn id="147" idx="2"/>
            </p:cNvCxnSpPr>
            <p:nvPr/>
          </p:nvCxnSpPr>
          <p:spPr>
            <a:xfrm>
              <a:off x="1421296" y="4398061"/>
              <a:ext cx="604630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2A398B31-8456-77F2-E941-38DED4A938E2}"/>
                </a:ext>
              </a:extLst>
            </p:cNvPr>
            <p:cNvCxnSpPr>
              <a:stCxn id="147" idx="6"/>
              <a:endCxn id="148" idx="2"/>
            </p:cNvCxnSpPr>
            <p:nvPr/>
          </p:nvCxnSpPr>
          <p:spPr>
            <a:xfrm flipV="1">
              <a:off x="2214770" y="4398061"/>
              <a:ext cx="559904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60CF7EB9-0F3A-C5F6-E81A-0A3233593AB3}"/>
                </a:ext>
              </a:extLst>
            </p:cNvPr>
            <p:cNvCxnSpPr>
              <a:stCxn id="148" idx="6"/>
              <a:endCxn id="149" idx="2"/>
            </p:cNvCxnSpPr>
            <p:nvPr/>
          </p:nvCxnSpPr>
          <p:spPr>
            <a:xfrm>
              <a:off x="2963518" y="4398061"/>
              <a:ext cx="438978" cy="283266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89EFEE40-A6E5-F037-C7D7-A2AF6AE7D859}"/>
                </a:ext>
              </a:extLst>
            </p:cNvPr>
            <p:cNvCxnSpPr>
              <a:stCxn id="149" idx="6"/>
              <a:endCxn id="150" idx="2"/>
            </p:cNvCxnSpPr>
            <p:nvPr/>
          </p:nvCxnSpPr>
          <p:spPr>
            <a:xfrm flipV="1">
              <a:off x="3591340" y="4492483"/>
              <a:ext cx="631134" cy="188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88165E5-5F05-F4EF-8159-9CBFC6D008D2}"/>
                </a:ext>
              </a:extLst>
            </p:cNvPr>
            <p:cNvCxnSpPr>
              <a:stCxn id="150" idx="6"/>
              <a:endCxn id="151" idx="3"/>
            </p:cNvCxnSpPr>
            <p:nvPr/>
          </p:nvCxnSpPr>
          <p:spPr>
            <a:xfrm flipV="1">
              <a:off x="4411318" y="4251136"/>
              <a:ext cx="517986" cy="241347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05B92A71-6FBF-401C-E2FC-00EE31DC904E}"/>
                </a:ext>
              </a:extLst>
            </p:cNvPr>
            <p:cNvCxnSpPr>
              <a:stCxn id="151" idx="6"/>
              <a:endCxn id="152" idx="2"/>
            </p:cNvCxnSpPr>
            <p:nvPr/>
          </p:nvCxnSpPr>
          <p:spPr>
            <a:xfrm>
              <a:off x="5090492" y="4184370"/>
              <a:ext cx="485360" cy="213691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7FD65673-B135-B78E-50AE-B66812BCCB0B}"/>
                </a:ext>
              </a:extLst>
            </p:cNvPr>
            <p:cNvCxnSpPr>
              <a:stCxn id="152" idx="6"/>
              <a:endCxn id="153" idx="2"/>
            </p:cNvCxnSpPr>
            <p:nvPr/>
          </p:nvCxnSpPr>
          <p:spPr>
            <a:xfrm>
              <a:off x="5764696" y="4398061"/>
              <a:ext cx="465482" cy="18884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1A6D28A-1162-F167-29A9-A86957E7F55C}"/>
                </a:ext>
              </a:extLst>
            </p:cNvPr>
            <p:cNvCxnSpPr>
              <a:stCxn id="153" idx="7"/>
              <a:endCxn id="154" idx="3"/>
            </p:cNvCxnSpPr>
            <p:nvPr/>
          </p:nvCxnSpPr>
          <p:spPr>
            <a:xfrm flipV="1">
              <a:off x="6391366" y="4380346"/>
              <a:ext cx="471098" cy="13979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CF8A8644-13B7-74BA-64F3-D30BACA6B50D}"/>
                </a:ext>
              </a:extLst>
            </p:cNvPr>
            <p:cNvCxnSpPr>
              <a:stCxn id="154" idx="6"/>
              <a:endCxn id="155" idx="2"/>
            </p:cNvCxnSpPr>
            <p:nvPr/>
          </p:nvCxnSpPr>
          <p:spPr>
            <a:xfrm>
              <a:off x="7023652" y="4313580"/>
              <a:ext cx="385969" cy="20872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FF737942-03EA-11F6-4CE3-7A200FA1821C}"/>
                </a:ext>
              </a:extLst>
            </p:cNvPr>
            <p:cNvCxnSpPr>
              <a:stCxn id="155" idx="7"/>
              <a:endCxn id="156" idx="3"/>
            </p:cNvCxnSpPr>
            <p:nvPr/>
          </p:nvCxnSpPr>
          <p:spPr>
            <a:xfrm flipV="1">
              <a:off x="7570809" y="4191502"/>
              <a:ext cx="456189" cy="264035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0FF87B0-E402-08C5-8F88-3CC666BB1971}"/>
                </a:ext>
              </a:extLst>
            </p:cNvPr>
            <p:cNvCxnSpPr>
              <a:stCxn id="156" idx="6"/>
              <a:endCxn id="157" idx="2"/>
            </p:cNvCxnSpPr>
            <p:nvPr/>
          </p:nvCxnSpPr>
          <p:spPr>
            <a:xfrm flipV="1">
              <a:off x="8188186" y="3966503"/>
              <a:ext cx="520147" cy="158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E08BF3C8-8E15-4885-5180-42494A194100}"/>
                </a:ext>
              </a:extLst>
            </p:cNvPr>
            <p:cNvCxnSpPr>
              <a:stCxn id="157" idx="6"/>
              <a:endCxn id="158" idx="1"/>
            </p:cNvCxnSpPr>
            <p:nvPr/>
          </p:nvCxnSpPr>
          <p:spPr>
            <a:xfrm>
              <a:off x="8897177" y="3966503"/>
              <a:ext cx="453383" cy="185889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77D914F-4CD4-56EC-9276-090E19810309}"/>
                </a:ext>
              </a:extLst>
            </p:cNvPr>
            <p:cNvCxnSpPr>
              <a:cxnSpLocks/>
              <a:stCxn id="158" idx="5"/>
              <a:endCxn id="159" idx="2"/>
            </p:cNvCxnSpPr>
            <p:nvPr/>
          </p:nvCxnSpPr>
          <p:spPr>
            <a:xfrm>
              <a:off x="9484092" y="4285924"/>
              <a:ext cx="577620" cy="141957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AEE18EC3-F416-0AE0-1C4B-C48BBB05309D}"/>
                </a:ext>
              </a:extLst>
            </p:cNvPr>
            <p:cNvCxnSpPr>
              <a:stCxn id="159" idx="6"/>
              <a:endCxn id="160" idx="3"/>
            </p:cNvCxnSpPr>
            <p:nvPr/>
          </p:nvCxnSpPr>
          <p:spPr>
            <a:xfrm flipV="1">
              <a:off x="10250556" y="4275983"/>
              <a:ext cx="615720" cy="151898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Recursive Approach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Solve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rank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return the original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Otherwise, find some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is</a:t>
                </a: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</a:t>
                </a: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neither on the first nor on the last segment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Actually, it suffices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vertices such that one of them satisfies the condition!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Solve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concat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Solve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椭圆 85">
            <a:extLst>
              <a:ext uri="{FF2B5EF4-FFF2-40B4-BE49-F238E27FC236}">
                <a16:creationId xmlns:a16="http://schemas.microsoft.com/office/drawing/2014/main" id="{9A6C341D-C183-DE2E-32E0-5898D75C95C0}"/>
              </a:ext>
            </a:extLst>
          </p:cNvPr>
          <p:cNvSpPr/>
          <p:nvPr/>
        </p:nvSpPr>
        <p:spPr>
          <a:xfrm>
            <a:off x="4671747" y="5500651"/>
            <a:ext cx="188844" cy="188844"/>
          </a:xfrm>
          <a:prstGeom prst="ellipse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4505ACF-5686-9C35-E0C5-3CB0435B2074}"/>
              </a:ext>
            </a:extLst>
          </p:cNvPr>
          <p:cNvSpPr txBox="1"/>
          <p:nvPr/>
        </p:nvSpPr>
        <p:spPr>
          <a:xfrm>
            <a:off x="6494316" y="2708410"/>
            <a:ext cx="353343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path doesn’t contain failures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0FA2EE-0F06-0CB1-9CCF-F4887E3F3985}"/>
              </a:ext>
            </a:extLst>
          </p:cNvPr>
          <p:cNvGrpSpPr/>
          <p:nvPr/>
        </p:nvGrpSpPr>
        <p:grpSpPr>
          <a:xfrm>
            <a:off x="2544773" y="4870228"/>
            <a:ext cx="6737074" cy="1505002"/>
            <a:chOff x="2740716" y="4891373"/>
            <a:chExt cx="6737074" cy="1505002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5F38C4D-3CEC-F297-00B7-E6EA141F64B4}"/>
                </a:ext>
              </a:extLst>
            </p:cNvPr>
            <p:cNvSpPr/>
            <p:nvPr/>
          </p:nvSpPr>
          <p:spPr>
            <a:xfrm>
              <a:off x="4773268" y="4960217"/>
              <a:ext cx="188844" cy="188844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1673A201-8FE4-6CC6-E2E5-05A5EBD278F5}"/>
                </a:ext>
              </a:extLst>
            </p:cNvPr>
            <p:cNvSpPr/>
            <p:nvPr/>
          </p:nvSpPr>
          <p:spPr>
            <a:xfrm>
              <a:off x="7670523" y="4891373"/>
              <a:ext cx="188844" cy="188844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C8292CA8-ABF2-A978-33F6-257B02D534E7}"/>
                </a:ext>
              </a:extLst>
            </p:cNvPr>
            <p:cNvSpPr/>
            <p:nvPr/>
          </p:nvSpPr>
          <p:spPr>
            <a:xfrm>
              <a:off x="9288946" y="5555816"/>
              <a:ext cx="188844" cy="188844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FFF2EFF-FE3C-6AAF-BE13-C7974DA02093}"/>
                </a:ext>
              </a:extLst>
            </p:cNvPr>
            <p:cNvSpPr/>
            <p:nvPr/>
          </p:nvSpPr>
          <p:spPr>
            <a:xfrm>
              <a:off x="2740716" y="5734810"/>
              <a:ext cx="188844" cy="188844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AE30B72E-F9BB-13F7-091E-CA00CF2D9398}"/>
                </a:ext>
              </a:extLst>
            </p:cNvPr>
            <p:cNvSpPr/>
            <p:nvPr/>
          </p:nvSpPr>
          <p:spPr>
            <a:xfrm>
              <a:off x="3778527" y="6207531"/>
              <a:ext cx="188844" cy="188844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4F293AC-EA20-58FA-E905-16B597126C4D}"/>
                  </a:ext>
                </a:extLst>
              </p:cNvPr>
              <p:cNvSpPr txBox="1"/>
              <p:nvPr/>
            </p:nvSpPr>
            <p:spPr>
              <a:xfrm>
                <a:off x="8755171" y="4259263"/>
                <a:ext cx="2734010" cy="6649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Recursion depth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4F293AC-EA20-58FA-E905-16B59712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71" y="4259263"/>
                <a:ext cx="2734010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2774609-1891-F88E-BBAE-7072031899D9}"/>
                  </a:ext>
                </a:extLst>
              </p:cNvPr>
              <p:cNvSpPr txBox="1"/>
              <p:nvPr/>
            </p:nvSpPr>
            <p:spPr>
              <a:xfrm>
                <a:off x="4627688" y="5187185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2774609-1891-F88E-BBAE-70720318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688" y="5187185"/>
                <a:ext cx="4853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132A0DE-8B40-B593-BA24-92F163071F0F}"/>
                  </a:ext>
                </a:extLst>
              </p:cNvPr>
              <p:cNvSpPr txBox="1"/>
              <p:nvPr/>
            </p:nvSpPr>
            <p:spPr>
              <a:xfrm>
                <a:off x="650693" y="5432194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132A0DE-8B40-B593-BA24-92F16307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3" y="5432194"/>
                <a:ext cx="4853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9B882CDD-5CD9-69C2-F0FB-6088A4F62248}"/>
                  </a:ext>
                </a:extLst>
              </p:cNvPr>
              <p:cNvSpPr txBox="1"/>
              <p:nvPr/>
            </p:nvSpPr>
            <p:spPr>
              <a:xfrm>
                <a:off x="10742390" y="5332965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9B882CDD-5CD9-69C2-F0FB-6088A4F62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90" y="5332965"/>
                <a:ext cx="4853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文本框 177">
            <a:extLst>
              <a:ext uri="{FF2B5EF4-FFF2-40B4-BE49-F238E27FC236}">
                <a16:creationId xmlns:a16="http://schemas.microsoft.com/office/drawing/2014/main" id="{1D605523-7AF8-9897-367E-65D552FB24D3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105" grpId="0" animBg="1"/>
      <p:bldP spid="114" grpId="0" animBg="1"/>
      <p:bldP spid="1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Finding a Hitting Set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find a “hitting set”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vertices, one of which is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neither on the first nor on the last segment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Today’s talk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First, find a small set containing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Then, a taste of our techniques on how to “escape” the first/last segments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9C44F026-D682-BE4C-ABFD-88F7DDA8AF83}"/>
              </a:ext>
            </a:extLst>
          </p:cNvPr>
          <p:cNvSpPr txBox="1"/>
          <p:nvPr/>
        </p:nvSpPr>
        <p:spPr>
          <a:xfrm>
            <a:off x="6075806" y="4425770"/>
            <a:ext cx="472175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Escaping the first/last segments turns out to be the most technical part of our work…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0005B2E-DF3B-0E89-0A97-317FEA578BB7}"/>
              </a:ext>
            </a:extLst>
          </p:cNvPr>
          <p:cNvGrpSpPr/>
          <p:nvPr/>
        </p:nvGrpSpPr>
        <p:grpSpPr>
          <a:xfrm>
            <a:off x="1002551" y="5285593"/>
            <a:ext cx="9795012" cy="903668"/>
            <a:chOff x="1232452" y="3872081"/>
            <a:chExt cx="9795012" cy="90366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268F16D-760D-CF7D-8AC6-963B6890A6A1}"/>
                </a:ext>
              </a:extLst>
            </p:cNvPr>
            <p:cNvSpPr/>
            <p:nvPr/>
          </p:nvSpPr>
          <p:spPr>
            <a:xfrm>
              <a:off x="12324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E0DACAE-5857-CA2F-302D-4571859AA7E3}"/>
                </a:ext>
              </a:extLst>
            </p:cNvPr>
            <p:cNvSpPr/>
            <p:nvPr/>
          </p:nvSpPr>
          <p:spPr>
            <a:xfrm>
              <a:off x="2025926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EDC25F26-EABB-2570-1967-1346D7823E17}"/>
                </a:ext>
              </a:extLst>
            </p:cNvPr>
            <p:cNvSpPr/>
            <p:nvPr/>
          </p:nvSpPr>
          <p:spPr>
            <a:xfrm>
              <a:off x="2774674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3564B3F-6460-0F91-237D-8A5AFA22071B}"/>
                </a:ext>
              </a:extLst>
            </p:cNvPr>
            <p:cNvSpPr/>
            <p:nvPr/>
          </p:nvSpPr>
          <p:spPr>
            <a:xfrm>
              <a:off x="3402496" y="458690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7437BEB-E3A3-0409-2A3F-295F0C687282}"/>
                </a:ext>
              </a:extLst>
            </p:cNvPr>
            <p:cNvSpPr/>
            <p:nvPr/>
          </p:nvSpPr>
          <p:spPr>
            <a:xfrm>
              <a:off x="4222474" y="439806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725A965-F340-7615-A66B-BEF6E171C7EA}"/>
                </a:ext>
              </a:extLst>
            </p:cNvPr>
            <p:cNvSpPr/>
            <p:nvPr/>
          </p:nvSpPr>
          <p:spPr>
            <a:xfrm>
              <a:off x="4901648" y="408994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5D9CB72-526D-98B4-D146-66BC8178C099}"/>
                </a:ext>
              </a:extLst>
            </p:cNvPr>
            <p:cNvSpPr/>
            <p:nvPr/>
          </p:nvSpPr>
          <p:spPr>
            <a:xfrm>
              <a:off x="55758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12588AE-669B-E4F5-D69E-A665F720E817}"/>
                </a:ext>
              </a:extLst>
            </p:cNvPr>
            <p:cNvSpPr/>
            <p:nvPr/>
          </p:nvSpPr>
          <p:spPr>
            <a:xfrm>
              <a:off x="6230178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83A80C-C33C-970E-8ADD-8FCCA2DDFADD}"/>
                </a:ext>
              </a:extLst>
            </p:cNvPr>
            <p:cNvSpPr/>
            <p:nvPr/>
          </p:nvSpPr>
          <p:spPr>
            <a:xfrm>
              <a:off x="6834808" y="421915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3D71E91-75C6-A2B4-34B5-DB4BAF7B1D67}"/>
                </a:ext>
              </a:extLst>
            </p:cNvPr>
            <p:cNvSpPr/>
            <p:nvPr/>
          </p:nvSpPr>
          <p:spPr>
            <a:xfrm>
              <a:off x="7409621" y="44278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8FDFA64-46DB-8B12-A4D8-7B8041AD4733}"/>
                </a:ext>
              </a:extLst>
            </p:cNvPr>
            <p:cNvSpPr/>
            <p:nvPr/>
          </p:nvSpPr>
          <p:spPr>
            <a:xfrm>
              <a:off x="7999342" y="4030314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7DB73F1-5395-970B-9CED-2E21901CC2CD}"/>
                </a:ext>
              </a:extLst>
            </p:cNvPr>
            <p:cNvSpPr/>
            <p:nvPr/>
          </p:nvSpPr>
          <p:spPr>
            <a:xfrm>
              <a:off x="8708333" y="38720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3D76FC3-740E-4B06-DD18-53DAB7FE8EF5}"/>
                </a:ext>
              </a:extLst>
            </p:cNvPr>
            <p:cNvSpPr/>
            <p:nvPr/>
          </p:nvSpPr>
          <p:spPr>
            <a:xfrm>
              <a:off x="9322904" y="412473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B045D5C-C486-325C-278D-8F67A2677285}"/>
                </a:ext>
              </a:extLst>
            </p:cNvPr>
            <p:cNvSpPr/>
            <p:nvPr/>
          </p:nvSpPr>
          <p:spPr>
            <a:xfrm>
              <a:off x="10061712" y="433345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9D421A0-42FA-2381-79B8-827CF1F64AC6}"/>
                </a:ext>
              </a:extLst>
            </p:cNvPr>
            <p:cNvSpPr/>
            <p:nvPr/>
          </p:nvSpPr>
          <p:spPr>
            <a:xfrm>
              <a:off x="10838620" y="411479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68C8FD4-5940-39BA-C0A6-4DF0942301F7}"/>
                </a:ext>
              </a:extLst>
            </p:cNvPr>
            <p:cNvCxnSpPr>
              <a:stCxn id="48" idx="6"/>
              <a:endCxn id="50" idx="2"/>
            </p:cNvCxnSpPr>
            <p:nvPr/>
          </p:nvCxnSpPr>
          <p:spPr>
            <a:xfrm>
              <a:off x="1421296" y="4398061"/>
              <a:ext cx="604630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AC23990-5A89-ED7A-7C2F-496C0221B881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 flipV="1">
              <a:off x="2214770" y="4398061"/>
              <a:ext cx="559904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8608CB5-FCDB-7828-F5E6-3F365C3D2379}"/>
                </a:ext>
              </a:extLst>
            </p:cNvPr>
            <p:cNvCxnSpPr>
              <a:stCxn id="51" idx="6"/>
              <a:endCxn id="52" idx="2"/>
            </p:cNvCxnSpPr>
            <p:nvPr/>
          </p:nvCxnSpPr>
          <p:spPr>
            <a:xfrm>
              <a:off x="2963518" y="4398061"/>
              <a:ext cx="438978" cy="283266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78A5499-435E-C488-741D-DC341A6D045B}"/>
                </a:ext>
              </a:extLst>
            </p:cNvPr>
            <p:cNvCxnSpPr>
              <a:stCxn id="52" idx="6"/>
              <a:endCxn id="54" idx="2"/>
            </p:cNvCxnSpPr>
            <p:nvPr/>
          </p:nvCxnSpPr>
          <p:spPr>
            <a:xfrm flipV="1">
              <a:off x="3591340" y="4492483"/>
              <a:ext cx="631134" cy="188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087DF3F-B5AB-4659-19FE-4F1B0E58FCFB}"/>
                </a:ext>
              </a:extLst>
            </p:cNvPr>
            <p:cNvCxnSpPr>
              <a:stCxn id="54" idx="6"/>
              <a:endCxn id="55" idx="3"/>
            </p:cNvCxnSpPr>
            <p:nvPr/>
          </p:nvCxnSpPr>
          <p:spPr>
            <a:xfrm flipV="1">
              <a:off x="4411318" y="4251136"/>
              <a:ext cx="517986" cy="241347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D48AB78C-7DA3-3529-63C0-1259B5F8EC7F}"/>
                </a:ext>
              </a:extLst>
            </p:cNvPr>
            <p:cNvCxnSpPr>
              <a:stCxn id="55" idx="6"/>
              <a:endCxn id="56" idx="2"/>
            </p:cNvCxnSpPr>
            <p:nvPr/>
          </p:nvCxnSpPr>
          <p:spPr>
            <a:xfrm>
              <a:off x="5090492" y="4184370"/>
              <a:ext cx="485360" cy="213691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7C80534-9806-1571-82BC-0A06615E7419}"/>
                </a:ext>
              </a:extLst>
            </p:cNvPr>
            <p:cNvCxnSpPr>
              <a:stCxn id="56" idx="6"/>
              <a:endCxn id="57" idx="2"/>
            </p:cNvCxnSpPr>
            <p:nvPr/>
          </p:nvCxnSpPr>
          <p:spPr>
            <a:xfrm>
              <a:off x="5764696" y="4398061"/>
              <a:ext cx="465482" cy="18884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C21D5742-070A-6610-683A-4147D14C76D7}"/>
                </a:ext>
              </a:extLst>
            </p:cNvPr>
            <p:cNvCxnSpPr>
              <a:stCxn id="57" idx="7"/>
              <a:endCxn id="58" idx="3"/>
            </p:cNvCxnSpPr>
            <p:nvPr/>
          </p:nvCxnSpPr>
          <p:spPr>
            <a:xfrm flipV="1">
              <a:off x="6391366" y="4380346"/>
              <a:ext cx="471098" cy="13979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835030A-97D0-E095-5CE4-B9D66A50A101}"/>
                </a:ext>
              </a:extLst>
            </p:cNvPr>
            <p:cNvCxnSpPr>
              <a:stCxn id="58" idx="6"/>
              <a:endCxn id="59" idx="2"/>
            </p:cNvCxnSpPr>
            <p:nvPr/>
          </p:nvCxnSpPr>
          <p:spPr>
            <a:xfrm>
              <a:off x="7023652" y="4313580"/>
              <a:ext cx="385969" cy="20872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F3D7225-67AA-EA18-9078-DB4F5EF189B3}"/>
                </a:ext>
              </a:extLst>
            </p:cNvPr>
            <p:cNvCxnSpPr>
              <a:stCxn id="59" idx="7"/>
              <a:endCxn id="60" idx="3"/>
            </p:cNvCxnSpPr>
            <p:nvPr/>
          </p:nvCxnSpPr>
          <p:spPr>
            <a:xfrm flipV="1">
              <a:off x="7570809" y="4191502"/>
              <a:ext cx="456189" cy="264035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001082D-C408-5CA2-630A-8DF99C0CE856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>
            <a:xfrm flipV="1">
              <a:off x="8188186" y="3966503"/>
              <a:ext cx="520147" cy="158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B96F195-E3DC-4A0F-4F0B-931E7EEF6C63}"/>
                </a:ext>
              </a:extLst>
            </p:cNvPr>
            <p:cNvCxnSpPr>
              <a:stCxn id="61" idx="6"/>
              <a:endCxn id="62" idx="1"/>
            </p:cNvCxnSpPr>
            <p:nvPr/>
          </p:nvCxnSpPr>
          <p:spPr>
            <a:xfrm>
              <a:off x="8897177" y="3966503"/>
              <a:ext cx="453383" cy="185889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22BF9FF-F0B0-8942-282E-1F371DEB1D70}"/>
                </a:ext>
              </a:extLst>
            </p:cNvPr>
            <p:cNvCxnSpPr>
              <a:cxnSpLocks/>
              <a:stCxn id="62" idx="5"/>
              <a:endCxn id="63" idx="2"/>
            </p:cNvCxnSpPr>
            <p:nvPr/>
          </p:nvCxnSpPr>
          <p:spPr>
            <a:xfrm>
              <a:off x="9484092" y="4285924"/>
              <a:ext cx="577620" cy="141957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5EDD2FEB-292F-D166-2580-1CFDEA030CB5}"/>
                </a:ext>
              </a:extLst>
            </p:cNvPr>
            <p:cNvCxnSpPr>
              <a:stCxn id="63" idx="6"/>
              <a:endCxn id="64" idx="3"/>
            </p:cNvCxnSpPr>
            <p:nvPr/>
          </p:nvCxnSpPr>
          <p:spPr>
            <a:xfrm flipV="1">
              <a:off x="10250556" y="4275983"/>
              <a:ext cx="615720" cy="151898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椭圆 78">
            <a:extLst>
              <a:ext uri="{FF2B5EF4-FFF2-40B4-BE49-F238E27FC236}">
                <a16:creationId xmlns:a16="http://schemas.microsoft.com/office/drawing/2014/main" id="{DE3DB8CF-6E33-EC75-0E3A-BEFB0D650D98}"/>
              </a:ext>
            </a:extLst>
          </p:cNvPr>
          <p:cNvSpPr/>
          <p:nvPr/>
        </p:nvSpPr>
        <p:spPr>
          <a:xfrm>
            <a:off x="4671747" y="5500651"/>
            <a:ext cx="188844" cy="188844"/>
          </a:xfrm>
          <a:prstGeom prst="ellipse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E1FD22-83B7-4836-638B-465403D3D10E}"/>
                  </a:ext>
                </a:extLst>
              </p:cNvPr>
              <p:cNvSpPr txBox="1"/>
              <p:nvPr/>
            </p:nvSpPr>
            <p:spPr>
              <a:xfrm>
                <a:off x="4627688" y="5187185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E1FD22-83B7-4836-638B-465403D3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688" y="5187185"/>
                <a:ext cx="4853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0248498-9168-3C25-8DFF-4457D56ED620}"/>
                  </a:ext>
                </a:extLst>
              </p:cNvPr>
              <p:cNvSpPr txBox="1"/>
              <p:nvPr/>
            </p:nvSpPr>
            <p:spPr>
              <a:xfrm>
                <a:off x="650693" y="5432194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0248498-9168-3C25-8DFF-4457D56ED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3" y="5432194"/>
                <a:ext cx="4853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0410649-D5EA-E90B-AA76-E8F4C7DEFBF0}"/>
                  </a:ext>
                </a:extLst>
              </p:cNvPr>
              <p:cNvSpPr txBox="1"/>
              <p:nvPr/>
            </p:nvSpPr>
            <p:spPr>
              <a:xfrm>
                <a:off x="10742390" y="5332965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0410649-D5EA-E90B-AA76-E8F4C7DE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90" y="5332965"/>
                <a:ext cx="4853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9DD901CA-3CBF-F725-80ED-AFBA1CE60012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195544F-2D44-4992-236C-3E32A5B368DA}"/>
              </a:ext>
            </a:extLst>
          </p:cNvPr>
          <p:cNvSpPr txBox="1"/>
          <p:nvPr/>
        </p:nvSpPr>
        <p:spPr>
          <a:xfrm>
            <a:off x="7179720" y="3244334"/>
            <a:ext cx="309968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is actually very simple!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 animBg="1"/>
      <p:bldP spid="79" grpId="0" animBg="1"/>
      <p:bldP spid="5" grpId="0"/>
      <p:bldP spid="80" grpId="0"/>
      <p:bldP spid="81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EE3B81D-97FB-E899-811F-55EB0CB1D29A}"/>
                  </a:ext>
                </a:extLst>
              </p:cNvPr>
              <p:cNvSpPr txBox="1"/>
              <p:nvPr/>
            </p:nvSpPr>
            <p:spPr>
              <a:xfrm>
                <a:off x="2443652" y="4448244"/>
                <a:ext cx="50344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⋆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EE3B81D-97FB-E899-811F-55EB0CB1D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652" y="4448244"/>
                <a:ext cx="5034493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Finding a Hitting Set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dis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edges whose failure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maximises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distance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Claim: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good hitting set!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by contradiction: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go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valid candidate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CE8FB1-3D58-CC3C-1581-F063A74813A1}"/>
                  </a:ext>
                </a:extLst>
              </p:cNvPr>
              <p:cNvSpPr txBox="1"/>
              <p:nvPr/>
            </p:nvSpPr>
            <p:spPr>
              <a:xfrm>
                <a:off x="7564506" y="1825625"/>
                <a:ext cx="4064075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dis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i="0" dirty="0">
                    <a:latin typeface="+mj-lt"/>
                  </a:rPr>
                  <a:t> </a:t>
                </a:r>
                <a:r>
                  <a:rPr lang="en-US" altLang="zh-CN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CE8FB1-3D58-CC3C-1581-F063A7481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06" y="1825625"/>
                <a:ext cx="40640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8FB37A-A589-0F95-E864-07DFDAF6CF20}"/>
                  </a:ext>
                </a:extLst>
              </p:cNvPr>
              <p:cNvSpPr txBox="1"/>
              <p:nvPr/>
            </p:nvSpPr>
            <p:spPr>
              <a:xfrm>
                <a:off x="2443653" y="4448244"/>
                <a:ext cx="50344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⋆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8FB37A-A589-0F95-E864-07DFDAF6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653" y="4448244"/>
                <a:ext cx="503449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668F67E-B636-F209-F9A6-6A368790D99A}"/>
                  </a:ext>
                </a:extLst>
              </p:cNvPr>
              <p:cNvSpPr txBox="1"/>
              <p:nvPr/>
            </p:nvSpPr>
            <p:spPr>
              <a:xfrm>
                <a:off x="5553797" y="5011480"/>
                <a:ext cx="4401178" cy="13234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good hitting set!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668F67E-B636-F209-F9A6-6A368790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97" y="5011480"/>
                <a:ext cx="4401178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AA849B96-029C-0043-415C-E21B37B8E1F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" grpId="0" uiExpand="1" build="p"/>
      <p:bldP spid="5" grpId="0" animBg="1"/>
      <p:bldP spid="7" grpId="0"/>
      <p:bldP spid="7" grpId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Escaping the First/Last Segment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 the scenario: we already know vertices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on the first/last segment, respectively.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They represent our failure to find vertices not on the first/last segment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dis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intersect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path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path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Find some hitting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on the first/last segment, we’re done!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Otherwise, “push”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AA849B96-029C-0043-415C-E21B37B8E1F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A285397-E965-E031-3E66-6537D91B145B}"/>
              </a:ext>
            </a:extLst>
          </p:cNvPr>
          <p:cNvGrpSpPr/>
          <p:nvPr/>
        </p:nvGrpSpPr>
        <p:grpSpPr>
          <a:xfrm>
            <a:off x="1093206" y="5427779"/>
            <a:ext cx="10111263" cy="805556"/>
            <a:chOff x="1093206" y="5427779"/>
            <a:chExt cx="10111263" cy="80555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6516A0A-74E2-3A0F-B6C8-8BACB1695AD7}"/>
                </a:ext>
              </a:extLst>
            </p:cNvPr>
            <p:cNvSpPr/>
            <p:nvPr/>
          </p:nvSpPr>
          <p:spPr>
            <a:xfrm>
              <a:off x="1429934" y="5770157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80A5429-DBC2-3D4A-3B02-0AAF21E29B92}"/>
                </a:ext>
              </a:extLst>
            </p:cNvPr>
            <p:cNvSpPr/>
            <p:nvPr/>
          </p:nvSpPr>
          <p:spPr>
            <a:xfrm>
              <a:off x="10696517" y="5770157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41253C7-DE7A-787D-1A74-FD96392D06A7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1618778" y="5864579"/>
              <a:ext cx="9077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D084025-18EB-56E0-CF05-39AE459FCB88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1618778" y="5864579"/>
              <a:ext cx="1561744" cy="0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692EDAA-EFAB-9153-294F-B78253BEDC35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8319052" y="5864579"/>
              <a:ext cx="2377465" cy="0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88AFCF3-48B9-8D9A-CA39-3435EC9F12EA}"/>
                </a:ext>
              </a:extLst>
            </p:cNvPr>
            <p:cNvSpPr/>
            <p:nvPr/>
          </p:nvSpPr>
          <p:spPr>
            <a:xfrm>
              <a:off x="2159810" y="5770157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17099E-AF9A-8797-3026-1D7F0462D4F1}"/>
                </a:ext>
              </a:extLst>
            </p:cNvPr>
            <p:cNvSpPr/>
            <p:nvPr/>
          </p:nvSpPr>
          <p:spPr>
            <a:xfrm>
              <a:off x="9680125" y="57695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2CF8850-8F3E-1397-1743-C69451A11299}"/>
                    </a:ext>
                  </a:extLst>
                </p:cNvPr>
                <p:cNvSpPr txBox="1"/>
                <p:nvPr/>
              </p:nvSpPr>
              <p:spPr>
                <a:xfrm>
                  <a:off x="1093206" y="5864003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2CF8850-8F3E-1397-1743-C69451A11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206" y="5864003"/>
                  <a:ext cx="3860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2F8F8EF-60AB-9112-D635-696467350220}"/>
                    </a:ext>
                  </a:extLst>
                </p:cNvPr>
                <p:cNvSpPr txBox="1"/>
                <p:nvPr/>
              </p:nvSpPr>
              <p:spPr>
                <a:xfrm>
                  <a:off x="10825519" y="5861024"/>
                  <a:ext cx="3789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2F8F8EF-60AB-9112-D635-696467350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519" y="5861024"/>
                  <a:ext cx="3789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9E807E2-52EA-575A-84B4-78993C8D4667}"/>
                    </a:ext>
                  </a:extLst>
                </p:cNvPr>
                <p:cNvSpPr txBox="1"/>
                <p:nvPr/>
              </p:nvSpPr>
              <p:spPr>
                <a:xfrm>
                  <a:off x="9737059" y="5427779"/>
                  <a:ext cx="454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9E807E2-52EA-575A-84B4-78993C8D4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059" y="5427779"/>
                  <a:ext cx="4545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A8A4C24-C5FB-452C-5CBC-EF0AD0F253A1}"/>
                    </a:ext>
                  </a:extLst>
                </p:cNvPr>
                <p:cNvSpPr txBox="1"/>
                <p:nvPr/>
              </p:nvSpPr>
              <p:spPr>
                <a:xfrm>
                  <a:off x="1937551" y="5468538"/>
                  <a:ext cx="4549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A8A4C24-C5FB-452C-5CBC-EF0AD0F25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551" y="5468538"/>
                  <a:ext cx="45493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A19EEE9B-4593-C9CF-AD81-3861431A2D16}"/>
              </a:ext>
            </a:extLst>
          </p:cNvPr>
          <p:cNvSpPr/>
          <p:nvPr/>
        </p:nvSpPr>
        <p:spPr>
          <a:xfrm>
            <a:off x="4934250" y="5766602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6A446EE-8ABE-8755-5551-E35E4C1CAC79}"/>
              </a:ext>
            </a:extLst>
          </p:cNvPr>
          <p:cNvSpPr/>
          <p:nvPr/>
        </p:nvSpPr>
        <p:spPr>
          <a:xfrm>
            <a:off x="2759143" y="5766602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EE384ED-51AA-9F68-61B6-5E9C3203BC68}"/>
                  </a:ext>
                </a:extLst>
              </p:cNvPr>
              <p:cNvSpPr txBox="1"/>
              <p:nvPr/>
            </p:nvSpPr>
            <p:spPr>
              <a:xfrm>
                <a:off x="5045743" y="5468538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EE384ED-51AA-9F68-61B6-5E9C3203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743" y="5468538"/>
                <a:ext cx="423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B774B1B-8085-11D6-27EA-18A8D4F82666}"/>
                  </a:ext>
                </a:extLst>
              </p:cNvPr>
              <p:cNvSpPr txBox="1"/>
              <p:nvPr/>
            </p:nvSpPr>
            <p:spPr>
              <a:xfrm>
                <a:off x="2847563" y="5471239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B774B1B-8085-11D6-27EA-18A8D4F82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63" y="5471239"/>
                <a:ext cx="4238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Escaping the First/Last Segment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how many times we need to “push down”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Trivial upper bound: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LCA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LCA of failures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LCA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LCA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dis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intersect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path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LCA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path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LCA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AA849B96-029C-0043-415C-E21B37B8E1F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B1EA1E4-733B-DD02-B808-8714DCAE7F60}"/>
                  </a:ext>
                </a:extLst>
              </p:cNvPr>
              <p:cNvSpPr txBox="1"/>
              <p:nvPr/>
            </p:nvSpPr>
            <p:spPr>
              <a:xfrm>
                <a:off x="7182449" y="2716098"/>
                <a:ext cx="3949378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shortest path tree rooted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subtree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rooted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B1EA1E4-733B-DD02-B808-8714DCAE7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49" y="2716098"/>
                <a:ext cx="394937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组合 95">
            <a:extLst>
              <a:ext uri="{FF2B5EF4-FFF2-40B4-BE49-F238E27FC236}">
                <a16:creationId xmlns:a16="http://schemas.microsoft.com/office/drawing/2014/main" id="{68624B15-C259-CADF-677A-65589027A084}"/>
              </a:ext>
            </a:extLst>
          </p:cNvPr>
          <p:cNvGrpSpPr/>
          <p:nvPr/>
        </p:nvGrpSpPr>
        <p:grpSpPr>
          <a:xfrm>
            <a:off x="1811174" y="4871823"/>
            <a:ext cx="8173211" cy="1678614"/>
            <a:chOff x="1811174" y="4871823"/>
            <a:chExt cx="8173211" cy="1678614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87F43CDF-BE13-AB49-0618-9EA2CAE97B02}"/>
                </a:ext>
              </a:extLst>
            </p:cNvPr>
            <p:cNvSpPr/>
            <p:nvPr/>
          </p:nvSpPr>
          <p:spPr>
            <a:xfrm rot="16200000">
              <a:off x="4976134" y="4211830"/>
              <a:ext cx="1678614" cy="2998599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9F52B5D-B011-61E0-1CD0-A12BD4E87504}"/>
                </a:ext>
              </a:extLst>
            </p:cNvPr>
            <p:cNvCxnSpPr>
              <a:cxnSpLocks/>
              <a:stCxn id="4" idx="0"/>
              <a:endCxn id="32" idx="2"/>
            </p:cNvCxnSpPr>
            <p:nvPr/>
          </p:nvCxnSpPr>
          <p:spPr>
            <a:xfrm flipV="1">
              <a:off x="4316142" y="5705058"/>
              <a:ext cx="663362" cy="6072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DF69247-D644-F080-282A-9286B5B0987B}"/>
                </a:ext>
              </a:extLst>
            </p:cNvPr>
            <p:cNvSpPr/>
            <p:nvPr/>
          </p:nvSpPr>
          <p:spPr>
            <a:xfrm>
              <a:off x="4221718" y="561063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31A0AAD-AAE9-56FF-9FDA-E3489D3A7C3B}"/>
                </a:ext>
              </a:extLst>
            </p:cNvPr>
            <p:cNvSpPr/>
            <p:nvPr/>
          </p:nvSpPr>
          <p:spPr>
            <a:xfrm>
              <a:off x="4979504" y="561063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C1282A5-2BA4-A469-8811-7616032C642D}"/>
                </a:ext>
              </a:extLst>
            </p:cNvPr>
            <p:cNvSpPr/>
            <p:nvPr/>
          </p:nvSpPr>
          <p:spPr>
            <a:xfrm>
              <a:off x="6001578" y="5331270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C851CF6-06BA-32FE-7FB2-896A7A862BE6}"/>
                </a:ext>
              </a:extLst>
            </p:cNvPr>
            <p:cNvSpPr/>
            <p:nvPr/>
          </p:nvSpPr>
          <p:spPr>
            <a:xfrm>
              <a:off x="5454024" y="561063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D27173A-6865-FF09-3E2F-66E583294834}"/>
                </a:ext>
              </a:extLst>
            </p:cNvPr>
            <p:cNvSpPr/>
            <p:nvPr/>
          </p:nvSpPr>
          <p:spPr>
            <a:xfrm>
              <a:off x="6001578" y="5799480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D7EE5B3-9FCC-C2D0-5824-BAFD22CA110B}"/>
                </a:ext>
              </a:extLst>
            </p:cNvPr>
            <p:cNvSpPr/>
            <p:nvPr/>
          </p:nvSpPr>
          <p:spPr>
            <a:xfrm>
              <a:off x="6570520" y="566033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0C2A387-01AC-8CCF-B3EA-CC7BA13AC72E}"/>
                </a:ext>
              </a:extLst>
            </p:cNvPr>
            <p:cNvSpPr/>
            <p:nvPr/>
          </p:nvSpPr>
          <p:spPr>
            <a:xfrm>
              <a:off x="6570520" y="602690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78C9FB3-6402-FD90-4DE8-5F02E01E231E}"/>
                </a:ext>
              </a:extLst>
            </p:cNvPr>
            <p:cNvSpPr/>
            <p:nvPr/>
          </p:nvSpPr>
          <p:spPr>
            <a:xfrm>
              <a:off x="6616003" y="517165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0065A31-5D97-FCE0-1963-021EB02D1CCC}"/>
                </a:ext>
              </a:extLst>
            </p:cNvPr>
            <p:cNvSpPr/>
            <p:nvPr/>
          </p:nvSpPr>
          <p:spPr>
            <a:xfrm>
              <a:off x="6999033" y="553940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BA8C625-7E91-E5D6-187A-C84DC4629961}"/>
                </a:ext>
              </a:extLst>
            </p:cNvPr>
            <p:cNvSpPr/>
            <p:nvPr/>
          </p:nvSpPr>
          <p:spPr>
            <a:xfrm>
              <a:off x="6993605" y="593248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31CEB48-BA3F-E48B-29FA-DC279C578A77}"/>
                </a:ext>
              </a:extLst>
            </p:cNvPr>
            <p:cNvSpPr/>
            <p:nvPr/>
          </p:nvSpPr>
          <p:spPr>
            <a:xfrm>
              <a:off x="7047981" y="5111192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32CDB74-F95A-CD06-D7E6-D6EF400225F3}"/>
                </a:ext>
              </a:extLst>
            </p:cNvPr>
            <p:cNvCxnSpPr>
              <a:stCxn id="32" idx="6"/>
              <a:endCxn id="35" idx="2"/>
            </p:cNvCxnSpPr>
            <p:nvPr/>
          </p:nvCxnSpPr>
          <p:spPr>
            <a:xfrm>
              <a:off x="5168348" y="5705058"/>
              <a:ext cx="285676" cy="0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C63E413-22DB-7A1D-6E91-B946DBDDA482}"/>
                </a:ext>
              </a:extLst>
            </p:cNvPr>
            <p:cNvCxnSpPr>
              <a:stCxn id="35" idx="7"/>
              <a:endCxn id="34" idx="2"/>
            </p:cNvCxnSpPr>
            <p:nvPr/>
          </p:nvCxnSpPr>
          <p:spPr>
            <a:xfrm flipV="1">
              <a:off x="5615212" y="5492458"/>
              <a:ext cx="414022" cy="145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575E693-DEEF-A5A6-9AA7-F736F00673E7}"/>
                </a:ext>
              </a:extLst>
            </p:cNvPr>
            <p:cNvCxnSpPr>
              <a:stCxn id="35" idx="5"/>
              <a:endCxn id="36" idx="2"/>
            </p:cNvCxnSpPr>
            <p:nvPr/>
          </p:nvCxnSpPr>
          <p:spPr>
            <a:xfrm>
              <a:off x="5615212" y="5771824"/>
              <a:ext cx="386366" cy="122078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40F68CF-50E1-DCB6-26E3-BD2B1657B421}"/>
                </a:ext>
              </a:extLst>
            </p:cNvPr>
            <p:cNvCxnSpPr>
              <a:cxnSpLocks/>
              <a:stCxn id="34" idx="6"/>
              <a:endCxn id="39" idx="2"/>
            </p:cNvCxnSpPr>
            <p:nvPr/>
          </p:nvCxnSpPr>
          <p:spPr>
            <a:xfrm flipV="1">
              <a:off x="6190422" y="5266078"/>
              <a:ext cx="425581" cy="159614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A94D430-C5BA-FEC3-D94F-E43505387B21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 flipV="1">
              <a:off x="6190422" y="5754755"/>
              <a:ext cx="380098" cy="139147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01C3686-9DC5-1920-A45C-1A50BD65FBAB}"/>
                </a:ext>
              </a:extLst>
            </p:cNvPr>
            <p:cNvCxnSpPr>
              <a:cxnSpLocks/>
              <a:stCxn id="36" idx="5"/>
              <a:endCxn id="38" idx="2"/>
            </p:cNvCxnSpPr>
            <p:nvPr/>
          </p:nvCxnSpPr>
          <p:spPr>
            <a:xfrm>
              <a:off x="6162766" y="5960668"/>
              <a:ext cx="407754" cy="160662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990277E-83A4-8C52-E546-048302EF5127}"/>
                </a:ext>
              </a:extLst>
            </p:cNvPr>
            <p:cNvCxnSpPr>
              <a:cxnSpLocks/>
              <a:stCxn id="39" idx="7"/>
              <a:endCxn id="42" idx="2"/>
            </p:cNvCxnSpPr>
            <p:nvPr/>
          </p:nvCxnSpPr>
          <p:spPr>
            <a:xfrm>
              <a:off x="6777191" y="5199312"/>
              <a:ext cx="270790" cy="6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799DFDC-D0D1-E4A3-305F-0D3B6A6E5E64}"/>
                </a:ext>
              </a:extLst>
            </p:cNvPr>
            <p:cNvCxnSpPr>
              <a:stCxn id="39" idx="5"/>
              <a:endCxn id="40" idx="1"/>
            </p:cNvCxnSpPr>
            <p:nvPr/>
          </p:nvCxnSpPr>
          <p:spPr>
            <a:xfrm>
              <a:off x="6777191" y="5332844"/>
              <a:ext cx="249498" cy="234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131B7F1-4CAA-BF41-613A-5F5AEA79A777}"/>
                </a:ext>
              </a:extLst>
            </p:cNvPr>
            <p:cNvCxnSpPr>
              <a:stCxn id="38" idx="6"/>
              <a:endCxn id="41" idx="2"/>
            </p:cNvCxnSpPr>
            <p:nvPr/>
          </p:nvCxnSpPr>
          <p:spPr>
            <a:xfrm flipV="1">
              <a:off x="6759364" y="6026908"/>
              <a:ext cx="234241" cy="94422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C851262-7460-AC9A-2357-8142E036F2A8}"/>
                    </a:ext>
                  </a:extLst>
                </p:cNvPr>
                <p:cNvSpPr txBox="1"/>
                <p:nvPr/>
              </p:nvSpPr>
              <p:spPr>
                <a:xfrm>
                  <a:off x="4022202" y="5312951"/>
                  <a:ext cx="340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C851262-7460-AC9A-2357-8142E036F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202" y="5312951"/>
                  <a:ext cx="34048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A0B52E2-FD0E-E349-E6AF-84D8C9231859}"/>
                </a:ext>
              </a:extLst>
            </p:cNvPr>
            <p:cNvSpPr/>
            <p:nvPr/>
          </p:nvSpPr>
          <p:spPr>
            <a:xfrm>
              <a:off x="2036336" y="561063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9252E82-ECC8-11B3-90D9-6E840F9515CB}"/>
                </a:ext>
              </a:extLst>
            </p:cNvPr>
            <p:cNvCxnSpPr>
              <a:stCxn id="69" idx="6"/>
              <a:endCxn id="31" idx="2"/>
            </p:cNvCxnSpPr>
            <p:nvPr/>
          </p:nvCxnSpPr>
          <p:spPr>
            <a:xfrm>
              <a:off x="2225180" y="5705058"/>
              <a:ext cx="1996538" cy="0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8F913CB-2149-1044-4FA7-421E1ADD34E1}"/>
                    </a:ext>
                  </a:extLst>
                </p:cNvPr>
                <p:cNvSpPr txBox="1"/>
                <p:nvPr/>
              </p:nvSpPr>
              <p:spPr>
                <a:xfrm>
                  <a:off x="1811174" y="5312951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8F913CB-2149-1044-4FA7-421E1ADD3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174" y="5312951"/>
                  <a:ext cx="3860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C126D86-1517-B7BF-87B0-05951603BC43}"/>
                </a:ext>
              </a:extLst>
            </p:cNvPr>
            <p:cNvGrpSpPr/>
            <p:nvPr/>
          </p:nvGrpSpPr>
          <p:grpSpPr>
            <a:xfrm>
              <a:off x="8071339" y="5316707"/>
              <a:ext cx="1913046" cy="876095"/>
              <a:chOff x="8961119" y="5350747"/>
              <a:chExt cx="1913046" cy="876095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9BD4D52-9AAC-FCB3-781D-B364F0CB9BF6}"/>
                  </a:ext>
                </a:extLst>
              </p:cNvPr>
              <p:cNvSpPr/>
              <p:nvPr/>
            </p:nvSpPr>
            <p:spPr>
              <a:xfrm>
                <a:off x="8961119" y="5350747"/>
                <a:ext cx="1738519" cy="8760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35E8008-5DC2-AE81-99E3-EB259CFC56DC}"/>
                  </a:ext>
                </a:extLst>
              </p:cNvPr>
              <p:cNvSpPr txBox="1"/>
              <p:nvPr/>
            </p:nvSpPr>
            <p:spPr>
              <a:xfrm>
                <a:off x="9273171" y="5440632"/>
                <a:ext cx="1600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failed edge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7EAFA1EE-063D-FBB0-AFCD-3F6B4D1733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0033" y="5966723"/>
                <a:ext cx="272488" cy="0"/>
              </a:xfrm>
              <a:prstGeom prst="line">
                <a:avLst/>
              </a:prstGeo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3732F2A-9628-447B-8860-E72E68B5DD19}"/>
                  </a:ext>
                </a:extLst>
              </p:cNvPr>
              <p:cNvSpPr txBox="1"/>
              <p:nvPr/>
            </p:nvSpPr>
            <p:spPr>
              <a:xfrm>
                <a:off x="9264847" y="5790320"/>
                <a:ext cx="1600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segment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9E496BD3-4472-468B-F18C-75ACB762D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5742" y="5616689"/>
                <a:ext cx="266779" cy="634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B06DB1E-536F-E506-DB43-A1B3F4E5464C}"/>
                    </a:ext>
                  </a:extLst>
                </p:cNvPr>
                <p:cNvSpPr txBox="1"/>
                <p:nvPr/>
              </p:nvSpPr>
              <p:spPr>
                <a:xfrm>
                  <a:off x="7291115" y="4879907"/>
                  <a:ext cx="875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B06DB1E-536F-E506-DB43-A1B3F4E54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115" y="4879907"/>
                  <a:ext cx="87504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4C8DA96-AA02-DD1D-1177-EA8E5A4C049E}"/>
              </a:ext>
            </a:extLst>
          </p:cNvPr>
          <p:cNvGrpSpPr/>
          <p:nvPr/>
        </p:nvGrpSpPr>
        <p:grpSpPr>
          <a:xfrm>
            <a:off x="5167222" y="5264409"/>
            <a:ext cx="589145" cy="534985"/>
            <a:chOff x="5167160" y="5264495"/>
            <a:chExt cx="589145" cy="534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FA75A119-BEC5-EB56-51EA-C124E788B738}"/>
                    </a:ext>
                  </a:extLst>
                </p:cNvPr>
                <p:cNvSpPr txBox="1"/>
                <p:nvPr/>
              </p:nvSpPr>
              <p:spPr>
                <a:xfrm>
                  <a:off x="5167160" y="5264495"/>
                  <a:ext cx="589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LCA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FA75A119-BEC5-EB56-51EA-C124E788B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160" y="5264495"/>
                  <a:ext cx="58914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26F8D83E-1BCA-86E8-907C-521DC1B373D5}"/>
                </a:ext>
              </a:extLst>
            </p:cNvPr>
            <p:cNvSpPr/>
            <p:nvPr/>
          </p:nvSpPr>
          <p:spPr>
            <a:xfrm>
              <a:off x="5453592" y="5610636"/>
              <a:ext cx="188844" cy="188844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01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Escaping the First/Last Segment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how many times we need to “push down”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Each time push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some vertex strictly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LCA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failures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each “push down” strictly decreases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Only need to push down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This yields a hitting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because we need to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AA849B96-029C-0043-415C-E21B37B8E1F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B5AB1E31-61CB-C0B6-CE12-80DFEA81028B}"/>
              </a:ext>
            </a:extLst>
          </p:cNvPr>
          <p:cNvSpPr/>
          <p:nvPr/>
        </p:nvSpPr>
        <p:spPr>
          <a:xfrm rot="16200000">
            <a:off x="4976134" y="4211830"/>
            <a:ext cx="1678614" cy="2998599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574462C-8E2E-8FAA-DCAE-C62748F13C0F}"/>
              </a:ext>
            </a:extLst>
          </p:cNvPr>
          <p:cNvCxnSpPr>
            <a:cxnSpLocks/>
            <a:stCxn id="44" idx="0"/>
            <a:endCxn id="51" idx="2"/>
          </p:cNvCxnSpPr>
          <p:nvPr/>
        </p:nvCxnSpPr>
        <p:spPr>
          <a:xfrm flipV="1">
            <a:off x="4316142" y="5705058"/>
            <a:ext cx="663362" cy="6072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E90B8EA3-F521-DFE3-AED5-5700665AA709}"/>
              </a:ext>
            </a:extLst>
          </p:cNvPr>
          <p:cNvSpPr/>
          <p:nvPr/>
        </p:nvSpPr>
        <p:spPr>
          <a:xfrm>
            <a:off x="4221718" y="5610636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189A164-27C3-8FB6-E656-27ED169EF3D5}"/>
              </a:ext>
            </a:extLst>
          </p:cNvPr>
          <p:cNvSpPr/>
          <p:nvPr/>
        </p:nvSpPr>
        <p:spPr>
          <a:xfrm>
            <a:off x="4979504" y="5610636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67138D4-0FC1-34A9-3191-C7344BBFAA08}"/>
              </a:ext>
            </a:extLst>
          </p:cNvPr>
          <p:cNvSpPr/>
          <p:nvPr/>
        </p:nvSpPr>
        <p:spPr>
          <a:xfrm>
            <a:off x="6001578" y="5331270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5D69AB-9F26-B56D-0A48-1968A53A10B1}"/>
              </a:ext>
            </a:extLst>
          </p:cNvPr>
          <p:cNvSpPr/>
          <p:nvPr/>
        </p:nvSpPr>
        <p:spPr>
          <a:xfrm>
            <a:off x="5454024" y="5610636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75E02F2-4C74-CB58-9291-C0F8972D5B55}"/>
              </a:ext>
            </a:extLst>
          </p:cNvPr>
          <p:cNvSpPr/>
          <p:nvPr/>
        </p:nvSpPr>
        <p:spPr>
          <a:xfrm>
            <a:off x="6001578" y="5799480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62788E0-7047-9382-DE6F-BAD49E56D5C1}"/>
              </a:ext>
            </a:extLst>
          </p:cNvPr>
          <p:cNvSpPr/>
          <p:nvPr/>
        </p:nvSpPr>
        <p:spPr>
          <a:xfrm>
            <a:off x="6570520" y="5660333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71D0AFB-1063-8F87-95A9-BFB679493B41}"/>
              </a:ext>
            </a:extLst>
          </p:cNvPr>
          <p:cNvSpPr/>
          <p:nvPr/>
        </p:nvSpPr>
        <p:spPr>
          <a:xfrm>
            <a:off x="6570520" y="6026908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6A6BA2C-233D-7D0E-D3D4-3B5D71B37971}"/>
              </a:ext>
            </a:extLst>
          </p:cNvPr>
          <p:cNvSpPr/>
          <p:nvPr/>
        </p:nvSpPr>
        <p:spPr>
          <a:xfrm>
            <a:off x="6616003" y="5171656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55CC88E-0BFE-6241-BD69-4F9BE6A0D243}"/>
              </a:ext>
            </a:extLst>
          </p:cNvPr>
          <p:cNvSpPr/>
          <p:nvPr/>
        </p:nvSpPr>
        <p:spPr>
          <a:xfrm>
            <a:off x="6999033" y="5539405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3B1FE7E-2605-83B4-9C48-CF75FE4E8E6E}"/>
              </a:ext>
            </a:extLst>
          </p:cNvPr>
          <p:cNvSpPr/>
          <p:nvPr/>
        </p:nvSpPr>
        <p:spPr>
          <a:xfrm>
            <a:off x="6993605" y="5932486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2A4FFB6-E843-5EFA-97D4-ABB37263C67A}"/>
              </a:ext>
            </a:extLst>
          </p:cNvPr>
          <p:cNvSpPr/>
          <p:nvPr/>
        </p:nvSpPr>
        <p:spPr>
          <a:xfrm>
            <a:off x="7047981" y="5111192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0DD79BF-42C9-FF15-300B-188CE4D0578C}"/>
              </a:ext>
            </a:extLst>
          </p:cNvPr>
          <p:cNvCxnSpPr>
            <a:stCxn id="51" idx="6"/>
            <a:endCxn id="55" idx="2"/>
          </p:cNvCxnSpPr>
          <p:nvPr/>
        </p:nvCxnSpPr>
        <p:spPr>
          <a:xfrm>
            <a:off x="5168348" y="5705058"/>
            <a:ext cx="285676" cy="0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FDEC4A1-2ED8-A56E-8A7E-8FEDDB6CAF51}"/>
              </a:ext>
            </a:extLst>
          </p:cNvPr>
          <p:cNvCxnSpPr>
            <a:stCxn id="55" idx="7"/>
            <a:endCxn id="53" idx="2"/>
          </p:cNvCxnSpPr>
          <p:nvPr/>
        </p:nvCxnSpPr>
        <p:spPr>
          <a:xfrm flipV="1">
            <a:off x="5615212" y="5492458"/>
            <a:ext cx="414022" cy="14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B894DBF-0F08-FC15-8AA7-DE2852F5A171}"/>
              </a:ext>
            </a:extLst>
          </p:cNvPr>
          <p:cNvCxnSpPr>
            <a:stCxn id="55" idx="5"/>
            <a:endCxn id="56" idx="2"/>
          </p:cNvCxnSpPr>
          <p:nvPr/>
        </p:nvCxnSpPr>
        <p:spPr>
          <a:xfrm>
            <a:off x="5615212" y="5771824"/>
            <a:ext cx="386366" cy="122078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2D30CA1-7406-5FEF-B6A5-942CD3495911}"/>
              </a:ext>
            </a:extLst>
          </p:cNvPr>
          <p:cNvCxnSpPr>
            <a:cxnSpLocks/>
            <a:stCxn id="53" idx="6"/>
            <a:endCxn id="62" idx="2"/>
          </p:cNvCxnSpPr>
          <p:nvPr/>
        </p:nvCxnSpPr>
        <p:spPr>
          <a:xfrm flipV="1">
            <a:off x="6190422" y="5266078"/>
            <a:ext cx="425581" cy="159614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BB94F8E-00F5-AB46-B2EA-9BC2DB88350F}"/>
              </a:ext>
            </a:extLst>
          </p:cNvPr>
          <p:cNvCxnSpPr>
            <a:stCxn id="56" idx="6"/>
            <a:endCxn id="58" idx="2"/>
          </p:cNvCxnSpPr>
          <p:nvPr/>
        </p:nvCxnSpPr>
        <p:spPr>
          <a:xfrm flipV="1">
            <a:off x="6190422" y="5754755"/>
            <a:ext cx="380098" cy="139147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50F8FE6-4997-BE86-52B4-607179BFB2E2}"/>
              </a:ext>
            </a:extLst>
          </p:cNvPr>
          <p:cNvCxnSpPr>
            <a:cxnSpLocks/>
            <a:stCxn id="56" idx="5"/>
            <a:endCxn id="60" idx="2"/>
          </p:cNvCxnSpPr>
          <p:nvPr/>
        </p:nvCxnSpPr>
        <p:spPr>
          <a:xfrm>
            <a:off x="6162766" y="5960668"/>
            <a:ext cx="407754" cy="160662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8DF39BA-8760-B653-61B9-DC286D25111E}"/>
              </a:ext>
            </a:extLst>
          </p:cNvPr>
          <p:cNvCxnSpPr>
            <a:cxnSpLocks/>
            <a:stCxn id="62" idx="7"/>
            <a:endCxn id="65" idx="2"/>
          </p:cNvCxnSpPr>
          <p:nvPr/>
        </p:nvCxnSpPr>
        <p:spPr>
          <a:xfrm>
            <a:off x="6777191" y="5199312"/>
            <a:ext cx="270790" cy="6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29D9AFD-58A5-16D7-49C9-8F88BE48D9E8}"/>
              </a:ext>
            </a:extLst>
          </p:cNvPr>
          <p:cNvCxnSpPr>
            <a:stCxn id="62" idx="5"/>
            <a:endCxn id="63" idx="1"/>
          </p:cNvCxnSpPr>
          <p:nvPr/>
        </p:nvCxnSpPr>
        <p:spPr>
          <a:xfrm>
            <a:off x="6777191" y="5332844"/>
            <a:ext cx="249498" cy="234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D8FADF7-6B33-FAD3-DF82-EDFAB4F76F9D}"/>
              </a:ext>
            </a:extLst>
          </p:cNvPr>
          <p:cNvCxnSpPr>
            <a:stCxn id="60" idx="6"/>
            <a:endCxn id="64" idx="2"/>
          </p:cNvCxnSpPr>
          <p:nvPr/>
        </p:nvCxnSpPr>
        <p:spPr>
          <a:xfrm flipV="1">
            <a:off x="6759364" y="6026908"/>
            <a:ext cx="234241" cy="94422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8A805D8-50F6-7792-09F3-81DE86710442}"/>
                  </a:ext>
                </a:extLst>
              </p:cNvPr>
              <p:cNvSpPr txBox="1"/>
              <p:nvPr/>
            </p:nvSpPr>
            <p:spPr>
              <a:xfrm>
                <a:off x="4022202" y="5312951"/>
                <a:ext cx="340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8A805D8-50F6-7792-09F3-81DE8671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202" y="5312951"/>
                <a:ext cx="340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94BFF65-B9F6-74A7-5A84-713F2A7C5DA7}"/>
                  </a:ext>
                </a:extLst>
              </p:cNvPr>
              <p:cNvSpPr txBox="1"/>
              <p:nvPr/>
            </p:nvSpPr>
            <p:spPr>
              <a:xfrm>
                <a:off x="5167160" y="5264495"/>
                <a:ext cx="58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LCA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94BFF65-B9F6-74A7-5A84-713F2A7C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160" y="5264495"/>
                <a:ext cx="589145" cy="369332"/>
              </a:xfrm>
              <a:prstGeom prst="rect">
                <a:avLst/>
              </a:prstGeom>
              <a:blipFill>
                <a:blip r:embed="rId5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椭圆 89">
            <a:extLst>
              <a:ext uri="{FF2B5EF4-FFF2-40B4-BE49-F238E27FC236}">
                <a16:creationId xmlns:a16="http://schemas.microsoft.com/office/drawing/2014/main" id="{70E35C8C-BE34-A01F-3036-C16E662821CC}"/>
              </a:ext>
            </a:extLst>
          </p:cNvPr>
          <p:cNvSpPr/>
          <p:nvPr/>
        </p:nvSpPr>
        <p:spPr>
          <a:xfrm>
            <a:off x="2036336" y="5610636"/>
            <a:ext cx="188844" cy="18884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9C87793-5E8B-2A51-1A72-45C6C7C8D5CD}"/>
              </a:ext>
            </a:extLst>
          </p:cNvPr>
          <p:cNvCxnSpPr>
            <a:stCxn id="90" idx="6"/>
            <a:endCxn id="49" idx="2"/>
          </p:cNvCxnSpPr>
          <p:nvPr/>
        </p:nvCxnSpPr>
        <p:spPr>
          <a:xfrm>
            <a:off x="2225180" y="5705058"/>
            <a:ext cx="1996538" cy="0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8650966-DD23-975D-7A55-B00F7B5638AE}"/>
                  </a:ext>
                </a:extLst>
              </p:cNvPr>
              <p:cNvSpPr txBox="1"/>
              <p:nvPr/>
            </p:nvSpPr>
            <p:spPr>
              <a:xfrm>
                <a:off x="1811174" y="5312951"/>
                <a:ext cx="386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8650966-DD23-975D-7A55-B00F7B563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74" y="5312951"/>
                <a:ext cx="3860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89868E87-6536-E0D2-D5F0-4FEB2B2B074D}"/>
              </a:ext>
            </a:extLst>
          </p:cNvPr>
          <p:cNvGrpSpPr/>
          <p:nvPr/>
        </p:nvGrpSpPr>
        <p:grpSpPr>
          <a:xfrm>
            <a:off x="8071339" y="5316707"/>
            <a:ext cx="1913046" cy="876095"/>
            <a:chOff x="8961119" y="5350747"/>
            <a:chExt cx="1913046" cy="876095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2AF4D8F-6463-E730-B1D1-FEC7415C900F}"/>
                </a:ext>
              </a:extLst>
            </p:cNvPr>
            <p:cNvSpPr/>
            <p:nvPr/>
          </p:nvSpPr>
          <p:spPr>
            <a:xfrm>
              <a:off x="8961119" y="5350747"/>
              <a:ext cx="1738519" cy="8760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D16B7B1-7DE0-C92E-FA8A-9DBFD32FA500}"/>
                </a:ext>
              </a:extLst>
            </p:cNvPr>
            <p:cNvSpPr txBox="1"/>
            <p:nvPr/>
          </p:nvSpPr>
          <p:spPr>
            <a:xfrm>
              <a:off x="9273171" y="5440632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failed edge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C0E4BE4-68C6-33CA-69AA-6B45688C7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0033" y="5966723"/>
              <a:ext cx="272488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9297360-CC17-C24D-0322-41226A6C5D7B}"/>
                </a:ext>
              </a:extLst>
            </p:cNvPr>
            <p:cNvSpPr txBox="1"/>
            <p:nvPr/>
          </p:nvSpPr>
          <p:spPr>
            <a:xfrm>
              <a:off x="9264847" y="5790320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first segment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66A118F7-76D9-38E4-C5F6-8783B072041D}"/>
                </a:ext>
              </a:extLst>
            </p:cNvPr>
            <p:cNvCxnSpPr>
              <a:cxnSpLocks/>
            </p:cNvCxnSpPr>
            <p:nvPr/>
          </p:nvCxnSpPr>
          <p:spPr>
            <a:xfrm>
              <a:off x="9025742" y="5616689"/>
              <a:ext cx="266779" cy="6347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椭圆 100">
            <a:extLst>
              <a:ext uri="{FF2B5EF4-FFF2-40B4-BE49-F238E27FC236}">
                <a16:creationId xmlns:a16="http://schemas.microsoft.com/office/drawing/2014/main" id="{2E3EE62A-1EFB-A531-465C-36F53012B885}"/>
              </a:ext>
            </a:extLst>
          </p:cNvPr>
          <p:cNvSpPr/>
          <p:nvPr/>
        </p:nvSpPr>
        <p:spPr>
          <a:xfrm>
            <a:off x="5453654" y="5610550"/>
            <a:ext cx="188844" cy="188844"/>
          </a:xfrm>
          <a:prstGeom prst="ellipse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22FD56C-E2E0-E4F7-0BE3-BA0F368F2077}"/>
                  </a:ext>
                </a:extLst>
              </p:cNvPr>
              <p:cNvSpPr txBox="1"/>
              <p:nvPr/>
            </p:nvSpPr>
            <p:spPr>
              <a:xfrm>
                <a:off x="7291115" y="4879907"/>
                <a:ext cx="875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22FD56C-E2E0-E4F7-0BE3-BA0F368F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115" y="4879907"/>
                <a:ext cx="875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50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Conclusions &amp; Open Problems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first 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exact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distance oracles supporting multiple edge failures with a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reasonable size bound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fast query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time</a:t>
                </a:r>
              </a:p>
              <a:p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question 1: vertex failures?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question 2: faster preprocessing time?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(or approximate)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faster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question 3: improve the size bound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F2BBCD7-7609-7485-7893-C21D7B13297F}"/>
              </a:ext>
            </a:extLst>
          </p:cNvPr>
          <p:cNvSpPr txBox="1"/>
          <p:nvPr/>
        </p:nvSpPr>
        <p:spPr>
          <a:xfrm>
            <a:off x="7013749" y="3099688"/>
            <a:ext cx="3989196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structural lemma doesn’t work for vertex failures…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0FCB7-0A0D-10F6-2D7B-11B4854CDEC9}"/>
                  </a:ext>
                </a:extLst>
              </p:cNvPr>
              <p:cNvSpPr txBox="1"/>
              <p:nvPr/>
            </p:nvSpPr>
            <p:spPr>
              <a:xfrm>
                <a:off x="5806044" y="4669103"/>
                <a:ext cx="457390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edges whose failure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maximises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distance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0FCB7-0A0D-10F6-2D7B-11B4854CD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044" y="4669103"/>
                <a:ext cx="457390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6891C58-73A6-6E28-7E2F-E3090236AD9F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 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6" y="2644170"/>
            <a:ext cx="6378669" cy="156966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rgbClr val="7030A0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DAF525-050F-492B-9DE4-C22A3A915721}"/>
              </a:ext>
            </a:extLst>
          </p:cNvPr>
          <p:cNvSpPr txBox="1"/>
          <p:nvPr/>
        </p:nvSpPr>
        <p:spPr>
          <a:xfrm>
            <a:off x="4035971" y="4656082"/>
            <a:ext cx="412005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3D8AFA14-ECE5-D210-8F8C-89915C05C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 graph, deal with failures.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avoids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3D8AFA14-ECE5-D210-8F8C-89915C05C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1DDFE4C0-60B9-379E-47CD-5677965D6830}"/>
              </a:ext>
            </a:extLst>
          </p:cNvPr>
          <p:cNvGrpSpPr/>
          <p:nvPr/>
        </p:nvGrpSpPr>
        <p:grpSpPr>
          <a:xfrm>
            <a:off x="2324885" y="3466760"/>
            <a:ext cx="5951367" cy="2038580"/>
            <a:chOff x="2324885" y="4180191"/>
            <a:chExt cx="5951367" cy="203858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FAE5EA5-0F3F-D999-0F4C-AEB005AE9FE6}"/>
                </a:ext>
              </a:extLst>
            </p:cNvPr>
            <p:cNvSpPr/>
            <p:nvPr/>
          </p:nvSpPr>
          <p:spPr>
            <a:xfrm>
              <a:off x="2324885" y="4994180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F51A83-9571-B6A5-EBAF-AB141CFB5C5F}"/>
                </a:ext>
              </a:extLst>
            </p:cNvPr>
            <p:cNvSpPr/>
            <p:nvPr/>
          </p:nvSpPr>
          <p:spPr>
            <a:xfrm>
              <a:off x="3149503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88CFFB4-6308-B8BB-8973-D81D4D917601}"/>
                </a:ext>
              </a:extLst>
            </p:cNvPr>
            <p:cNvSpPr/>
            <p:nvPr/>
          </p:nvSpPr>
          <p:spPr>
            <a:xfrm>
              <a:off x="3974121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80F8862-8F9E-BEAE-1DB6-9F9567687033}"/>
                </a:ext>
              </a:extLst>
            </p:cNvPr>
            <p:cNvSpPr/>
            <p:nvPr/>
          </p:nvSpPr>
          <p:spPr>
            <a:xfrm>
              <a:off x="4792728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867544-3D5F-05D2-EB33-1005FF746333}"/>
                </a:ext>
              </a:extLst>
            </p:cNvPr>
            <p:cNvSpPr/>
            <p:nvPr/>
          </p:nvSpPr>
          <p:spPr>
            <a:xfrm>
              <a:off x="5611335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26B32BB-3A3E-425A-F526-C6B72561E57E}"/>
                </a:ext>
              </a:extLst>
            </p:cNvPr>
            <p:cNvSpPr/>
            <p:nvPr/>
          </p:nvSpPr>
          <p:spPr>
            <a:xfrm>
              <a:off x="6429942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B600E17-A1B6-19DE-2E7C-6287E1866299}"/>
                </a:ext>
              </a:extLst>
            </p:cNvPr>
            <p:cNvSpPr/>
            <p:nvPr/>
          </p:nvSpPr>
          <p:spPr>
            <a:xfrm>
              <a:off x="2885246" y="445152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F7C9634-8FEE-0559-D6AA-25ACA7A68EA9}"/>
                </a:ext>
              </a:extLst>
            </p:cNvPr>
            <p:cNvSpPr/>
            <p:nvPr/>
          </p:nvSpPr>
          <p:spPr>
            <a:xfrm>
              <a:off x="3628196" y="456362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7CA58B0-4539-E480-BA4A-578E7D358938}"/>
                </a:ext>
              </a:extLst>
            </p:cNvPr>
            <p:cNvSpPr/>
            <p:nvPr/>
          </p:nvSpPr>
          <p:spPr>
            <a:xfrm>
              <a:off x="2959736" y="563109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5207089-18B6-E950-C0D8-9DB058FFDFBB}"/>
                </a:ext>
              </a:extLst>
            </p:cNvPr>
            <p:cNvSpPr/>
            <p:nvPr/>
          </p:nvSpPr>
          <p:spPr>
            <a:xfrm>
              <a:off x="3740297" y="556065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15A2BAF-A8AB-77A3-6997-9CAF17DF4319}"/>
                </a:ext>
              </a:extLst>
            </p:cNvPr>
            <p:cNvSpPr/>
            <p:nvPr/>
          </p:nvSpPr>
          <p:spPr>
            <a:xfrm>
              <a:off x="4408756" y="57703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201D66A-C646-6FB9-3F5F-36DB6A43DCDE}"/>
                </a:ext>
              </a:extLst>
            </p:cNvPr>
            <p:cNvSpPr/>
            <p:nvPr/>
          </p:nvSpPr>
          <p:spPr>
            <a:xfrm>
              <a:off x="4904829" y="547246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EE646EF-BDE4-35BE-0C5A-172FAC6D3940}"/>
                </a:ext>
              </a:extLst>
            </p:cNvPr>
            <p:cNvSpPr/>
            <p:nvPr/>
          </p:nvSpPr>
          <p:spPr>
            <a:xfrm>
              <a:off x="4296654" y="418019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1A94C89-3096-8A6F-6737-49BD4664BF3E}"/>
                </a:ext>
              </a:extLst>
            </p:cNvPr>
            <p:cNvSpPr/>
            <p:nvPr/>
          </p:nvSpPr>
          <p:spPr>
            <a:xfrm>
              <a:off x="4663773" y="45881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E50C0AE-6F3C-6DF3-3BC7-0367AF54929D}"/>
                </a:ext>
              </a:extLst>
            </p:cNvPr>
            <p:cNvSpPr/>
            <p:nvPr/>
          </p:nvSpPr>
          <p:spPr>
            <a:xfrm>
              <a:off x="5263848" y="4326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413016B-D7F7-DD75-7C48-5F5BF4C0DBAD}"/>
                </a:ext>
              </a:extLst>
            </p:cNvPr>
            <p:cNvSpPr/>
            <p:nvPr/>
          </p:nvSpPr>
          <p:spPr>
            <a:xfrm>
              <a:off x="5335690" y="467572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7BB495A-4F34-6BCD-3308-11E94F4E3AEE}"/>
                </a:ext>
              </a:extLst>
            </p:cNvPr>
            <p:cNvSpPr/>
            <p:nvPr/>
          </p:nvSpPr>
          <p:spPr>
            <a:xfrm>
              <a:off x="5447791" y="553316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CCF6AC9-D4AF-A70D-EE7B-8C4E57894BC1}"/>
                </a:ext>
              </a:extLst>
            </p:cNvPr>
            <p:cNvSpPr/>
            <p:nvPr/>
          </p:nvSpPr>
          <p:spPr>
            <a:xfrm>
              <a:off x="5039644" y="596342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707D468-CB5D-495A-4BE0-24548AB4362D}"/>
                </a:ext>
              </a:extLst>
            </p:cNvPr>
            <p:cNvSpPr/>
            <p:nvPr/>
          </p:nvSpPr>
          <p:spPr>
            <a:xfrm>
              <a:off x="5737859" y="59945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AE8E2D7-2A20-E7B8-24A7-C7700AEA9158}"/>
                </a:ext>
              </a:extLst>
            </p:cNvPr>
            <p:cNvSpPr/>
            <p:nvPr/>
          </p:nvSpPr>
          <p:spPr>
            <a:xfrm>
              <a:off x="6018809" y="55930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9AF0271-D72C-BF1D-90AB-E12EB37DC72A}"/>
                </a:ext>
              </a:extLst>
            </p:cNvPr>
            <p:cNvSpPr/>
            <p:nvPr/>
          </p:nvSpPr>
          <p:spPr>
            <a:xfrm>
              <a:off x="5923616" y="42362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5EA4B17-DF79-FFF2-8506-9D91EC5E44DC}"/>
                </a:ext>
              </a:extLst>
            </p:cNvPr>
            <p:cNvSpPr/>
            <p:nvPr/>
          </p:nvSpPr>
          <p:spPr>
            <a:xfrm>
              <a:off x="6103821" y="475980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31C9739-4DC8-B267-247E-9BD20D3565FE}"/>
                </a:ext>
              </a:extLst>
            </p:cNvPr>
            <p:cNvSpPr/>
            <p:nvPr/>
          </p:nvSpPr>
          <p:spPr>
            <a:xfrm>
              <a:off x="4361097" y="533644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62A798F-C83F-B672-2417-41D665BD96E1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2549088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F6F7407-AF95-6137-CF84-F70AD72D72E1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3373706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EB678DF-8A98-31C0-D827-5B3F71E7BE9B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198324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DE28F90-F65C-CED3-3CC1-30FA1F4CCBDD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5016931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5E13F39-0819-43B6-2D94-0E10FF8F00DB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5835538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7D46AC7-6669-8E9A-DE16-752B20E484E9}"/>
                </a:ext>
              </a:extLst>
            </p:cNvPr>
            <p:cNvCxnSpPr>
              <a:stCxn id="16" idx="7"/>
              <a:endCxn id="22" idx="3"/>
            </p:cNvCxnSpPr>
            <p:nvPr/>
          </p:nvCxnSpPr>
          <p:spPr>
            <a:xfrm flipV="1">
              <a:off x="2516254" y="4642889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7769C3D-B909-1628-22CB-4D4C94449579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3109449" y="4563622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DB5656F-1EB8-F419-3FD6-0BAE4AAD6023}"/>
                </a:ext>
              </a:extLst>
            </p:cNvPr>
            <p:cNvCxnSpPr>
              <a:stCxn id="23" idx="5"/>
              <a:endCxn id="18" idx="1"/>
            </p:cNvCxnSpPr>
            <p:nvPr/>
          </p:nvCxnSpPr>
          <p:spPr>
            <a:xfrm>
              <a:off x="3819565" y="4754990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5D0E74D-52CF-A38F-017D-217D7EB51CCE}"/>
                </a:ext>
              </a:extLst>
            </p:cNvPr>
            <p:cNvCxnSpPr>
              <a:stCxn id="18" idx="3"/>
              <a:endCxn id="25" idx="0"/>
            </p:cNvCxnSpPr>
            <p:nvPr/>
          </p:nvCxnSpPr>
          <p:spPr>
            <a:xfrm flipH="1">
              <a:off x="3852399" y="5185549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C1AFC17-F18D-2BBD-DCD9-ECABF32A93BB}"/>
                </a:ext>
              </a:extLst>
            </p:cNvPr>
            <p:cNvCxnSpPr>
              <a:stCxn id="25" idx="5"/>
              <a:endCxn id="26" idx="2"/>
            </p:cNvCxnSpPr>
            <p:nvPr/>
          </p:nvCxnSpPr>
          <p:spPr>
            <a:xfrm>
              <a:off x="3931666" y="5752021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86CC03C-774B-BEC8-D808-BE566414878E}"/>
                </a:ext>
              </a:extLst>
            </p:cNvPr>
            <p:cNvCxnSpPr>
              <a:stCxn id="26" idx="6"/>
              <a:endCxn id="32" idx="3"/>
            </p:cNvCxnSpPr>
            <p:nvPr/>
          </p:nvCxnSpPr>
          <p:spPr>
            <a:xfrm flipV="1">
              <a:off x="4632959" y="5724536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7074817-255F-D736-42E8-5D747CD21C98}"/>
                </a:ext>
              </a:extLst>
            </p:cNvPr>
            <p:cNvCxnSpPr>
              <a:stCxn id="32" idx="1"/>
              <a:endCxn id="27" idx="6"/>
            </p:cNvCxnSpPr>
            <p:nvPr/>
          </p:nvCxnSpPr>
          <p:spPr>
            <a:xfrm flipH="1">
              <a:off x="5129032" y="5566001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15FEE97-3FA5-0F08-8C2E-FDCCD861A711}"/>
                </a:ext>
              </a:extLst>
            </p:cNvPr>
            <p:cNvCxnSpPr>
              <a:cxnSpLocks/>
              <a:stCxn id="27" idx="0"/>
              <a:endCxn id="31" idx="3"/>
            </p:cNvCxnSpPr>
            <p:nvPr/>
          </p:nvCxnSpPr>
          <p:spPr>
            <a:xfrm flipV="1">
              <a:off x="5016931" y="4867091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B5487A1-4D0D-0B4A-41F3-A275F059DA49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>
            <a:xfrm flipH="1" flipV="1">
              <a:off x="4887976" y="4700281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8961763-21C3-2B4D-096D-099EC06A2991}"/>
                </a:ext>
              </a:extLst>
            </p:cNvPr>
            <p:cNvCxnSpPr>
              <a:stCxn id="29" idx="7"/>
              <a:endCxn id="30" idx="2"/>
            </p:cNvCxnSpPr>
            <p:nvPr/>
          </p:nvCxnSpPr>
          <p:spPr>
            <a:xfrm flipV="1">
              <a:off x="4855142" y="4438243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01710F3-40EA-25EC-030E-CBA1101AFC6A}"/>
                </a:ext>
              </a:extLst>
            </p:cNvPr>
            <p:cNvCxnSpPr>
              <a:stCxn id="30" idx="6"/>
              <a:endCxn id="36" idx="2"/>
            </p:cNvCxnSpPr>
            <p:nvPr/>
          </p:nvCxnSpPr>
          <p:spPr>
            <a:xfrm flipV="1">
              <a:off x="5488051" y="4348343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0344DFA-B7C9-E9ED-315C-F219AB96987E}"/>
                </a:ext>
              </a:extLst>
            </p:cNvPr>
            <p:cNvCxnSpPr>
              <a:stCxn id="36" idx="4"/>
              <a:endCxn id="37" idx="1"/>
            </p:cNvCxnSpPr>
            <p:nvPr/>
          </p:nvCxnSpPr>
          <p:spPr>
            <a:xfrm>
              <a:off x="6035718" y="4460444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5B848E-3152-7C53-B29C-5BC510A45899}"/>
                </a:ext>
              </a:extLst>
            </p:cNvPr>
            <p:cNvCxnSpPr>
              <a:stCxn id="37" idx="2"/>
              <a:endCxn id="20" idx="7"/>
            </p:cNvCxnSpPr>
            <p:nvPr/>
          </p:nvCxnSpPr>
          <p:spPr>
            <a:xfrm flipH="1">
              <a:off x="5802704" y="4871911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9EB185F-AAF3-380F-9687-3CE206F652A6}"/>
                </a:ext>
              </a:extLst>
            </p:cNvPr>
            <p:cNvCxnSpPr>
              <a:stCxn id="17" idx="3"/>
              <a:endCxn id="24" idx="0"/>
            </p:cNvCxnSpPr>
            <p:nvPr/>
          </p:nvCxnSpPr>
          <p:spPr>
            <a:xfrm flipH="1">
              <a:off x="3071838" y="5185549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8D4C558-3B61-D46B-3430-412170774294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3183939" y="5672754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CDF5C27-2362-2F31-8612-4BDF187B0051}"/>
                </a:ext>
              </a:extLst>
            </p:cNvPr>
            <p:cNvCxnSpPr>
              <a:stCxn id="24" idx="7"/>
              <a:endCxn id="23" idx="4"/>
            </p:cNvCxnSpPr>
            <p:nvPr/>
          </p:nvCxnSpPr>
          <p:spPr>
            <a:xfrm flipV="1">
              <a:off x="3151105" y="4787824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E40E044-5DF8-EC4E-25BA-B17E0E2DF7AF}"/>
                </a:ext>
              </a:extLst>
            </p:cNvPr>
            <p:cNvCxnSpPr>
              <a:stCxn id="23" idx="7"/>
              <a:endCxn id="28" idx="3"/>
            </p:cNvCxnSpPr>
            <p:nvPr/>
          </p:nvCxnSpPr>
          <p:spPr>
            <a:xfrm flipV="1">
              <a:off x="3819565" y="4371560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C5E818A-E790-BC64-39B8-CF96573927DD}"/>
                </a:ext>
              </a:extLst>
            </p:cNvPr>
            <p:cNvCxnSpPr>
              <a:stCxn id="29" idx="2"/>
              <a:endCxn id="28" idx="5"/>
            </p:cNvCxnSpPr>
            <p:nvPr/>
          </p:nvCxnSpPr>
          <p:spPr>
            <a:xfrm flipH="1" flipV="1">
              <a:off x="4488023" y="4371560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DBCE6DC-1344-16A6-7F1C-4862759C3599}"/>
                </a:ext>
              </a:extLst>
            </p:cNvPr>
            <p:cNvCxnSpPr>
              <a:stCxn id="28" idx="4"/>
              <a:endCxn id="18" idx="7"/>
            </p:cNvCxnSpPr>
            <p:nvPr/>
          </p:nvCxnSpPr>
          <p:spPr>
            <a:xfrm flipH="1">
              <a:off x="4165490" y="4404394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17D8142-D17E-DC70-8A08-043C6DF0EEF4}"/>
                </a:ext>
              </a:extLst>
            </p:cNvPr>
            <p:cNvCxnSpPr>
              <a:stCxn id="38" idx="7"/>
              <a:endCxn id="19" idx="3"/>
            </p:cNvCxnSpPr>
            <p:nvPr/>
          </p:nvCxnSpPr>
          <p:spPr>
            <a:xfrm flipV="1">
              <a:off x="4552466" y="5185549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E0B4DF8-051E-4D09-F065-5B1EB71B4C21}"/>
                </a:ext>
              </a:extLst>
            </p:cNvPr>
            <p:cNvSpPr/>
            <p:nvPr/>
          </p:nvSpPr>
          <p:spPr>
            <a:xfrm>
              <a:off x="7248549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1AB965B-8C69-5921-EA9D-8811B472482A}"/>
                </a:ext>
              </a:extLst>
            </p:cNvPr>
            <p:cNvSpPr/>
            <p:nvPr/>
          </p:nvSpPr>
          <p:spPr>
            <a:xfrm>
              <a:off x="8052049" y="4994180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793D846-41EC-07B9-5422-E94CE8F676C9}"/>
                </a:ext>
              </a:extLst>
            </p:cNvPr>
            <p:cNvSpPr/>
            <p:nvPr/>
          </p:nvSpPr>
          <p:spPr>
            <a:xfrm>
              <a:off x="6824582" y="555645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DEBAC55-5712-E300-7758-78F04CA16454}"/>
                </a:ext>
              </a:extLst>
            </p:cNvPr>
            <p:cNvSpPr/>
            <p:nvPr/>
          </p:nvSpPr>
          <p:spPr>
            <a:xfrm>
              <a:off x="6542043" y="596342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CDDF14A-8C31-B9CC-7009-83B5160591E1}"/>
                </a:ext>
              </a:extLst>
            </p:cNvPr>
            <p:cNvSpPr/>
            <p:nvPr/>
          </p:nvSpPr>
          <p:spPr>
            <a:xfrm>
              <a:off x="6390788" y="43572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D1F9155-9345-2A0F-26AA-6A5C2AB201E9}"/>
                </a:ext>
              </a:extLst>
            </p:cNvPr>
            <p:cNvSpPr/>
            <p:nvPr/>
          </p:nvSpPr>
          <p:spPr>
            <a:xfrm>
              <a:off x="7048785" y="454602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AED6600-3E8E-D552-979C-D0073B7FAE63}"/>
                </a:ext>
              </a:extLst>
            </p:cNvPr>
            <p:cNvSpPr/>
            <p:nvPr/>
          </p:nvSpPr>
          <p:spPr>
            <a:xfrm>
              <a:off x="6781535" y="47947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197BB15-C081-A5D2-6EE7-A791B131F15E}"/>
                </a:ext>
              </a:extLst>
            </p:cNvPr>
            <p:cNvSpPr/>
            <p:nvPr/>
          </p:nvSpPr>
          <p:spPr>
            <a:xfrm>
              <a:off x="6486826" y="537122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993E5B3-9968-22B6-CF47-6E32463778DF}"/>
                </a:ext>
              </a:extLst>
            </p:cNvPr>
            <p:cNvSpPr/>
            <p:nvPr/>
          </p:nvSpPr>
          <p:spPr>
            <a:xfrm>
              <a:off x="7406152" y="53877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3E0C598-2283-7D7B-6725-8A9335B05DCD}"/>
                </a:ext>
              </a:extLst>
            </p:cNvPr>
            <p:cNvSpPr/>
            <p:nvPr/>
          </p:nvSpPr>
          <p:spPr>
            <a:xfrm>
              <a:off x="7875620" y="556600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07960AC-D649-7324-6104-EE2A8A455D0B}"/>
                </a:ext>
              </a:extLst>
            </p:cNvPr>
            <p:cNvSpPr/>
            <p:nvPr/>
          </p:nvSpPr>
          <p:spPr>
            <a:xfrm>
              <a:off x="7107635" y="58595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1AD0722-97D1-371F-5F7D-B6F96364274E}"/>
                </a:ext>
              </a:extLst>
            </p:cNvPr>
            <p:cNvSpPr/>
            <p:nvPr/>
          </p:nvSpPr>
          <p:spPr>
            <a:xfrm>
              <a:off x="7561125" y="581724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6996301-6B29-D314-D1AB-35655E0A9D51}"/>
                </a:ext>
              </a:extLst>
            </p:cNvPr>
            <p:cNvSpPr/>
            <p:nvPr/>
          </p:nvSpPr>
          <p:spPr>
            <a:xfrm>
              <a:off x="7594680" y="445860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31DE023-D2C5-17A5-6839-CFC8DC97F913}"/>
                </a:ext>
              </a:extLst>
            </p:cNvPr>
            <p:cNvSpPr/>
            <p:nvPr/>
          </p:nvSpPr>
          <p:spPr>
            <a:xfrm>
              <a:off x="7697137" y="4784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A6542A2-5F9B-78C4-1452-57A2898A6C31}"/>
                </a:ext>
              </a:extLst>
            </p:cNvPr>
            <p:cNvCxnSpPr>
              <a:stCxn id="20" idx="5"/>
              <a:endCxn id="35" idx="1"/>
            </p:cNvCxnSpPr>
            <p:nvPr/>
          </p:nvCxnSpPr>
          <p:spPr>
            <a:xfrm>
              <a:off x="5802704" y="5185549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8796119-998B-38B7-B012-AFFD70067264}"/>
                </a:ext>
              </a:extLst>
            </p:cNvPr>
            <p:cNvCxnSpPr>
              <a:stCxn id="35" idx="6"/>
              <a:endCxn id="71" idx="3"/>
            </p:cNvCxnSpPr>
            <p:nvPr/>
          </p:nvCxnSpPr>
          <p:spPr>
            <a:xfrm flipV="1">
              <a:off x="6243012" y="5562596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3BB37DB-F595-9569-D211-4466829522E4}"/>
                </a:ext>
              </a:extLst>
            </p:cNvPr>
            <p:cNvCxnSpPr>
              <a:cxnSpLocks/>
              <a:stCxn id="71" idx="7"/>
              <a:endCxn id="70" idx="3"/>
            </p:cNvCxnSpPr>
            <p:nvPr/>
          </p:nvCxnSpPr>
          <p:spPr>
            <a:xfrm flipV="1">
              <a:off x="6678195" y="4986148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F3ED5B1-32E2-4737-18FE-4406320044C0}"/>
                </a:ext>
              </a:extLst>
            </p:cNvPr>
            <p:cNvCxnSpPr>
              <a:stCxn id="70" idx="7"/>
              <a:endCxn id="69" idx="3"/>
            </p:cNvCxnSpPr>
            <p:nvPr/>
          </p:nvCxnSpPr>
          <p:spPr>
            <a:xfrm flipV="1">
              <a:off x="6972904" y="4737392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E592FF74-5DA5-072C-5D1C-E9F045EC98DD}"/>
                </a:ext>
              </a:extLst>
            </p:cNvPr>
            <p:cNvCxnSpPr>
              <a:stCxn id="69" idx="7"/>
              <a:endCxn id="76" idx="2"/>
            </p:cNvCxnSpPr>
            <p:nvPr/>
          </p:nvCxnSpPr>
          <p:spPr>
            <a:xfrm flipV="1">
              <a:off x="7240154" y="4570705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6E733E68-73F2-9DEB-B1A9-CAD57AEE0F14}"/>
                </a:ext>
              </a:extLst>
            </p:cNvPr>
            <p:cNvCxnSpPr>
              <a:cxnSpLocks/>
              <a:stCxn id="76" idx="6"/>
              <a:endCxn id="65" idx="0"/>
            </p:cNvCxnSpPr>
            <p:nvPr/>
          </p:nvCxnSpPr>
          <p:spPr>
            <a:xfrm>
              <a:off x="7818883" y="4570705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4A0E64F-CC6F-3C2B-CA42-50FC77CB357E}"/>
                </a:ext>
              </a:extLst>
            </p:cNvPr>
            <p:cNvCxnSpPr>
              <a:stCxn id="76" idx="4"/>
              <a:endCxn id="77" idx="1"/>
            </p:cNvCxnSpPr>
            <p:nvPr/>
          </p:nvCxnSpPr>
          <p:spPr>
            <a:xfrm>
              <a:off x="7706782" y="4682806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388A8DD2-5C6F-AB2E-3D6E-F7545D721E0C}"/>
                </a:ext>
              </a:extLst>
            </p:cNvPr>
            <p:cNvCxnSpPr>
              <a:stCxn id="77" idx="5"/>
              <a:endCxn id="65" idx="2"/>
            </p:cNvCxnSpPr>
            <p:nvPr/>
          </p:nvCxnSpPr>
          <p:spPr>
            <a:xfrm>
              <a:off x="7888506" y="4975510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DD850D2-916F-A1FB-8F70-996ADE99C42C}"/>
                </a:ext>
              </a:extLst>
            </p:cNvPr>
            <p:cNvCxnSpPr>
              <a:stCxn id="28" idx="4"/>
              <a:endCxn id="38" idx="0"/>
            </p:cNvCxnSpPr>
            <p:nvPr/>
          </p:nvCxnSpPr>
          <p:spPr>
            <a:xfrm>
              <a:off x="4408756" y="4404394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803260E6-9832-807E-5E83-4AD0F0082AA0}"/>
                </a:ext>
              </a:extLst>
            </p:cNvPr>
            <p:cNvCxnSpPr>
              <a:cxnSpLocks/>
              <a:stCxn id="32" idx="5"/>
              <a:endCxn id="34" idx="1"/>
            </p:cNvCxnSpPr>
            <p:nvPr/>
          </p:nvCxnSpPr>
          <p:spPr>
            <a:xfrm>
              <a:off x="5639160" y="5724536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BE966D2D-2A38-C9F9-C871-E0310749F9BA}"/>
                </a:ext>
              </a:extLst>
            </p:cNvPr>
            <p:cNvCxnSpPr>
              <a:stCxn id="26" idx="5"/>
              <a:endCxn id="33" idx="2"/>
            </p:cNvCxnSpPr>
            <p:nvPr/>
          </p:nvCxnSpPr>
          <p:spPr>
            <a:xfrm>
              <a:off x="4600125" y="5961734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602FFC6-4A6D-452E-65D8-6890033E22DA}"/>
                </a:ext>
              </a:extLst>
            </p:cNvPr>
            <p:cNvCxnSpPr>
              <a:stCxn id="33" idx="7"/>
              <a:endCxn id="32" idx="4"/>
            </p:cNvCxnSpPr>
            <p:nvPr/>
          </p:nvCxnSpPr>
          <p:spPr>
            <a:xfrm flipV="1">
              <a:off x="5231013" y="5757370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51EE59B5-0CDB-D82C-E495-95EC65A90997}"/>
                </a:ext>
              </a:extLst>
            </p:cNvPr>
            <p:cNvCxnSpPr>
              <a:stCxn id="26" idx="0"/>
              <a:endCxn id="38" idx="4"/>
            </p:cNvCxnSpPr>
            <p:nvPr/>
          </p:nvCxnSpPr>
          <p:spPr>
            <a:xfrm flipH="1" flipV="1">
              <a:off x="4473199" y="5560652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A139D38-C634-41EE-31D6-C5A7BC0751DA}"/>
                </a:ext>
              </a:extLst>
            </p:cNvPr>
            <p:cNvCxnSpPr>
              <a:stCxn id="20" idx="4"/>
              <a:endCxn id="32" idx="7"/>
            </p:cNvCxnSpPr>
            <p:nvPr/>
          </p:nvCxnSpPr>
          <p:spPr>
            <a:xfrm flipH="1">
              <a:off x="5639160" y="5218383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AE3DF5F-3A93-BB38-228F-66821C73E109}"/>
                </a:ext>
              </a:extLst>
            </p:cNvPr>
            <p:cNvCxnSpPr>
              <a:stCxn id="34" idx="7"/>
              <a:endCxn id="35" idx="3"/>
            </p:cNvCxnSpPr>
            <p:nvPr/>
          </p:nvCxnSpPr>
          <p:spPr>
            <a:xfrm flipV="1">
              <a:off x="5929228" y="5784410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169AA51-BCC4-96CE-1327-DE769C9CE8C7}"/>
                </a:ext>
              </a:extLst>
            </p:cNvPr>
            <p:cNvCxnSpPr>
              <a:stCxn id="34" idx="2"/>
              <a:endCxn id="33" idx="6"/>
            </p:cNvCxnSpPr>
            <p:nvPr/>
          </p:nvCxnSpPr>
          <p:spPr>
            <a:xfrm flipH="1" flipV="1">
              <a:off x="5263847" y="6075531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27788EC-CFA7-E906-0E3E-98FC184FAAC9}"/>
                </a:ext>
              </a:extLst>
            </p:cNvPr>
            <p:cNvCxnSpPr>
              <a:stCxn id="36" idx="6"/>
              <a:endCxn id="68" idx="2"/>
            </p:cNvCxnSpPr>
            <p:nvPr/>
          </p:nvCxnSpPr>
          <p:spPr>
            <a:xfrm>
              <a:off x="6147819" y="4348343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D9B539E-9BB1-F6B6-0907-631D47A5755E}"/>
                </a:ext>
              </a:extLst>
            </p:cNvPr>
            <p:cNvCxnSpPr>
              <a:stCxn id="68" idx="3"/>
              <a:endCxn id="37" idx="7"/>
            </p:cNvCxnSpPr>
            <p:nvPr/>
          </p:nvCxnSpPr>
          <p:spPr>
            <a:xfrm flipH="1">
              <a:off x="6295190" y="4548637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1418E0A1-90F8-2F14-171F-82E85692B006}"/>
                </a:ext>
              </a:extLst>
            </p:cNvPr>
            <p:cNvCxnSpPr>
              <a:stCxn id="68" idx="4"/>
              <a:endCxn id="21" idx="0"/>
            </p:cNvCxnSpPr>
            <p:nvPr/>
          </p:nvCxnSpPr>
          <p:spPr>
            <a:xfrm>
              <a:off x="6502890" y="4581471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167A1559-89EE-5A3B-6639-9CFFFBBF5688}"/>
                </a:ext>
              </a:extLst>
            </p:cNvPr>
            <p:cNvCxnSpPr>
              <a:stCxn id="21" idx="6"/>
              <a:endCxn id="64" idx="2"/>
            </p:cNvCxnSpPr>
            <p:nvPr/>
          </p:nvCxnSpPr>
          <p:spPr>
            <a:xfrm>
              <a:off x="6654145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8A1A65D2-9D00-D8D5-84EA-E5EB88EC843A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7472752" y="5106282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C567E2B-F49C-610B-736D-5A9CE4894E0D}"/>
                </a:ext>
              </a:extLst>
            </p:cNvPr>
            <p:cNvCxnSpPr>
              <a:stCxn id="68" idx="6"/>
              <a:endCxn id="64" idx="1"/>
            </p:cNvCxnSpPr>
            <p:nvPr/>
          </p:nvCxnSpPr>
          <p:spPr>
            <a:xfrm>
              <a:off x="6614991" y="4469370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B2487E1-3440-38E7-19A5-5D9FDC953462}"/>
                </a:ext>
              </a:extLst>
            </p:cNvPr>
            <p:cNvCxnSpPr>
              <a:stCxn id="69" idx="1"/>
              <a:endCxn id="68" idx="6"/>
            </p:cNvCxnSpPr>
            <p:nvPr/>
          </p:nvCxnSpPr>
          <p:spPr>
            <a:xfrm flipH="1" flipV="1">
              <a:off x="6614991" y="4469370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15312CE-301E-633E-BB15-93EAC55E53C3}"/>
                </a:ext>
              </a:extLst>
            </p:cNvPr>
            <p:cNvCxnSpPr>
              <a:cxnSpLocks/>
              <a:stCxn id="71" idx="4"/>
              <a:endCxn id="67" idx="0"/>
            </p:cNvCxnSpPr>
            <p:nvPr/>
          </p:nvCxnSpPr>
          <p:spPr>
            <a:xfrm>
              <a:off x="6598928" y="5595430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17421B0-3371-E584-51E3-6970076BDDAD}"/>
                </a:ext>
              </a:extLst>
            </p:cNvPr>
            <p:cNvCxnSpPr>
              <a:stCxn id="34" idx="6"/>
              <a:endCxn id="67" idx="2"/>
            </p:cNvCxnSpPr>
            <p:nvPr/>
          </p:nvCxnSpPr>
          <p:spPr>
            <a:xfrm flipV="1">
              <a:off x="5962062" y="6075530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9D5D582-52B2-DF4C-D333-2F9C8E80C699}"/>
                </a:ext>
              </a:extLst>
            </p:cNvPr>
            <p:cNvCxnSpPr>
              <a:stCxn id="35" idx="5"/>
              <a:endCxn id="67" idx="1"/>
            </p:cNvCxnSpPr>
            <p:nvPr/>
          </p:nvCxnSpPr>
          <p:spPr>
            <a:xfrm>
              <a:off x="6210178" y="5784410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D29AA7B-9D64-807C-4C26-D92DC5906497}"/>
                </a:ext>
              </a:extLst>
            </p:cNvPr>
            <p:cNvCxnSpPr>
              <a:stCxn id="35" idx="0"/>
              <a:endCxn id="21" idx="3"/>
            </p:cNvCxnSpPr>
            <p:nvPr/>
          </p:nvCxnSpPr>
          <p:spPr>
            <a:xfrm flipV="1">
              <a:off x="6130911" y="5185549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C9AA491-EF0C-7964-21B8-C477562B7DB0}"/>
                </a:ext>
              </a:extLst>
            </p:cNvPr>
            <p:cNvCxnSpPr>
              <a:stCxn id="71" idx="6"/>
              <a:endCxn id="72" idx="2"/>
            </p:cNvCxnSpPr>
            <p:nvPr/>
          </p:nvCxnSpPr>
          <p:spPr>
            <a:xfrm>
              <a:off x="6711029" y="5483329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CEC2C5AA-8B4C-E797-5241-9B4421DA017D}"/>
                </a:ext>
              </a:extLst>
            </p:cNvPr>
            <p:cNvCxnSpPr>
              <a:stCxn id="66" idx="5"/>
              <a:endCxn id="74" idx="1"/>
            </p:cNvCxnSpPr>
            <p:nvPr/>
          </p:nvCxnSpPr>
          <p:spPr>
            <a:xfrm>
              <a:off x="7015951" y="5747826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5789C01-4929-3DB3-3476-047BAE56BCC6}"/>
                </a:ext>
              </a:extLst>
            </p:cNvPr>
            <p:cNvCxnSpPr>
              <a:stCxn id="71" idx="5"/>
              <a:endCxn id="66" idx="1"/>
            </p:cNvCxnSpPr>
            <p:nvPr/>
          </p:nvCxnSpPr>
          <p:spPr>
            <a:xfrm>
              <a:off x="6678195" y="5562596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BDE2F58D-A1E4-9241-D6F9-D2052439E6D9}"/>
                </a:ext>
              </a:extLst>
            </p:cNvPr>
            <p:cNvCxnSpPr>
              <a:stCxn id="67" idx="7"/>
              <a:endCxn id="66" idx="3"/>
            </p:cNvCxnSpPr>
            <p:nvPr/>
          </p:nvCxnSpPr>
          <p:spPr>
            <a:xfrm flipV="1">
              <a:off x="6733412" y="5747826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DDD5050-7AA8-8A63-61CE-397280F516F4}"/>
                </a:ext>
              </a:extLst>
            </p:cNvPr>
            <p:cNvCxnSpPr>
              <a:stCxn id="74" idx="3"/>
              <a:endCxn id="67" idx="6"/>
            </p:cNvCxnSpPr>
            <p:nvPr/>
          </p:nvCxnSpPr>
          <p:spPr>
            <a:xfrm flipH="1">
              <a:off x="6766246" y="6050934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97B1B781-B87A-B238-7A34-B7FE22E56C48}"/>
                </a:ext>
              </a:extLst>
            </p:cNvPr>
            <p:cNvCxnSpPr>
              <a:stCxn id="64" idx="5"/>
              <a:endCxn id="72" idx="0"/>
            </p:cNvCxnSpPr>
            <p:nvPr/>
          </p:nvCxnSpPr>
          <p:spPr>
            <a:xfrm>
              <a:off x="7439918" y="5185549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7555420B-FA0B-EDFE-FB8B-0A1EDC9A65E8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flipH="1">
              <a:off x="7219737" y="5218383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CF96031-4B18-C07F-28DD-A0DB02C8557A}"/>
                </a:ext>
              </a:extLst>
            </p:cNvPr>
            <p:cNvCxnSpPr>
              <a:stCxn id="65" idx="3"/>
              <a:endCxn id="72" idx="7"/>
            </p:cNvCxnSpPr>
            <p:nvPr/>
          </p:nvCxnSpPr>
          <p:spPr>
            <a:xfrm flipH="1">
              <a:off x="7597521" y="5185549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3E6080C-CBE8-D64F-8F72-C6EFA887CD55}"/>
                </a:ext>
              </a:extLst>
            </p:cNvPr>
            <p:cNvCxnSpPr>
              <a:stCxn id="77" idx="4"/>
              <a:endCxn id="73" idx="0"/>
            </p:cNvCxnSpPr>
            <p:nvPr/>
          </p:nvCxnSpPr>
          <p:spPr>
            <a:xfrm>
              <a:off x="7809239" y="5008344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27A0420-22AC-53FB-DB5C-8B18A31C99E2}"/>
                </a:ext>
              </a:extLst>
            </p:cNvPr>
            <p:cNvCxnSpPr>
              <a:stCxn id="69" idx="5"/>
              <a:endCxn id="77" idx="2"/>
            </p:cNvCxnSpPr>
            <p:nvPr/>
          </p:nvCxnSpPr>
          <p:spPr>
            <a:xfrm>
              <a:off x="7240154" y="4737392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D2884738-1809-F07F-9658-673D6AD02AEB}"/>
                </a:ext>
              </a:extLst>
            </p:cNvPr>
            <p:cNvCxnSpPr>
              <a:stCxn id="72" idx="4"/>
              <a:endCxn id="75" idx="1"/>
            </p:cNvCxnSpPr>
            <p:nvPr/>
          </p:nvCxnSpPr>
          <p:spPr>
            <a:xfrm>
              <a:off x="7518254" y="5611968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20389E3-B73C-83B2-3F22-C6478C7A19C6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7331838" y="5929346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EC4A6D0B-5C1A-9957-A684-FCF254D13692}"/>
                </a:ext>
              </a:extLst>
            </p:cNvPr>
            <p:cNvCxnSpPr>
              <a:stCxn id="75" idx="7"/>
              <a:endCxn id="73" idx="3"/>
            </p:cNvCxnSpPr>
            <p:nvPr/>
          </p:nvCxnSpPr>
          <p:spPr>
            <a:xfrm flipV="1">
              <a:off x="7752494" y="5757370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4542B0D1-027D-BB4C-E2E1-77068FC51567}"/>
                </a:ext>
              </a:extLst>
            </p:cNvPr>
            <p:cNvCxnSpPr>
              <a:stCxn id="72" idx="6"/>
              <a:endCxn id="73" idx="2"/>
            </p:cNvCxnSpPr>
            <p:nvPr/>
          </p:nvCxnSpPr>
          <p:spPr>
            <a:xfrm>
              <a:off x="7630355" y="5499867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B7501EFD-DD8B-93ED-1F98-45A7CC2CA595}"/>
                </a:ext>
              </a:extLst>
            </p:cNvPr>
            <p:cNvCxnSpPr>
              <a:stCxn id="17" idx="5"/>
              <a:endCxn id="38" idx="2"/>
            </p:cNvCxnSpPr>
            <p:nvPr/>
          </p:nvCxnSpPr>
          <p:spPr>
            <a:xfrm>
              <a:off x="3340872" y="5185549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7029312-95FE-516E-E1B4-70FDEC083DF8}"/>
                </a:ext>
              </a:extLst>
            </p:cNvPr>
            <p:cNvCxnSpPr>
              <a:stCxn id="73" idx="7"/>
              <a:endCxn id="65" idx="4"/>
            </p:cNvCxnSpPr>
            <p:nvPr/>
          </p:nvCxnSpPr>
          <p:spPr>
            <a:xfrm flipV="1">
              <a:off x="8066989" y="5218383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6AFB7F2-5565-283F-9028-9B192DE0C982}"/>
                </a:ext>
              </a:extLst>
            </p:cNvPr>
            <p:cNvCxnSpPr>
              <a:stCxn id="16" idx="5"/>
              <a:endCxn id="24" idx="1"/>
            </p:cNvCxnSpPr>
            <p:nvPr/>
          </p:nvCxnSpPr>
          <p:spPr>
            <a:xfrm>
              <a:off x="2516254" y="5185549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0271732F-60DD-B10F-7551-7BAF5218EABD}"/>
              </a:ext>
            </a:extLst>
          </p:cNvPr>
          <p:cNvGrpSpPr/>
          <p:nvPr/>
        </p:nvGrpSpPr>
        <p:grpSpPr>
          <a:xfrm>
            <a:off x="4201441" y="3635722"/>
            <a:ext cx="3886559" cy="1758327"/>
            <a:chOff x="4198324" y="3618712"/>
            <a:chExt cx="3886559" cy="17583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76A85DF4-2796-9D9C-1B27-57F68CFA6226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198324" y="4376651"/>
              <a:ext cx="5944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C8AA5EE1-7E80-FD97-0F1F-19C4033F1677}"/>
                </a:ext>
              </a:extLst>
            </p:cNvPr>
            <p:cNvCxnSpPr>
              <a:cxnSpLocks/>
              <a:stCxn id="38" idx="7"/>
              <a:endCxn id="19" idx="3"/>
            </p:cNvCxnSpPr>
            <p:nvPr/>
          </p:nvCxnSpPr>
          <p:spPr>
            <a:xfrm flipV="1">
              <a:off x="4552466" y="4455918"/>
              <a:ext cx="273096" cy="183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A6861B4A-A7AC-DE9C-D8C6-F9FC0A0C8FC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5263847" y="5345900"/>
              <a:ext cx="474012" cy="311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F0FC26B1-F408-BE7C-C82B-DCB7670DBEBA}"/>
                </a:ext>
              </a:extLst>
            </p:cNvPr>
            <p:cNvCxnSpPr>
              <a:cxnSpLocks/>
              <a:stCxn id="36" idx="6"/>
              <a:endCxn id="68" idx="2"/>
            </p:cNvCxnSpPr>
            <p:nvPr/>
          </p:nvCxnSpPr>
          <p:spPr>
            <a:xfrm>
              <a:off x="6147819" y="3618712"/>
              <a:ext cx="242969" cy="1210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8F9B5121-509A-B85F-22C1-B23700FED503}"/>
                </a:ext>
              </a:extLst>
            </p:cNvPr>
            <p:cNvCxnSpPr>
              <a:cxnSpLocks/>
              <a:stCxn id="68" idx="6"/>
              <a:endCxn id="64" idx="1"/>
            </p:cNvCxnSpPr>
            <p:nvPr/>
          </p:nvCxnSpPr>
          <p:spPr>
            <a:xfrm>
              <a:off x="6614991" y="3739739"/>
              <a:ext cx="666392" cy="557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9404CDD5-C0F6-E931-6995-C5E9F171E54A}"/>
                </a:ext>
              </a:extLst>
            </p:cNvPr>
            <p:cNvCxnSpPr>
              <a:cxnSpLocks/>
              <a:stCxn id="69" idx="7"/>
              <a:endCxn id="76" idx="2"/>
            </p:cNvCxnSpPr>
            <p:nvPr/>
          </p:nvCxnSpPr>
          <p:spPr>
            <a:xfrm flipV="1">
              <a:off x="7240154" y="3841074"/>
              <a:ext cx="354526" cy="8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83A243E-6DB6-1F15-5A5A-9642F0EC0D84}"/>
                </a:ext>
              </a:extLst>
            </p:cNvPr>
            <p:cNvCxnSpPr>
              <a:cxnSpLocks/>
              <a:stCxn id="77" idx="5"/>
              <a:endCxn id="65" idx="2"/>
            </p:cNvCxnSpPr>
            <p:nvPr/>
          </p:nvCxnSpPr>
          <p:spPr>
            <a:xfrm>
              <a:off x="7888506" y="4245879"/>
              <a:ext cx="163543" cy="1307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1EDCD52-CD25-A371-2087-6DA048D02639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7472752" y="4376651"/>
              <a:ext cx="5792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904D8734-8829-9DFC-F0C1-406E474D9FA4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5835538" y="4376651"/>
              <a:ext cx="5944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BF7E8679-E646-8999-178F-C9A89828B47B}"/>
                </a:ext>
              </a:extLst>
            </p:cNvPr>
            <p:cNvCxnSpPr>
              <a:cxnSpLocks/>
              <a:stCxn id="35" idx="0"/>
              <a:endCxn id="21" idx="3"/>
            </p:cNvCxnSpPr>
            <p:nvPr/>
          </p:nvCxnSpPr>
          <p:spPr>
            <a:xfrm flipV="1">
              <a:off x="6130911" y="4455918"/>
              <a:ext cx="331865" cy="4074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66601C6D-24C5-3B63-36FE-091B68482A01}"/>
                </a:ext>
              </a:extLst>
            </p:cNvPr>
            <p:cNvCxnSpPr>
              <a:cxnSpLocks/>
              <a:stCxn id="32" idx="5"/>
              <a:endCxn id="34" idx="1"/>
            </p:cNvCxnSpPr>
            <p:nvPr/>
          </p:nvCxnSpPr>
          <p:spPr>
            <a:xfrm>
              <a:off x="5639160" y="4994905"/>
              <a:ext cx="131533" cy="302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6A7420D7-9E88-92D0-FECC-A85D84528B8A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>
              <a:off x="6711029" y="4753698"/>
              <a:ext cx="695123" cy="165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27E8813B-21FD-6F5D-2EF2-4ADEA8EEAAE7}"/>
                </a:ext>
              </a:extLst>
            </p:cNvPr>
            <p:cNvCxnSpPr>
              <a:cxnSpLocks/>
              <a:stCxn id="75" idx="7"/>
              <a:endCxn id="73" idx="3"/>
            </p:cNvCxnSpPr>
            <p:nvPr/>
          </p:nvCxnSpPr>
          <p:spPr>
            <a:xfrm flipV="1">
              <a:off x="7752494" y="5027739"/>
              <a:ext cx="155960" cy="927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227A607F-7139-BEE0-9CBC-B1F13F5DE3AB}"/>
                </a:ext>
              </a:extLst>
            </p:cNvPr>
            <p:cNvCxnSpPr>
              <a:cxnSpLocks/>
              <a:stCxn id="72" idx="7"/>
              <a:endCxn id="65" idx="3"/>
            </p:cNvCxnSpPr>
            <p:nvPr/>
          </p:nvCxnSpPr>
          <p:spPr>
            <a:xfrm flipV="1">
              <a:off x="7597521" y="4455918"/>
              <a:ext cx="487362" cy="235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0C773273-A836-A750-58FF-C782F59C8134}"/>
              </a:ext>
            </a:extLst>
          </p:cNvPr>
          <p:cNvGrpSpPr/>
          <p:nvPr/>
        </p:nvGrpSpPr>
        <p:grpSpPr>
          <a:xfrm>
            <a:off x="2516770" y="3755938"/>
            <a:ext cx="5647897" cy="1413097"/>
            <a:chOff x="2516254" y="3755959"/>
            <a:chExt cx="5647897" cy="1413097"/>
          </a:xfrm>
        </p:grpSpPr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CF914E0C-A46B-E0E8-1320-CFB2E10972E1}"/>
                </a:ext>
              </a:extLst>
            </p:cNvPr>
            <p:cNvCxnSpPr>
              <a:cxnSpLocks/>
              <a:stCxn id="16" idx="5"/>
              <a:endCxn id="24" idx="1"/>
            </p:cNvCxnSpPr>
            <p:nvPr/>
          </p:nvCxnSpPr>
          <p:spPr>
            <a:xfrm>
              <a:off x="2516254" y="4472138"/>
              <a:ext cx="476316" cy="47837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188DC5EF-C1B3-D955-79FC-04A4D0882462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 flipV="1">
              <a:off x="3183939" y="4959343"/>
              <a:ext cx="556358" cy="7044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2646628-F572-4384-00EA-F248C947058E}"/>
                </a:ext>
              </a:extLst>
            </p:cNvPr>
            <p:cNvCxnSpPr>
              <a:cxnSpLocks/>
              <a:stCxn id="25" idx="5"/>
              <a:endCxn id="26" idx="2"/>
            </p:cNvCxnSpPr>
            <p:nvPr/>
          </p:nvCxnSpPr>
          <p:spPr>
            <a:xfrm>
              <a:off x="3931666" y="5038610"/>
              <a:ext cx="477090" cy="13044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63647088-1EF8-6F16-13A1-25CBCD7FEF79}"/>
                </a:ext>
              </a:extLst>
            </p:cNvPr>
            <p:cNvCxnSpPr>
              <a:cxnSpLocks/>
              <a:stCxn id="26" idx="6"/>
              <a:endCxn id="32" idx="3"/>
            </p:cNvCxnSpPr>
            <p:nvPr/>
          </p:nvCxnSpPr>
          <p:spPr>
            <a:xfrm flipV="1">
              <a:off x="4632959" y="5011125"/>
              <a:ext cx="847666" cy="15793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450C8122-C0A1-BCE2-19FF-DF07E89333D1}"/>
                </a:ext>
              </a:extLst>
            </p:cNvPr>
            <p:cNvCxnSpPr>
              <a:cxnSpLocks/>
              <a:stCxn id="32" idx="7"/>
              <a:endCxn id="20" idx="4"/>
            </p:cNvCxnSpPr>
            <p:nvPr/>
          </p:nvCxnSpPr>
          <p:spPr>
            <a:xfrm flipV="1">
              <a:off x="5639160" y="4504972"/>
              <a:ext cx="84277" cy="34761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977BF1C1-53EB-3673-DCB2-F6FE544F8A08}"/>
                </a:ext>
              </a:extLst>
            </p:cNvPr>
            <p:cNvCxnSpPr>
              <a:cxnSpLocks/>
              <a:stCxn id="20" idx="7"/>
              <a:endCxn id="37" idx="2"/>
            </p:cNvCxnSpPr>
            <p:nvPr/>
          </p:nvCxnSpPr>
          <p:spPr>
            <a:xfrm flipV="1">
              <a:off x="5802704" y="4158500"/>
              <a:ext cx="301117" cy="155103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FFFA5DEC-F841-B965-7D11-BB9A2E286962}"/>
                </a:ext>
              </a:extLst>
            </p:cNvPr>
            <p:cNvCxnSpPr>
              <a:cxnSpLocks/>
              <a:stCxn id="37" idx="7"/>
              <a:endCxn id="68" idx="3"/>
            </p:cNvCxnSpPr>
            <p:nvPr/>
          </p:nvCxnSpPr>
          <p:spPr>
            <a:xfrm flipV="1">
              <a:off x="6295190" y="3835226"/>
              <a:ext cx="128432" cy="24400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DC2B0979-04ED-AA06-78EE-D7B7DC58758E}"/>
                </a:ext>
              </a:extLst>
            </p:cNvPr>
            <p:cNvCxnSpPr>
              <a:cxnSpLocks/>
              <a:stCxn id="68" idx="6"/>
              <a:endCxn id="69" idx="1"/>
            </p:cNvCxnSpPr>
            <p:nvPr/>
          </p:nvCxnSpPr>
          <p:spPr>
            <a:xfrm>
              <a:off x="6614991" y="3755959"/>
              <a:ext cx="466628" cy="10948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20A21B8F-3C2D-4B4A-EB1B-14FC3E4BCADB}"/>
                </a:ext>
              </a:extLst>
            </p:cNvPr>
            <p:cNvCxnSpPr>
              <a:cxnSpLocks/>
              <a:stCxn id="69" idx="5"/>
              <a:endCxn id="77" idx="2"/>
            </p:cNvCxnSpPr>
            <p:nvPr/>
          </p:nvCxnSpPr>
          <p:spPr>
            <a:xfrm>
              <a:off x="7240154" y="4023981"/>
              <a:ext cx="456983" cy="15885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ACA2CB2-E10E-879C-F548-6BE98AFA48EA}"/>
                </a:ext>
              </a:extLst>
            </p:cNvPr>
            <p:cNvCxnSpPr>
              <a:cxnSpLocks/>
              <a:stCxn id="77" idx="1"/>
              <a:endCxn id="76" idx="4"/>
            </p:cNvCxnSpPr>
            <p:nvPr/>
          </p:nvCxnSpPr>
          <p:spPr>
            <a:xfrm flipH="1" flipV="1">
              <a:off x="7706782" y="3969395"/>
              <a:ext cx="23189" cy="134169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D485FEC-2033-B976-1B28-5646C8EECE22}"/>
                </a:ext>
              </a:extLst>
            </p:cNvPr>
            <p:cNvCxnSpPr>
              <a:cxnSpLocks/>
              <a:stCxn id="76" idx="6"/>
              <a:endCxn id="65" idx="0"/>
            </p:cNvCxnSpPr>
            <p:nvPr/>
          </p:nvCxnSpPr>
          <p:spPr>
            <a:xfrm>
              <a:off x="7818883" y="3857294"/>
              <a:ext cx="345268" cy="423475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56C3040B-4A6C-B686-D0F7-EC6A6220F55F}"/>
              </a:ext>
            </a:extLst>
          </p:cNvPr>
          <p:cNvGrpSpPr/>
          <p:nvPr/>
        </p:nvGrpSpPr>
        <p:grpSpPr>
          <a:xfrm>
            <a:off x="8961119" y="3972106"/>
            <a:ext cx="1913046" cy="1608774"/>
            <a:chOff x="8961119" y="4685537"/>
            <a:chExt cx="1913046" cy="1608774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406E3F48-B15A-AB9B-F483-67CF4F81E760}"/>
                </a:ext>
              </a:extLst>
            </p:cNvPr>
            <p:cNvSpPr/>
            <p:nvPr/>
          </p:nvSpPr>
          <p:spPr>
            <a:xfrm>
              <a:off x="8961119" y="4685537"/>
              <a:ext cx="1790701" cy="16087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91D9366D-509F-F41F-7C0E-8A3051E9FF2D}"/>
                </a:ext>
              </a:extLst>
            </p:cNvPr>
            <p:cNvSpPr/>
            <p:nvPr/>
          </p:nvSpPr>
          <p:spPr>
            <a:xfrm>
              <a:off x="9048968" y="4803867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93B2A77-9F7C-3BE0-4255-70AEA66C527D}"/>
                </a:ext>
              </a:extLst>
            </p:cNvPr>
            <p:cNvSpPr txBox="1"/>
            <p:nvPr/>
          </p:nvSpPr>
          <p:spPr>
            <a:xfrm>
              <a:off x="9273171" y="4743636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source vertex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69A158F1-7427-2B7F-7E06-083C74D97201}"/>
                </a:ext>
              </a:extLst>
            </p:cNvPr>
            <p:cNvSpPr/>
            <p:nvPr/>
          </p:nvSpPr>
          <p:spPr>
            <a:xfrm>
              <a:off x="9048968" y="5152365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0F4D1DAF-1F5A-715C-2D3B-AB0E925A80BA}"/>
                </a:ext>
              </a:extLst>
            </p:cNvPr>
            <p:cNvSpPr txBox="1"/>
            <p:nvPr/>
          </p:nvSpPr>
          <p:spPr>
            <a:xfrm>
              <a:off x="9273171" y="5092134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target vertex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52E057F-B280-39C6-6567-83445770BF2D}"/>
                </a:ext>
              </a:extLst>
            </p:cNvPr>
            <p:cNvSpPr txBox="1"/>
            <p:nvPr/>
          </p:nvSpPr>
          <p:spPr>
            <a:xfrm>
              <a:off x="9273171" y="5440632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failed edge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58F1E88-4EC5-AA87-9929-7C71D72D2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0033" y="5966723"/>
              <a:ext cx="272488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C9C8831-262E-BD9C-268A-DF54B4ED35D5}"/>
                </a:ext>
              </a:extLst>
            </p:cNvPr>
            <p:cNvSpPr txBox="1"/>
            <p:nvPr/>
          </p:nvSpPr>
          <p:spPr>
            <a:xfrm>
              <a:off x="9264847" y="5790320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optimal path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70FBF884-E07C-426B-2CBE-A418C8B579AB}"/>
                </a:ext>
              </a:extLst>
            </p:cNvPr>
            <p:cNvCxnSpPr>
              <a:cxnSpLocks/>
            </p:cNvCxnSpPr>
            <p:nvPr/>
          </p:nvCxnSpPr>
          <p:spPr>
            <a:xfrm>
              <a:off x="9025742" y="5616689"/>
              <a:ext cx="266779" cy="6347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72E748B-C7D2-02FC-B834-74362171159F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Easiest case: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failure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either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edge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vertex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lot of literature</a:t>
                </a:r>
              </a:p>
              <a:p>
                <a:pPr lvl="1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[DTCR’08] [BK’08] [BK’09] [WY’10] [GW’12] [DZ’17] [CC’20] [</a:t>
                </a:r>
                <a:r>
                  <a:rPr lang="en-US" altLang="zh-CN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 [G</a:t>
                </a:r>
                <a:r>
                  <a:rPr lang="en-US" altLang="zh-CN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Highly nontrivial solutions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size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Both parameters are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optimal!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883E9B9-C5E0-4AA3-A170-12D1333BB408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failures: considerably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more complicated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[DP’09]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complexity: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69A07AE-A853-4F5A-806E-99CE6B81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219" y="4852381"/>
            <a:ext cx="7210425" cy="1743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4E92AF-8DB0-4FF4-AD1A-617FBFB33CB2}"/>
              </a:ext>
            </a:extLst>
          </p:cNvPr>
          <p:cNvGrpSpPr/>
          <p:nvPr/>
        </p:nvGrpSpPr>
        <p:grpSpPr>
          <a:xfrm>
            <a:off x="2282949" y="5485841"/>
            <a:ext cx="6911788" cy="1039906"/>
            <a:chOff x="2321859" y="4634754"/>
            <a:chExt cx="6911788" cy="103990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BDD78C6-7F11-48E6-86CD-D3DB01B58749}"/>
                </a:ext>
              </a:extLst>
            </p:cNvPr>
            <p:cNvCxnSpPr/>
            <p:nvPr/>
          </p:nvCxnSpPr>
          <p:spPr>
            <a:xfrm>
              <a:off x="7557247" y="4634754"/>
              <a:ext cx="1676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147D8C3-86AE-44A1-9250-E54AE7D434A5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4984378"/>
              <a:ext cx="69117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D9E129B-7B91-490C-9C95-49B53329E532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5325037"/>
              <a:ext cx="69117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D004AA8-2825-4A9C-ADCC-69CE39ADA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5674660"/>
              <a:ext cx="36764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8B4CD50-6776-47F9-8675-F23B7838665E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Okay, What about More Failures?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(vertex / edge) failures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 work can be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categorised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into two types: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97E31-017B-F466-4ED9-69FDDB4B49D3}"/>
                  </a:ext>
                </a:extLst>
              </p:cNvPr>
              <p:cNvSpPr txBox="1"/>
              <p:nvPr/>
            </p:nvSpPr>
            <p:spPr>
              <a:xfrm>
                <a:off x="506896" y="3031435"/>
                <a:ext cx="5396947" cy="35394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Type 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Answers weaker queries, e.g., connectivity, reachability,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distance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“fast”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[PT’07] [DP’10] [DP’16] [CLPR’12] [BGLP’16] [CCFK’17] [DG</a:t>
                </a:r>
                <a:r>
                  <a:rPr lang="en-US" altLang="zh-CN" sz="24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 [LS’22]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97E31-017B-F466-4ED9-69FDDB4B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96" y="3031435"/>
                <a:ext cx="5396947" cy="3539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DBE98-EA39-0CB6-2890-FC18E94585D5}"/>
                  </a:ext>
                </a:extLst>
              </p:cNvPr>
              <p:cNvSpPr txBox="1"/>
              <p:nvPr/>
            </p:nvSpPr>
            <p:spPr>
              <a:xfrm>
                <a:off x="6288159" y="3757595"/>
                <a:ext cx="5396947" cy="20871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Type II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Maintains exact distances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“slow”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[WY’13] [BS’19]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DBE98-EA39-0CB6-2890-FC18E9458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159" y="3757595"/>
                <a:ext cx="5396947" cy="2087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9D469ACB-3C89-28DE-7EF4-3E913D26066B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Let’s Focus on Exact Distances…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(vertex / edge) failures, maintain exact distance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solution: enumerate all possible queries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[DP’09]: can achieve size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other results with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fast query time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known…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E5DDA15C-F01A-70A7-73DF-EC9379066C9B}"/>
              </a:ext>
            </a:extLst>
          </p:cNvPr>
          <p:cNvGrpSpPr/>
          <p:nvPr/>
        </p:nvGrpSpPr>
        <p:grpSpPr>
          <a:xfrm>
            <a:off x="4452730" y="2872409"/>
            <a:ext cx="7361583" cy="1431234"/>
            <a:chOff x="4452730" y="2872409"/>
            <a:chExt cx="7361583" cy="1431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标注: 弯曲线形 3">
                  <a:extLst>
                    <a:ext uri="{FF2B5EF4-FFF2-40B4-BE49-F238E27FC236}">
                      <a16:creationId xmlns:a16="http://schemas.microsoft.com/office/drawing/2014/main" id="{14FF4822-0831-8BAB-239F-60D513746401}"/>
                    </a:ext>
                  </a:extLst>
                </p:cNvPr>
                <p:cNvSpPr/>
                <p:nvPr/>
              </p:nvSpPr>
              <p:spPr>
                <a:xfrm>
                  <a:off x="8792816" y="2872409"/>
                  <a:ext cx="3021497" cy="782810"/>
                </a:xfrm>
                <a:prstGeom prst="borderCallout2">
                  <a:avLst>
                    <a:gd name="adj1" fmla="val 39065"/>
                    <a:gd name="adj2" fmla="val -109"/>
                    <a:gd name="adj3" fmla="val 39065"/>
                    <a:gd name="adj4" fmla="val -20615"/>
                    <a:gd name="adj5" fmla="val 125197"/>
                    <a:gd name="adj6" fmla="val -90746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When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a constant, want query time to be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polylog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标注: 弯曲线形 3">
                  <a:extLst>
                    <a:ext uri="{FF2B5EF4-FFF2-40B4-BE49-F238E27FC236}">
                      <a16:creationId xmlns:a16="http://schemas.microsoft.com/office/drawing/2014/main" id="{14FF4822-0831-8BAB-239F-60D5137464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2816" y="2872409"/>
                  <a:ext cx="3021497" cy="782810"/>
                </a:xfrm>
                <a:prstGeom prst="borderCallout2">
                  <a:avLst>
                    <a:gd name="adj1" fmla="val 39065"/>
                    <a:gd name="adj2" fmla="val -109"/>
                    <a:gd name="adj3" fmla="val 39065"/>
                    <a:gd name="adj4" fmla="val -20615"/>
                    <a:gd name="adj5" fmla="val 125197"/>
                    <a:gd name="adj6" fmla="val -90746"/>
                  </a:avLst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2AF73D-3C44-08C7-51C5-74A106276593}"/>
                </a:ext>
              </a:extLst>
            </p:cNvPr>
            <p:cNvSpPr/>
            <p:nvPr/>
          </p:nvSpPr>
          <p:spPr>
            <a:xfrm>
              <a:off x="4452730" y="3856383"/>
              <a:ext cx="2425148" cy="4472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3AC4-6F4C-F998-057A-4C179451165D}"/>
                  </a:ext>
                </a:extLst>
              </p:cNvPr>
              <p:cNvSpPr txBox="1"/>
              <p:nvPr/>
            </p:nvSpPr>
            <p:spPr>
              <a:xfrm>
                <a:off x="607943" y="4736133"/>
                <a:ext cx="5244550" cy="14465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large constant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is there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exact distance oracle 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reasonable size bound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3AC4-6F4C-F998-057A-4C1794511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3" y="4736133"/>
                <a:ext cx="5244550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700E43-CF74-3F88-2AB6-EF9299E3AE42}"/>
                  </a:ext>
                </a:extLst>
              </p:cNvPr>
              <p:cNvSpPr txBox="1"/>
              <p:nvPr/>
            </p:nvSpPr>
            <p:spPr>
              <a:xfrm>
                <a:off x="6339509" y="4890021"/>
                <a:ext cx="5244550" cy="11387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 Easier Problem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there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exact distance oracle 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polylog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700E43-CF74-3F88-2AB6-EF9299E3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09" y="4890021"/>
                <a:ext cx="5244550" cy="1138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8785F17-4A6C-AB04-4326-5D275120543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show the answer is </a:t>
                </a:r>
                <a:r>
                  <a:rPr lang="en-US" altLang="zh-CN" sz="3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undirected graphs and edge failures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Result: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3AC4-6F4C-F998-057A-4C179451165D}"/>
                  </a:ext>
                </a:extLst>
              </p:cNvPr>
              <p:cNvSpPr txBox="1"/>
              <p:nvPr/>
            </p:nvSpPr>
            <p:spPr>
              <a:xfrm>
                <a:off x="607943" y="1923363"/>
                <a:ext cx="5244550" cy="14465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large constant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is there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exact distance oracle 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reasonable size bound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3AC4-6F4C-F998-057A-4C1794511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3" y="1923363"/>
                <a:ext cx="5244550" cy="1446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700E43-CF74-3F88-2AB6-EF9299E3AE42}"/>
                  </a:ext>
                </a:extLst>
              </p:cNvPr>
              <p:cNvSpPr txBox="1"/>
              <p:nvPr/>
            </p:nvSpPr>
            <p:spPr>
              <a:xfrm>
                <a:off x="6339509" y="2077251"/>
                <a:ext cx="5244550" cy="11387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 Easier Problem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there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exact distance oracle 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polylog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700E43-CF74-3F88-2AB6-EF9299E3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09" y="2077251"/>
                <a:ext cx="5244550" cy="1138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3C22D91-880D-27E0-93B2-0FEFD76D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43" y="5076779"/>
            <a:ext cx="10976116" cy="1235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681A5B-D66E-602E-C9E8-82FDB6E4E424}"/>
              </a:ext>
            </a:extLst>
          </p:cNvPr>
          <p:cNvSpPr/>
          <p:nvPr/>
        </p:nvSpPr>
        <p:spPr>
          <a:xfrm>
            <a:off x="4848747" y="1667634"/>
            <a:ext cx="13756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9D15A1-835D-4B93-1913-9B1283636078}"/>
              </a:ext>
            </a:extLst>
          </p:cNvPr>
          <p:cNvSpPr/>
          <p:nvPr/>
        </p:nvSpPr>
        <p:spPr>
          <a:xfrm>
            <a:off x="10286283" y="1615413"/>
            <a:ext cx="13756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C72E02-ECB8-8B34-DA97-DD9CD2BCC555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Structural Theorem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[ABKCM’02]: Any shortest path under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edge failures can be decomposed into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concatenation of </a:t>
                </a:r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shortest paths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(in the original graph)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interleaved with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edges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D36CBCA-BC34-5781-D9E4-97B1636AB347}"/>
                  </a:ext>
                </a:extLst>
              </p:cNvPr>
              <p:cNvSpPr txBox="1"/>
              <p:nvPr/>
            </p:nvSpPr>
            <p:spPr>
              <a:xfrm>
                <a:off x="489502" y="3395284"/>
                <a:ext cx="272332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example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D36CBCA-BC34-5781-D9E4-97B1636AB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2" y="3395284"/>
                <a:ext cx="27233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BF452AA-E7D7-E7B1-C531-C00164C1EB3D}"/>
              </a:ext>
            </a:extLst>
          </p:cNvPr>
          <p:cNvGrpSpPr/>
          <p:nvPr/>
        </p:nvGrpSpPr>
        <p:grpSpPr>
          <a:xfrm>
            <a:off x="2705961" y="4682488"/>
            <a:ext cx="5800127" cy="1062319"/>
            <a:chOff x="2971950" y="3350991"/>
            <a:chExt cx="5800127" cy="1062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B259DE10-A078-2DD4-2495-CF00D63E2F56}"/>
                    </a:ext>
                  </a:extLst>
                </p:cNvPr>
                <p:cNvSpPr txBox="1"/>
                <p:nvPr/>
              </p:nvSpPr>
              <p:spPr>
                <a:xfrm>
                  <a:off x="4000409" y="3350991"/>
                  <a:ext cx="1857789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shortest paths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B259DE10-A078-2DD4-2495-CF00D63E2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409" y="3350991"/>
                  <a:ext cx="18577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612F14DC-3B33-652D-7507-18ED5C6D1EFC}"/>
                </a:ext>
              </a:extLst>
            </p:cNvPr>
            <p:cNvCxnSpPr>
              <a:cxnSpLocks/>
              <a:stCxn id="85" idx="1"/>
              <a:endCxn id="92" idx="7"/>
            </p:cNvCxnSpPr>
            <p:nvPr/>
          </p:nvCxnSpPr>
          <p:spPr>
            <a:xfrm flipH="1">
              <a:off x="2971950" y="3535657"/>
              <a:ext cx="1028459" cy="877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BC4E0EF-E0F2-0440-5DA4-71AB5F6EAA8E}"/>
                </a:ext>
              </a:extLst>
            </p:cNvPr>
            <p:cNvCxnSpPr>
              <a:cxnSpLocks/>
              <a:stCxn id="85" idx="2"/>
              <a:endCxn id="98" idx="0"/>
            </p:cNvCxnSpPr>
            <p:nvPr/>
          </p:nvCxnSpPr>
          <p:spPr>
            <a:xfrm>
              <a:off x="4929304" y="3720323"/>
              <a:ext cx="102854" cy="451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F86E5688-E54B-E690-FA2C-9D7B68445CF8}"/>
                </a:ext>
              </a:extLst>
            </p:cNvPr>
            <p:cNvCxnSpPr>
              <a:cxnSpLocks/>
              <a:stCxn id="85" idx="3"/>
              <a:endCxn id="104" idx="0"/>
            </p:cNvCxnSpPr>
            <p:nvPr/>
          </p:nvCxnSpPr>
          <p:spPr>
            <a:xfrm>
              <a:off x="5858198" y="3535657"/>
              <a:ext cx="1107120" cy="765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CE936FB-CC4A-790A-14AF-742E2AD2F722}"/>
                </a:ext>
              </a:extLst>
            </p:cNvPr>
            <p:cNvCxnSpPr>
              <a:cxnSpLocks/>
              <a:stCxn id="85" idx="3"/>
              <a:endCxn id="107" idx="1"/>
            </p:cNvCxnSpPr>
            <p:nvPr/>
          </p:nvCxnSpPr>
          <p:spPr>
            <a:xfrm>
              <a:off x="5858198" y="3535657"/>
              <a:ext cx="2913879" cy="446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38904A8-6BDF-E515-6D9C-1169A9C881C6}"/>
              </a:ext>
            </a:extLst>
          </p:cNvPr>
          <p:cNvGrpSpPr/>
          <p:nvPr/>
        </p:nvGrpSpPr>
        <p:grpSpPr>
          <a:xfrm>
            <a:off x="3692742" y="4457282"/>
            <a:ext cx="4585752" cy="1514039"/>
            <a:chOff x="3933737" y="3046536"/>
            <a:chExt cx="4585752" cy="151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B75A60FD-6ADD-F2EE-B5AF-0216FA92B5CD}"/>
                    </a:ext>
                  </a:extLst>
                </p:cNvPr>
                <p:cNvSpPr txBox="1"/>
                <p:nvPr/>
              </p:nvSpPr>
              <p:spPr>
                <a:xfrm>
                  <a:off x="4762155" y="3046536"/>
                  <a:ext cx="2334382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interleaving edges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B75A60FD-6ADD-F2EE-B5AF-0216FA92B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55" y="3046536"/>
                  <a:ext cx="23343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C9A8430-B8E5-E809-AE46-C4A6A79137CE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>
              <a:off x="5929346" y="3415868"/>
              <a:ext cx="81266" cy="105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EEBC2A1-8225-630D-EDB1-5931D1A0B61B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3933737" y="3415868"/>
              <a:ext cx="1995609" cy="114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2F547FDE-6ED2-EE40-7A28-BA55E9484148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>
              <a:off x="5929346" y="3415868"/>
              <a:ext cx="2590143" cy="599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2C6C57E-B8D1-6D89-CC6C-363E7350FDDB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2E97E81-EF63-6FCD-6609-BA7EC41EF40E}"/>
              </a:ext>
            </a:extLst>
          </p:cNvPr>
          <p:cNvGrpSpPr/>
          <p:nvPr/>
        </p:nvGrpSpPr>
        <p:grpSpPr>
          <a:xfrm>
            <a:off x="1002551" y="5285593"/>
            <a:ext cx="9795012" cy="903668"/>
            <a:chOff x="1232452" y="3872081"/>
            <a:chExt cx="9795012" cy="903668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2FFB762-9420-6D74-9A59-9DA0CB91BBC9}"/>
                </a:ext>
              </a:extLst>
            </p:cNvPr>
            <p:cNvSpPr/>
            <p:nvPr/>
          </p:nvSpPr>
          <p:spPr>
            <a:xfrm>
              <a:off x="12324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F78EC58-4EAA-3BF4-66FD-2F41C768865E}"/>
                </a:ext>
              </a:extLst>
            </p:cNvPr>
            <p:cNvSpPr/>
            <p:nvPr/>
          </p:nvSpPr>
          <p:spPr>
            <a:xfrm>
              <a:off x="2025926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9C85D7D-33BE-7E1D-67D7-A176785F44B4}"/>
                </a:ext>
              </a:extLst>
            </p:cNvPr>
            <p:cNvSpPr/>
            <p:nvPr/>
          </p:nvSpPr>
          <p:spPr>
            <a:xfrm>
              <a:off x="2774674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6689C997-85CA-AA19-AA99-223E072E11DD}"/>
                </a:ext>
              </a:extLst>
            </p:cNvPr>
            <p:cNvSpPr/>
            <p:nvPr/>
          </p:nvSpPr>
          <p:spPr>
            <a:xfrm>
              <a:off x="3402496" y="458690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D7CBD029-85FA-6432-5785-4135D3C1F6A8}"/>
                </a:ext>
              </a:extLst>
            </p:cNvPr>
            <p:cNvSpPr/>
            <p:nvPr/>
          </p:nvSpPr>
          <p:spPr>
            <a:xfrm>
              <a:off x="4222474" y="439806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EFA5FCB-4B99-68BB-B1F1-4FE20294AD27}"/>
                </a:ext>
              </a:extLst>
            </p:cNvPr>
            <p:cNvSpPr/>
            <p:nvPr/>
          </p:nvSpPr>
          <p:spPr>
            <a:xfrm>
              <a:off x="4901648" y="408994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F576FC78-F750-42F4-DC09-8816B7E3622A}"/>
                </a:ext>
              </a:extLst>
            </p:cNvPr>
            <p:cNvSpPr/>
            <p:nvPr/>
          </p:nvSpPr>
          <p:spPr>
            <a:xfrm>
              <a:off x="55758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22DF810-5296-2246-8D44-5990866E3BEE}"/>
                </a:ext>
              </a:extLst>
            </p:cNvPr>
            <p:cNvSpPr/>
            <p:nvPr/>
          </p:nvSpPr>
          <p:spPr>
            <a:xfrm>
              <a:off x="6230178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3045BDF2-F1F1-ED66-57E3-4A2B0EF8B00C}"/>
                </a:ext>
              </a:extLst>
            </p:cNvPr>
            <p:cNvSpPr/>
            <p:nvPr/>
          </p:nvSpPr>
          <p:spPr>
            <a:xfrm>
              <a:off x="6834808" y="421915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5F74FA13-7063-1A7A-B67A-2CD5541FEB24}"/>
                </a:ext>
              </a:extLst>
            </p:cNvPr>
            <p:cNvSpPr/>
            <p:nvPr/>
          </p:nvSpPr>
          <p:spPr>
            <a:xfrm>
              <a:off x="7409621" y="44278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E340C10C-17CA-950C-9F7F-F615589CEC0E}"/>
                </a:ext>
              </a:extLst>
            </p:cNvPr>
            <p:cNvSpPr/>
            <p:nvPr/>
          </p:nvSpPr>
          <p:spPr>
            <a:xfrm>
              <a:off x="7999342" y="4030314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F8C88A8D-9F69-57E5-8259-B9B7186D326A}"/>
                </a:ext>
              </a:extLst>
            </p:cNvPr>
            <p:cNvSpPr/>
            <p:nvPr/>
          </p:nvSpPr>
          <p:spPr>
            <a:xfrm>
              <a:off x="8708333" y="38720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8672DE93-06C9-F298-06A3-410B6B4385E6}"/>
                </a:ext>
              </a:extLst>
            </p:cNvPr>
            <p:cNvSpPr/>
            <p:nvPr/>
          </p:nvSpPr>
          <p:spPr>
            <a:xfrm>
              <a:off x="9322904" y="412473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1677FF47-F161-F354-5C04-CB0588C06A19}"/>
                </a:ext>
              </a:extLst>
            </p:cNvPr>
            <p:cNvSpPr/>
            <p:nvPr/>
          </p:nvSpPr>
          <p:spPr>
            <a:xfrm>
              <a:off x="10061712" y="433345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58C76E59-51AC-1C1E-689B-E1E78FA5B182}"/>
                </a:ext>
              </a:extLst>
            </p:cNvPr>
            <p:cNvSpPr/>
            <p:nvPr/>
          </p:nvSpPr>
          <p:spPr>
            <a:xfrm>
              <a:off x="10838620" y="411479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7B4E32F-5265-6E6F-31A4-5EDDE2E14C24}"/>
                </a:ext>
              </a:extLst>
            </p:cNvPr>
            <p:cNvCxnSpPr>
              <a:stCxn id="88" idx="6"/>
              <a:endCxn id="90" idx="2"/>
            </p:cNvCxnSpPr>
            <p:nvPr/>
          </p:nvCxnSpPr>
          <p:spPr>
            <a:xfrm>
              <a:off x="1421296" y="4398061"/>
              <a:ext cx="604630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FC97AEA-E3E0-5EEC-5F18-EBDF01D00775}"/>
                </a:ext>
              </a:extLst>
            </p:cNvPr>
            <p:cNvCxnSpPr>
              <a:stCxn id="90" idx="6"/>
              <a:endCxn id="92" idx="2"/>
            </p:cNvCxnSpPr>
            <p:nvPr/>
          </p:nvCxnSpPr>
          <p:spPr>
            <a:xfrm flipV="1">
              <a:off x="2214770" y="4398061"/>
              <a:ext cx="559904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F018DF0F-66D5-8B77-535E-B3CF2356BF82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>
            <a:xfrm>
              <a:off x="2963518" y="4398061"/>
              <a:ext cx="438978" cy="283266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434420C-F37F-854F-E670-C778969A63B4}"/>
                </a:ext>
              </a:extLst>
            </p:cNvPr>
            <p:cNvCxnSpPr>
              <a:stCxn id="94" idx="6"/>
              <a:endCxn id="96" idx="2"/>
            </p:cNvCxnSpPr>
            <p:nvPr/>
          </p:nvCxnSpPr>
          <p:spPr>
            <a:xfrm flipV="1">
              <a:off x="3591340" y="4492483"/>
              <a:ext cx="631134" cy="188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E323C622-583D-3543-E31F-AE5F2DC6E934}"/>
                </a:ext>
              </a:extLst>
            </p:cNvPr>
            <p:cNvCxnSpPr>
              <a:stCxn id="96" idx="6"/>
              <a:endCxn id="98" idx="3"/>
            </p:cNvCxnSpPr>
            <p:nvPr/>
          </p:nvCxnSpPr>
          <p:spPr>
            <a:xfrm flipV="1">
              <a:off x="4411318" y="4251136"/>
              <a:ext cx="517986" cy="241347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9C4F021B-7921-DB99-BCC8-D94A592895F9}"/>
                </a:ext>
              </a:extLst>
            </p:cNvPr>
            <p:cNvCxnSpPr>
              <a:stCxn id="98" idx="6"/>
              <a:endCxn id="100" idx="2"/>
            </p:cNvCxnSpPr>
            <p:nvPr/>
          </p:nvCxnSpPr>
          <p:spPr>
            <a:xfrm>
              <a:off x="5090492" y="4184370"/>
              <a:ext cx="485360" cy="213691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846376A1-A720-382F-6FB9-E6B40F3659CF}"/>
                </a:ext>
              </a:extLst>
            </p:cNvPr>
            <p:cNvCxnSpPr>
              <a:stCxn id="100" idx="6"/>
              <a:endCxn id="103" idx="2"/>
            </p:cNvCxnSpPr>
            <p:nvPr/>
          </p:nvCxnSpPr>
          <p:spPr>
            <a:xfrm>
              <a:off x="5764696" y="4398061"/>
              <a:ext cx="465482" cy="18884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3B8B7CD-94C6-EF5E-96D0-0E5EF615FD2C}"/>
                </a:ext>
              </a:extLst>
            </p:cNvPr>
            <p:cNvCxnSpPr>
              <a:stCxn id="103" idx="7"/>
              <a:endCxn id="104" idx="3"/>
            </p:cNvCxnSpPr>
            <p:nvPr/>
          </p:nvCxnSpPr>
          <p:spPr>
            <a:xfrm flipV="1">
              <a:off x="6391366" y="4380346"/>
              <a:ext cx="471098" cy="13979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C2873F3-70D0-6C58-1E07-2D07A3DDBD70}"/>
                </a:ext>
              </a:extLst>
            </p:cNvPr>
            <p:cNvCxnSpPr>
              <a:stCxn id="104" idx="6"/>
              <a:endCxn id="105" idx="2"/>
            </p:cNvCxnSpPr>
            <p:nvPr/>
          </p:nvCxnSpPr>
          <p:spPr>
            <a:xfrm>
              <a:off x="7023652" y="4313580"/>
              <a:ext cx="385969" cy="20872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31A3A73-0127-1078-28CE-F9EB7775A8DA}"/>
                </a:ext>
              </a:extLst>
            </p:cNvPr>
            <p:cNvCxnSpPr>
              <a:stCxn id="105" idx="7"/>
              <a:endCxn id="106" idx="3"/>
            </p:cNvCxnSpPr>
            <p:nvPr/>
          </p:nvCxnSpPr>
          <p:spPr>
            <a:xfrm flipV="1">
              <a:off x="7570809" y="4191502"/>
              <a:ext cx="456189" cy="264035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CF40DD6F-5F0E-3D6C-1814-CED38553BF95}"/>
                </a:ext>
              </a:extLst>
            </p:cNvPr>
            <p:cNvCxnSpPr>
              <a:stCxn id="106" idx="6"/>
              <a:endCxn id="107" idx="2"/>
            </p:cNvCxnSpPr>
            <p:nvPr/>
          </p:nvCxnSpPr>
          <p:spPr>
            <a:xfrm flipV="1">
              <a:off x="8188186" y="3966503"/>
              <a:ext cx="520147" cy="158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7260C474-DD6F-5E7C-B9BE-1EDCE8212020}"/>
                </a:ext>
              </a:extLst>
            </p:cNvPr>
            <p:cNvCxnSpPr>
              <a:stCxn id="107" idx="6"/>
              <a:endCxn id="108" idx="1"/>
            </p:cNvCxnSpPr>
            <p:nvPr/>
          </p:nvCxnSpPr>
          <p:spPr>
            <a:xfrm>
              <a:off x="8897177" y="3966503"/>
              <a:ext cx="453383" cy="185889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478DE82B-6C1F-8586-EFD1-99EEBB12B24C}"/>
                </a:ext>
              </a:extLst>
            </p:cNvPr>
            <p:cNvCxnSpPr>
              <a:cxnSpLocks/>
              <a:stCxn id="108" idx="5"/>
              <a:endCxn id="109" idx="2"/>
            </p:cNvCxnSpPr>
            <p:nvPr/>
          </p:nvCxnSpPr>
          <p:spPr>
            <a:xfrm>
              <a:off x="9484092" y="4285924"/>
              <a:ext cx="577620" cy="141957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B2436898-CE4B-F4FB-B7C6-32E8719A2499}"/>
                </a:ext>
              </a:extLst>
            </p:cNvPr>
            <p:cNvCxnSpPr>
              <a:stCxn id="109" idx="6"/>
              <a:endCxn id="110" idx="3"/>
            </p:cNvCxnSpPr>
            <p:nvPr/>
          </p:nvCxnSpPr>
          <p:spPr>
            <a:xfrm flipV="1">
              <a:off x="10250556" y="4275983"/>
              <a:ext cx="615720" cy="151898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1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Recursive Approach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after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fails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rank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number of segments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Structural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rank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find any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that is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neither on the first nor on the last segment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A09017CB-E24E-69E2-8851-43C0FC10915A}"/>
              </a:ext>
            </a:extLst>
          </p:cNvPr>
          <p:cNvSpPr txBox="1"/>
          <p:nvPr/>
        </p:nvSpPr>
        <p:spPr>
          <a:xfrm>
            <a:off x="8164633" y="2820105"/>
            <a:ext cx="331982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“segments” = shortest path in the original (failure-free) graph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AE47DD9-E1AF-65EE-72D5-BAB2485C2461}"/>
              </a:ext>
            </a:extLst>
          </p:cNvPr>
          <p:cNvGrpSpPr/>
          <p:nvPr/>
        </p:nvGrpSpPr>
        <p:grpSpPr>
          <a:xfrm>
            <a:off x="1002551" y="5285593"/>
            <a:ext cx="9795012" cy="903668"/>
            <a:chOff x="1232452" y="3872081"/>
            <a:chExt cx="9795012" cy="90366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B890FEA-A337-7CDA-6387-04BE48437331}"/>
                </a:ext>
              </a:extLst>
            </p:cNvPr>
            <p:cNvSpPr/>
            <p:nvPr/>
          </p:nvSpPr>
          <p:spPr>
            <a:xfrm>
              <a:off x="12324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2B8822A-146E-A4A8-3148-025483841434}"/>
                </a:ext>
              </a:extLst>
            </p:cNvPr>
            <p:cNvSpPr/>
            <p:nvPr/>
          </p:nvSpPr>
          <p:spPr>
            <a:xfrm>
              <a:off x="2025926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D55F4D5-8A56-0A5E-56F7-D7A41599BFCA}"/>
                </a:ext>
              </a:extLst>
            </p:cNvPr>
            <p:cNvSpPr/>
            <p:nvPr/>
          </p:nvSpPr>
          <p:spPr>
            <a:xfrm>
              <a:off x="2774674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F4314FE-90D8-C050-1043-5D22238DF74D}"/>
                </a:ext>
              </a:extLst>
            </p:cNvPr>
            <p:cNvSpPr/>
            <p:nvPr/>
          </p:nvSpPr>
          <p:spPr>
            <a:xfrm>
              <a:off x="3402496" y="458690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5401576-1AEB-36D1-63BE-71F8AA1A5D29}"/>
                </a:ext>
              </a:extLst>
            </p:cNvPr>
            <p:cNvSpPr/>
            <p:nvPr/>
          </p:nvSpPr>
          <p:spPr>
            <a:xfrm>
              <a:off x="4222474" y="439806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4BA7AB1-4AA7-03C5-06D7-9187BE031941}"/>
                </a:ext>
              </a:extLst>
            </p:cNvPr>
            <p:cNvSpPr/>
            <p:nvPr/>
          </p:nvSpPr>
          <p:spPr>
            <a:xfrm>
              <a:off x="4901648" y="408994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772C40E-6882-8DE5-9A5B-71C3522C1FE7}"/>
                </a:ext>
              </a:extLst>
            </p:cNvPr>
            <p:cNvSpPr/>
            <p:nvPr/>
          </p:nvSpPr>
          <p:spPr>
            <a:xfrm>
              <a:off x="55758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A528B17-CD87-65E8-7622-49CDB369FE24}"/>
                </a:ext>
              </a:extLst>
            </p:cNvPr>
            <p:cNvSpPr/>
            <p:nvPr/>
          </p:nvSpPr>
          <p:spPr>
            <a:xfrm>
              <a:off x="6230178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B686567-C930-D4F8-8621-0E7FA977A25B}"/>
                </a:ext>
              </a:extLst>
            </p:cNvPr>
            <p:cNvSpPr/>
            <p:nvPr/>
          </p:nvSpPr>
          <p:spPr>
            <a:xfrm>
              <a:off x="6834808" y="421915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E184B08-EDDC-B3C3-C244-8183A935C5B0}"/>
                </a:ext>
              </a:extLst>
            </p:cNvPr>
            <p:cNvSpPr/>
            <p:nvPr/>
          </p:nvSpPr>
          <p:spPr>
            <a:xfrm>
              <a:off x="7409621" y="44278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A3E41A8-4854-385F-9B34-813B7027CBBD}"/>
                </a:ext>
              </a:extLst>
            </p:cNvPr>
            <p:cNvSpPr/>
            <p:nvPr/>
          </p:nvSpPr>
          <p:spPr>
            <a:xfrm>
              <a:off x="7999342" y="4030314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CF476E8-B9B4-4772-AEA6-F3CFE010A24E}"/>
                </a:ext>
              </a:extLst>
            </p:cNvPr>
            <p:cNvSpPr/>
            <p:nvPr/>
          </p:nvSpPr>
          <p:spPr>
            <a:xfrm>
              <a:off x="8708333" y="38720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6A3EBD0-E935-BB4F-DCCC-F3F1BEE9782C}"/>
                </a:ext>
              </a:extLst>
            </p:cNvPr>
            <p:cNvSpPr/>
            <p:nvPr/>
          </p:nvSpPr>
          <p:spPr>
            <a:xfrm>
              <a:off x="9322904" y="412473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A6960DD-93D0-8D79-C2AE-595A67897CAF}"/>
                </a:ext>
              </a:extLst>
            </p:cNvPr>
            <p:cNvSpPr/>
            <p:nvPr/>
          </p:nvSpPr>
          <p:spPr>
            <a:xfrm>
              <a:off x="10061712" y="433345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709C6F7-5384-D01E-8491-92B6C9CA436B}"/>
                </a:ext>
              </a:extLst>
            </p:cNvPr>
            <p:cNvSpPr/>
            <p:nvPr/>
          </p:nvSpPr>
          <p:spPr>
            <a:xfrm>
              <a:off x="10838620" y="411479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2B08459-6044-B897-4AA5-829089BBBA90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>
              <a:off x="1421296" y="4398061"/>
              <a:ext cx="604630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FEBEC00-79AB-9136-245F-71CE48257267}"/>
                </a:ext>
              </a:extLst>
            </p:cNvPr>
            <p:cNvCxnSpPr>
              <a:stCxn id="51" idx="6"/>
              <a:endCxn id="52" idx="2"/>
            </p:cNvCxnSpPr>
            <p:nvPr/>
          </p:nvCxnSpPr>
          <p:spPr>
            <a:xfrm flipV="1">
              <a:off x="2214770" y="4398061"/>
              <a:ext cx="559904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04B0F38-BC70-ABCC-C4C8-492861049CE2}"/>
                </a:ext>
              </a:extLst>
            </p:cNvPr>
            <p:cNvCxnSpPr>
              <a:stCxn id="52" idx="6"/>
              <a:endCxn id="54" idx="2"/>
            </p:cNvCxnSpPr>
            <p:nvPr/>
          </p:nvCxnSpPr>
          <p:spPr>
            <a:xfrm>
              <a:off x="2963518" y="4398061"/>
              <a:ext cx="438978" cy="283266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1A35373-3684-B988-F8F9-1188A8AA5628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3591340" y="4492483"/>
              <a:ext cx="631134" cy="188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11EC563-0CE6-CEED-7D6D-4E21DC0498DB}"/>
                </a:ext>
              </a:extLst>
            </p:cNvPr>
            <p:cNvCxnSpPr>
              <a:stCxn id="55" idx="6"/>
              <a:endCxn id="56" idx="3"/>
            </p:cNvCxnSpPr>
            <p:nvPr/>
          </p:nvCxnSpPr>
          <p:spPr>
            <a:xfrm flipV="1">
              <a:off x="4411318" y="4251136"/>
              <a:ext cx="517986" cy="241347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5CDA622-B396-1F67-217D-7A6C3329F31C}"/>
                </a:ext>
              </a:extLst>
            </p:cNvPr>
            <p:cNvCxnSpPr>
              <a:stCxn id="56" idx="6"/>
              <a:endCxn id="57" idx="2"/>
            </p:cNvCxnSpPr>
            <p:nvPr/>
          </p:nvCxnSpPr>
          <p:spPr>
            <a:xfrm>
              <a:off x="5090492" y="4184370"/>
              <a:ext cx="485360" cy="213691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8572E36-6F8D-B9D5-1136-F72675FDFD7E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>
              <a:off x="5764696" y="4398061"/>
              <a:ext cx="465482" cy="18884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E550F80-4649-DC56-3BF3-5B4612C10DA6}"/>
                </a:ext>
              </a:extLst>
            </p:cNvPr>
            <p:cNvCxnSpPr>
              <a:stCxn id="58" idx="7"/>
              <a:endCxn id="59" idx="3"/>
            </p:cNvCxnSpPr>
            <p:nvPr/>
          </p:nvCxnSpPr>
          <p:spPr>
            <a:xfrm flipV="1">
              <a:off x="6391366" y="4380346"/>
              <a:ext cx="471098" cy="13979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D2273B0-0834-C4B5-786C-8AC07A39025B}"/>
                </a:ext>
              </a:extLst>
            </p:cNvPr>
            <p:cNvCxnSpPr>
              <a:stCxn id="59" idx="6"/>
              <a:endCxn id="60" idx="2"/>
            </p:cNvCxnSpPr>
            <p:nvPr/>
          </p:nvCxnSpPr>
          <p:spPr>
            <a:xfrm>
              <a:off x="7023652" y="4313580"/>
              <a:ext cx="385969" cy="20872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515ABC7-4A18-F219-8EA1-536FE521191B}"/>
                </a:ext>
              </a:extLst>
            </p:cNvPr>
            <p:cNvCxnSpPr>
              <a:stCxn id="60" idx="7"/>
              <a:endCxn id="61" idx="3"/>
            </p:cNvCxnSpPr>
            <p:nvPr/>
          </p:nvCxnSpPr>
          <p:spPr>
            <a:xfrm flipV="1">
              <a:off x="7570809" y="4191502"/>
              <a:ext cx="456189" cy="264035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AA17B03-87BB-3E9C-D0F3-A0F8E4EAF784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 flipV="1">
              <a:off x="8188186" y="3966503"/>
              <a:ext cx="520147" cy="158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DBA25F6-712B-899E-5774-EE741F9F1E94}"/>
                </a:ext>
              </a:extLst>
            </p:cNvPr>
            <p:cNvCxnSpPr>
              <a:stCxn id="62" idx="6"/>
              <a:endCxn id="63" idx="1"/>
            </p:cNvCxnSpPr>
            <p:nvPr/>
          </p:nvCxnSpPr>
          <p:spPr>
            <a:xfrm>
              <a:off x="8897177" y="3966503"/>
              <a:ext cx="453383" cy="185889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43AAD68-4955-65B5-6F67-184A94DBD5E1}"/>
                </a:ext>
              </a:extLst>
            </p:cNvPr>
            <p:cNvCxnSpPr>
              <a:cxnSpLocks/>
              <a:stCxn id="63" idx="5"/>
              <a:endCxn id="64" idx="2"/>
            </p:cNvCxnSpPr>
            <p:nvPr/>
          </p:nvCxnSpPr>
          <p:spPr>
            <a:xfrm>
              <a:off x="9484092" y="4285924"/>
              <a:ext cx="577620" cy="141957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898B386-AF57-6101-9F71-832F6C4D1132}"/>
                </a:ext>
              </a:extLst>
            </p:cNvPr>
            <p:cNvCxnSpPr>
              <a:stCxn id="64" idx="6"/>
              <a:endCxn id="65" idx="3"/>
            </p:cNvCxnSpPr>
            <p:nvPr/>
          </p:nvCxnSpPr>
          <p:spPr>
            <a:xfrm flipV="1">
              <a:off x="10250556" y="4275983"/>
              <a:ext cx="615720" cy="151898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椭圆 79">
            <a:extLst>
              <a:ext uri="{FF2B5EF4-FFF2-40B4-BE49-F238E27FC236}">
                <a16:creationId xmlns:a16="http://schemas.microsoft.com/office/drawing/2014/main" id="{0BDD07DC-9CEB-E012-F3C3-A5A9168A17AC}"/>
              </a:ext>
            </a:extLst>
          </p:cNvPr>
          <p:cNvSpPr/>
          <p:nvPr/>
        </p:nvSpPr>
        <p:spPr>
          <a:xfrm>
            <a:off x="4672956" y="5502758"/>
            <a:ext cx="188844" cy="188844"/>
          </a:xfrm>
          <a:prstGeom prst="ellipse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6AFF1BD-03DC-1BAA-CBFF-0518AD28BE4D}"/>
              </a:ext>
            </a:extLst>
          </p:cNvPr>
          <p:cNvSpPr/>
          <p:nvPr/>
        </p:nvSpPr>
        <p:spPr>
          <a:xfrm>
            <a:off x="7768423" y="5443826"/>
            <a:ext cx="188844" cy="188844"/>
          </a:xfrm>
          <a:prstGeom prst="ellipse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00BA9D89-20EC-D4F4-EE7B-D47B5994C208}"/>
              </a:ext>
            </a:extLst>
          </p:cNvPr>
          <p:cNvSpPr/>
          <p:nvPr/>
        </p:nvSpPr>
        <p:spPr>
          <a:xfrm>
            <a:off x="9831811" y="5744807"/>
            <a:ext cx="188844" cy="188844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B357708-79A1-9591-959D-B98A75639CD4}"/>
              </a:ext>
            </a:extLst>
          </p:cNvPr>
          <p:cNvSpPr/>
          <p:nvPr/>
        </p:nvSpPr>
        <p:spPr>
          <a:xfrm>
            <a:off x="3361439" y="4652167"/>
            <a:ext cx="188844" cy="188844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06E73EA-7112-E47B-0918-CC1F5BAB6C86}"/>
              </a:ext>
            </a:extLst>
          </p:cNvPr>
          <p:cNvSpPr txBox="1"/>
          <p:nvPr/>
        </p:nvSpPr>
        <p:spPr>
          <a:xfrm>
            <a:off x="4332160" y="5103627"/>
            <a:ext cx="67917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A4AEA8E-8679-1E8F-1072-C1CFEB153F0C}"/>
              </a:ext>
            </a:extLst>
          </p:cNvPr>
          <p:cNvSpPr txBox="1"/>
          <p:nvPr/>
        </p:nvSpPr>
        <p:spPr>
          <a:xfrm>
            <a:off x="7405421" y="5031461"/>
            <a:ext cx="67917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6A985DF-C85A-662E-9F99-A27756889843}"/>
              </a:ext>
            </a:extLst>
          </p:cNvPr>
          <p:cNvSpPr txBox="1"/>
          <p:nvPr/>
        </p:nvSpPr>
        <p:spPr>
          <a:xfrm>
            <a:off x="3750827" y="4630267"/>
            <a:ext cx="319024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bad (not on the wanted path)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DF06688-1B61-9FD3-ED4B-21596A1D5FE2}"/>
              </a:ext>
            </a:extLst>
          </p:cNvPr>
          <p:cNvSpPr txBox="1"/>
          <p:nvPr/>
        </p:nvSpPr>
        <p:spPr>
          <a:xfrm>
            <a:off x="8164633" y="6030237"/>
            <a:ext cx="291869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bad (on the last segment)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01D4F86-27A6-F376-EF0F-517629315967}"/>
              </a:ext>
            </a:extLst>
          </p:cNvPr>
          <p:cNvSpPr/>
          <p:nvPr/>
        </p:nvSpPr>
        <p:spPr>
          <a:xfrm>
            <a:off x="2544773" y="5715952"/>
            <a:ext cx="188844" cy="188844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03A861B-9319-92C9-3685-629586CCE4AE}"/>
              </a:ext>
            </a:extLst>
          </p:cNvPr>
          <p:cNvSpPr txBox="1"/>
          <p:nvPr/>
        </p:nvSpPr>
        <p:spPr>
          <a:xfrm>
            <a:off x="1177329" y="5196572"/>
            <a:ext cx="286534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bad (on the first segment)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3B74693-9E97-DC1D-40A5-D5E17EA8835E}"/>
                  </a:ext>
                </a:extLst>
              </p:cNvPr>
              <p:cNvSpPr txBox="1"/>
              <p:nvPr/>
            </p:nvSpPr>
            <p:spPr>
              <a:xfrm>
                <a:off x="6510469" y="3810889"/>
                <a:ext cx="5030045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rank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rank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rank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3B74693-9E97-DC1D-40A5-D5E17EA8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69" y="3810889"/>
                <a:ext cx="5030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CFD52CA-CDE9-BAFB-4F8D-5EB954006C00}"/>
                  </a:ext>
                </a:extLst>
              </p:cNvPr>
              <p:cNvSpPr txBox="1"/>
              <p:nvPr/>
            </p:nvSpPr>
            <p:spPr>
              <a:xfrm>
                <a:off x="650693" y="5432194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CFD52CA-CDE9-BAFB-4F8D-5EB954006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3" y="5432194"/>
                <a:ext cx="4853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1422CE4-CC37-A6E1-1479-0196ACECAFE6}"/>
                  </a:ext>
                </a:extLst>
              </p:cNvPr>
              <p:cNvSpPr txBox="1"/>
              <p:nvPr/>
            </p:nvSpPr>
            <p:spPr>
              <a:xfrm>
                <a:off x="10742390" y="5332965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1422CE4-CC37-A6E1-1479-0196ACECA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90" y="5332965"/>
                <a:ext cx="4853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C6CD4313-0D42-42ED-61B2-97F985EC27C3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1" grpId="0" animBg="1"/>
      <p:bldP spid="93" grpId="0" animBg="1"/>
      <p:bldP spid="95" grpId="0"/>
      <p:bldP spid="9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34173</TotalTime>
  <Words>1299</Words>
  <Application>Microsoft Office PowerPoint</Application>
  <PresentationFormat>宽屏</PresentationFormat>
  <Paragraphs>213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Consolas</vt:lpstr>
      <vt:lpstr>Office 主题​​</vt:lpstr>
      <vt:lpstr>Maintaining Exact Distances under Multiple Edge Failures</vt:lpstr>
      <vt:lpstr>The Problem</vt:lpstr>
      <vt:lpstr>How Hard Is the Problem?</vt:lpstr>
      <vt:lpstr>How Hard Is the Problem?</vt:lpstr>
      <vt:lpstr>Okay, What about More Failures?</vt:lpstr>
      <vt:lpstr>Let’s Focus on Exact Distances…</vt:lpstr>
      <vt:lpstr>Our Results</vt:lpstr>
      <vt:lpstr>A Structural Theorem</vt:lpstr>
      <vt:lpstr>A Recursive Approach</vt:lpstr>
      <vt:lpstr>A Recursive Approach</vt:lpstr>
      <vt:lpstr>Finding a Hitting Set</vt:lpstr>
      <vt:lpstr>Finding a Hitting Set</vt:lpstr>
      <vt:lpstr>Escaping the First/Last Segment</vt:lpstr>
      <vt:lpstr>Escaping the First/Last Segment</vt:lpstr>
      <vt:lpstr>Escaping the First/Last Segment</vt:lpstr>
      <vt:lpstr>Conclusions &amp; Open Problems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Hardness of KT Characterizes Parallel Cryptography</dc:title>
  <dc:creator>Hanlin Ren</dc:creator>
  <cp:lastModifiedBy>Hanlin Ren</cp:lastModifiedBy>
  <cp:revision>2040</cp:revision>
  <dcterms:created xsi:type="dcterms:W3CDTF">2019-12-25T22:18:45Z</dcterms:created>
  <dcterms:modified xsi:type="dcterms:W3CDTF">2022-05-20T10:56:35Z</dcterms:modified>
</cp:coreProperties>
</file>