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28" r:id="rId3"/>
    <p:sldId id="293" r:id="rId4"/>
    <p:sldId id="294" r:id="rId5"/>
    <p:sldId id="295" r:id="rId6"/>
    <p:sldId id="329" r:id="rId7"/>
    <p:sldId id="330" r:id="rId8"/>
    <p:sldId id="334" r:id="rId9"/>
    <p:sldId id="335" r:id="rId10"/>
    <p:sldId id="33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2C94A52-E98A-4745-AB20-1E93AC16C0FC}">
          <p14:sldIdLst>
            <p14:sldId id="256"/>
          </p14:sldIdLst>
        </p14:section>
        <p14:section name="background" id="{DE597270-50EF-4A22-A7D9-FC658F83E57A}">
          <p14:sldIdLst>
            <p14:sldId id="328"/>
            <p14:sldId id="293"/>
            <p14:sldId id="294"/>
            <p14:sldId id="295"/>
            <p14:sldId id="329"/>
            <p14:sldId id="330"/>
          </p14:sldIdLst>
        </p14:section>
        <p14:section name="techniques" id="{F823FBB6-8A6E-43EA-BCA4-E4ED62912045}">
          <p14:sldIdLst>
            <p14:sldId id="334"/>
            <p14:sldId id="335"/>
            <p14:sldId id="336"/>
          </p14:sldIdLst>
        </p14:section>
        <p14:section name="thank you!" id="{94FA698D-2096-44FB-89B3-DC57A0B59B2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59D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1" autoAdjust="0"/>
    <p:restoredTop sz="93617" autoAdjust="0"/>
  </p:normalViewPr>
  <p:slideViewPr>
    <p:cSldViewPr snapToGrid="0">
      <p:cViewPr varScale="1">
        <p:scale>
          <a:sx n="77" d="100"/>
          <a:sy n="77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EB0CA-A161-4E7E-9255-C0D5A9127F68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DA434-F86C-47D1-8EF1-050784D727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2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54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49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10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84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61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67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504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26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DA434-F86C-47D1-8EF1-050784D727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5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7F6C6-FC23-4138-A227-9EE502F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F4874C-AE94-4C23-B6A8-11C2F8C5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09FB4-2603-44D0-BE8E-F7CE3AB5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BD448-D15D-49B2-B0D7-9D1ADE1B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41811-836C-4C46-BD36-1C658EB2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0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CF783-7BDF-43E9-8C79-2AF10995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56679C-BDCB-4E33-9768-9F7662F66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815D80-6DC6-4348-8240-76A9C10F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42C5B-6DFF-4A7E-94E0-AFD9B94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EC7CC-DE9C-4132-8E1C-D414460D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97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33176D-963C-4E32-B7A8-7B29343D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A27919-40CE-4856-83A2-B16ADD2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8FDFA-537D-4EB5-9240-B7C1291B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9B4FD-AE29-4269-BB8D-5D52A7A4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2041D-F8B5-489B-99D6-C9541553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B182D-A715-4B57-8707-6EDC01E8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2C632-54DE-4CD5-A868-8D779311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3F326-4ABE-4E3B-B1FB-E25EC468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E674C-0AF8-4C43-A42D-AEB0ACCE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515C9-6490-45FA-BF2D-824CAEE0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3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50657-24EB-45D1-AAA1-C2929486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33C4B7-C688-40F4-A7FA-3CCD9BB87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951-0E24-454B-AF5D-AB6CD36B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12C29-DA40-48E4-851D-A6DBCD4F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682CD-16D6-4BB7-BC4A-34496CF8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7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26F8-19CF-43EE-A7BA-DF72D7C3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9058A-D27D-4DF0-BBD6-B0F63AE6E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E2A5E-4BBD-47CC-8B53-9729B07B5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110D84-AAE9-4052-82E5-84BFEF1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B0B143-28E5-4CBD-9815-5C72163C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5A4B51-97D1-4E8C-A611-482F308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60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BDF8-474C-48A1-A122-4BDD7C5D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5C8B3-0350-4BAC-A8A3-1F3FCAD7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F2244E-414D-4325-8B5A-89354191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E8D5A0-3587-4CCA-88C4-5AEB75895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E0BAE6-022F-4091-B85B-81811BA0C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35BD-53F5-4D96-87E9-01BB3A4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4B869-1841-4E6D-B43B-CDBFC10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E98316-E2BC-4859-9E8D-5277755A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0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3B95E-0886-4CD4-BAC3-2F4AAB9C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38C1A7-D9F1-4A01-9DF9-8CEE50B1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B5A38-3452-4522-8155-F54CB788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8FA476-DCEF-4972-9C1F-05764E94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4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EFD32D-84A2-46BA-80BE-A5F97EC7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08C92B-4B9A-4F7F-80E7-9F8F4974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1A30F-FEC6-4FAF-A164-A8FED3B4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3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27976-E0C5-48F3-8C0A-71460A9C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F96F4-32B1-446F-BCC5-916BE24A1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090E0-21A4-4800-B098-5A150B83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409A2-3970-4823-B326-19A0B3B6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1E1B21-030A-4FBE-8EA4-35F79142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F7F9-E4E5-488E-B3BD-CBDBE54A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6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7991A-C1EC-48CD-AD2B-9011A133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0B8D6B-8CAB-4F3B-89CD-296352BD2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5FFBA-6606-473C-9F3A-8F72B6AB4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BA17-BBC7-49B3-BFCA-609E1631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BE6B0-8D5B-40C7-8C1E-D8B1F394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5FFCD-DFC3-461C-B6B2-4C863009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0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8534-A186-4769-B1DA-8B3CC4B4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E44459-F040-41DE-B599-09F0A6D73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07CD-CBAA-476A-A780-65BF11541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BB98-C62E-4DF0-A29F-1F11724E06C4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65515A-C563-4C60-8AF8-8F2EA36C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08739-9C6E-4399-A73F-8D5E4C6D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7779-D646-46E7-B486-E8B8FCFFBB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28D20-0ED6-47AE-B972-945EC06E7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38" y="1016446"/>
            <a:ext cx="10314523" cy="2239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</a:t>
            </a:r>
            <a:r>
              <a:rPr lang="en-US" altLang="zh-CN" sz="5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Distances under </a:t>
            </a:r>
            <a:r>
              <a:rPr lang="en-US" altLang="zh-CN" sz="5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n-US" altLang="zh-CN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Edge Failures</a:t>
            </a:r>
            <a:endParaRPr lang="zh-CN" altLang="en-US" sz="5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75FB3A-FF17-4057-A097-772471E17177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BCA07A-2B41-452A-9CCC-35DDD604CA42}"/>
              </a:ext>
            </a:extLst>
          </p:cNvPr>
          <p:cNvSpPr txBox="1"/>
          <p:nvPr/>
        </p:nvSpPr>
        <p:spPr>
          <a:xfrm>
            <a:off x="7540489" y="3482860"/>
            <a:ext cx="19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Hanlin Ren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Oxford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7EF816-2F40-40BB-A496-6D80AC2F5239}"/>
              </a:ext>
            </a:extLst>
          </p:cNvPr>
          <p:cNvSpPr txBox="1"/>
          <p:nvPr/>
        </p:nvSpPr>
        <p:spPr>
          <a:xfrm>
            <a:off x="2801182" y="3482861"/>
            <a:ext cx="1850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Ran Duan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Tsinghua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3F12338-9748-EAC6-9088-F39FC473F62F}"/>
              </a:ext>
            </a:extLst>
          </p:cNvPr>
          <p:cNvGrpSpPr/>
          <p:nvPr/>
        </p:nvGrpSpPr>
        <p:grpSpPr>
          <a:xfrm>
            <a:off x="5667606" y="4653653"/>
            <a:ext cx="5001193" cy="1713107"/>
            <a:chOff x="-1213446" y="4822264"/>
            <a:chExt cx="5951367" cy="2038580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12830ECF-D120-F010-7857-035B2F58956F}"/>
                </a:ext>
              </a:extLst>
            </p:cNvPr>
            <p:cNvSpPr/>
            <p:nvPr/>
          </p:nvSpPr>
          <p:spPr>
            <a:xfrm>
              <a:off x="-1213446" y="5636253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EAF7818B-1462-F919-FFEC-F037F0A14AC0}"/>
                </a:ext>
              </a:extLst>
            </p:cNvPr>
            <p:cNvSpPr/>
            <p:nvPr/>
          </p:nvSpPr>
          <p:spPr>
            <a:xfrm>
              <a:off x="-388828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A29F116A-E86D-474C-862D-D647B6D587A2}"/>
                </a:ext>
              </a:extLst>
            </p:cNvPr>
            <p:cNvSpPr/>
            <p:nvPr/>
          </p:nvSpPr>
          <p:spPr>
            <a:xfrm>
              <a:off x="435790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CC56AEA8-4530-507E-6311-CFEB20633F9E}"/>
                </a:ext>
              </a:extLst>
            </p:cNvPr>
            <p:cNvSpPr/>
            <p:nvPr/>
          </p:nvSpPr>
          <p:spPr>
            <a:xfrm>
              <a:off x="1254397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EBDAD0AE-F91F-DB97-D35F-4F38F953AE18}"/>
                </a:ext>
              </a:extLst>
            </p:cNvPr>
            <p:cNvSpPr/>
            <p:nvPr/>
          </p:nvSpPr>
          <p:spPr>
            <a:xfrm>
              <a:off x="2073004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4FFB5DB8-CE34-4ECF-328A-04C48EEFB520}"/>
                </a:ext>
              </a:extLst>
            </p:cNvPr>
            <p:cNvSpPr/>
            <p:nvPr/>
          </p:nvSpPr>
          <p:spPr>
            <a:xfrm>
              <a:off x="2891611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38C17B9A-A471-5264-0578-3422D2CF2711}"/>
                </a:ext>
              </a:extLst>
            </p:cNvPr>
            <p:cNvSpPr/>
            <p:nvPr/>
          </p:nvSpPr>
          <p:spPr>
            <a:xfrm>
              <a:off x="-653085" y="509359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A477AAB3-7D34-7293-BCFA-259E176E7BB4}"/>
                </a:ext>
              </a:extLst>
            </p:cNvPr>
            <p:cNvSpPr/>
            <p:nvPr/>
          </p:nvSpPr>
          <p:spPr>
            <a:xfrm>
              <a:off x="89865" y="520569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52102BDC-6B95-C898-544F-94B3BA55D5E2}"/>
                </a:ext>
              </a:extLst>
            </p:cNvPr>
            <p:cNvSpPr/>
            <p:nvPr/>
          </p:nvSpPr>
          <p:spPr>
            <a:xfrm>
              <a:off x="-578595" y="62731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F6CFB476-9A4B-AD59-CFAC-3D72DBCF7DB3}"/>
                </a:ext>
              </a:extLst>
            </p:cNvPr>
            <p:cNvSpPr/>
            <p:nvPr/>
          </p:nvSpPr>
          <p:spPr>
            <a:xfrm>
              <a:off x="201966" y="620272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6E816DCD-16E6-FA72-50C3-4065218D7D5E}"/>
                </a:ext>
              </a:extLst>
            </p:cNvPr>
            <p:cNvSpPr/>
            <p:nvPr/>
          </p:nvSpPr>
          <p:spPr>
            <a:xfrm>
              <a:off x="870425" y="641243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3A00803A-26B9-D890-E15A-2CC028311528}"/>
                </a:ext>
              </a:extLst>
            </p:cNvPr>
            <p:cNvSpPr/>
            <p:nvPr/>
          </p:nvSpPr>
          <p:spPr>
            <a:xfrm>
              <a:off x="1366498" y="611453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7FF71D41-671F-0183-CEF7-5BDC97718213}"/>
                </a:ext>
              </a:extLst>
            </p:cNvPr>
            <p:cNvSpPr/>
            <p:nvPr/>
          </p:nvSpPr>
          <p:spPr>
            <a:xfrm>
              <a:off x="758323" y="482226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EB89BC80-C733-3737-1E2C-0E230D40EA08}"/>
                </a:ext>
              </a:extLst>
            </p:cNvPr>
            <p:cNvSpPr/>
            <p:nvPr/>
          </p:nvSpPr>
          <p:spPr>
            <a:xfrm>
              <a:off x="1125442" y="52302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EEAEAA7A-C87E-C109-0783-80D00F87CAAA}"/>
                </a:ext>
              </a:extLst>
            </p:cNvPr>
            <p:cNvSpPr/>
            <p:nvPr/>
          </p:nvSpPr>
          <p:spPr>
            <a:xfrm>
              <a:off x="1725517" y="496821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C4E7C516-63DD-00D2-DE2B-CD10AF6E1533}"/>
                </a:ext>
              </a:extLst>
            </p:cNvPr>
            <p:cNvSpPr/>
            <p:nvPr/>
          </p:nvSpPr>
          <p:spPr>
            <a:xfrm>
              <a:off x="1797359" y="531779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A7A96A3E-E8CA-9ABE-F27D-3D1300E6412F}"/>
                </a:ext>
              </a:extLst>
            </p:cNvPr>
            <p:cNvSpPr/>
            <p:nvPr/>
          </p:nvSpPr>
          <p:spPr>
            <a:xfrm>
              <a:off x="1909460" y="617524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D60C57EB-DE3E-5CFA-04AB-E5BA2901EB57}"/>
                </a:ext>
              </a:extLst>
            </p:cNvPr>
            <p:cNvSpPr/>
            <p:nvPr/>
          </p:nvSpPr>
          <p:spPr>
            <a:xfrm>
              <a:off x="1501313" y="660550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6FAB6DB9-30AA-E22B-4BA6-1528E0B86E8F}"/>
                </a:ext>
              </a:extLst>
            </p:cNvPr>
            <p:cNvSpPr/>
            <p:nvPr/>
          </p:nvSpPr>
          <p:spPr>
            <a:xfrm>
              <a:off x="2199528" y="66366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9B418CCB-4997-76AC-413B-9E6E4B88D5AE}"/>
                </a:ext>
              </a:extLst>
            </p:cNvPr>
            <p:cNvSpPr/>
            <p:nvPr/>
          </p:nvSpPr>
          <p:spPr>
            <a:xfrm>
              <a:off x="2480478" y="623511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4FC9F0E0-55DD-7918-9FE8-DDD4917FF92F}"/>
                </a:ext>
              </a:extLst>
            </p:cNvPr>
            <p:cNvSpPr/>
            <p:nvPr/>
          </p:nvSpPr>
          <p:spPr>
            <a:xfrm>
              <a:off x="2385285" y="487831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6F5BF493-F776-A703-E579-C9F459CD874C}"/>
                </a:ext>
              </a:extLst>
            </p:cNvPr>
            <p:cNvSpPr/>
            <p:nvPr/>
          </p:nvSpPr>
          <p:spPr>
            <a:xfrm>
              <a:off x="2565490" y="540188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C236BCF4-10EA-8E85-B328-89FB602F427E}"/>
                </a:ext>
              </a:extLst>
            </p:cNvPr>
            <p:cNvSpPr/>
            <p:nvPr/>
          </p:nvSpPr>
          <p:spPr>
            <a:xfrm>
              <a:off x="822766" y="597852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882CC30-B9A6-6745-F312-9E5DE440529B}"/>
                </a:ext>
              </a:extLst>
            </p:cNvPr>
            <p:cNvCxnSpPr>
              <a:stCxn id="144" idx="6"/>
              <a:endCxn id="145" idx="2"/>
            </p:cNvCxnSpPr>
            <p:nvPr/>
          </p:nvCxnSpPr>
          <p:spPr>
            <a:xfrm>
              <a:off x="-989243" y="5748355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9A7A0BB5-D554-7EA5-75BF-891B70E5FA76}"/>
                </a:ext>
              </a:extLst>
            </p:cNvPr>
            <p:cNvCxnSpPr>
              <a:stCxn id="145" idx="6"/>
              <a:endCxn id="146" idx="2"/>
            </p:cNvCxnSpPr>
            <p:nvPr/>
          </p:nvCxnSpPr>
          <p:spPr>
            <a:xfrm>
              <a:off x="-164625" y="5748355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5CED9C73-F6A9-92ED-4164-6E36BBFB2BF8}"/>
                </a:ext>
              </a:extLst>
            </p:cNvPr>
            <p:cNvCxnSpPr>
              <a:stCxn id="146" idx="6"/>
              <a:endCxn id="147" idx="2"/>
            </p:cNvCxnSpPr>
            <p:nvPr/>
          </p:nvCxnSpPr>
          <p:spPr>
            <a:xfrm>
              <a:off x="659993" y="5748355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C56B6F4A-E5F8-D815-E210-45948AD30B97}"/>
                </a:ext>
              </a:extLst>
            </p:cNvPr>
            <p:cNvCxnSpPr>
              <a:stCxn id="147" idx="6"/>
              <a:endCxn id="148" idx="2"/>
            </p:cNvCxnSpPr>
            <p:nvPr/>
          </p:nvCxnSpPr>
          <p:spPr>
            <a:xfrm>
              <a:off x="1478600" y="5748355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812022D4-D4D8-52E5-5B5D-2CF69FC024C5}"/>
                </a:ext>
              </a:extLst>
            </p:cNvPr>
            <p:cNvCxnSpPr>
              <a:stCxn id="148" idx="6"/>
              <a:endCxn id="149" idx="2"/>
            </p:cNvCxnSpPr>
            <p:nvPr/>
          </p:nvCxnSpPr>
          <p:spPr>
            <a:xfrm>
              <a:off x="2297207" y="5748355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30F3DAD4-A003-6D9D-825E-D517FC1B70C8}"/>
                </a:ext>
              </a:extLst>
            </p:cNvPr>
            <p:cNvCxnSpPr>
              <a:stCxn id="144" idx="7"/>
              <a:endCxn id="150" idx="3"/>
            </p:cNvCxnSpPr>
            <p:nvPr/>
          </p:nvCxnSpPr>
          <p:spPr>
            <a:xfrm flipV="1">
              <a:off x="-1022077" y="5284962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B6841FDD-2AEB-3C0B-1B3B-D8C7823B2430}"/>
                </a:ext>
              </a:extLst>
            </p:cNvPr>
            <p:cNvCxnSpPr>
              <a:stCxn id="150" idx="6"/>
              <a:endCxn id="151" idx="2"/>
            </p:cNvCxnSpPr>
            <p:nvPr/>
          </p:nvCxnSpPr>
          <p:spPr>
            <a:xfrm>
              <a:off x="-428882" y="5205695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3A098BFC-E5A5-BA1C-7B94-42C0E5E8D79E}"/>
                </a:ext>
              </a:extLst>
            </p:cNvPr>
            <p:cNvCxnSpPr>
              <a:stCxn id="151" idx="5"/>
              <a:endCxn id="146" idx="1"/>
            </p:cNvCxnSpPr>
            <p:nvPr/>
          </p:nvCxnSpPr>
          <p:spPr>
            <a:xfrm>
              <a:off x="281234" y="5397063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81049748-003B-2965-3FBD-16CE91F82A36}"/>
                </a:ext>
              </a:extLst>
            </p:cNvPr>
            <p:cNvCxnSpPr>
              <a:stCxn id="146" idx="3"/>
              <a:endCxn id="153" idx="0"/>
            </p:cNvCxnSpPr>
            <p:nvPr/>
          </p:nvCxnSpPr>
          <p:spPr>
            <a:xfrm flipH="1">
              <a:off x="314068" y="5827622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3DF01790-413C-CC53-3324-17E4F6C172C7}"/>
                </a:ext>
              </a:extLst>
            </p:cNvPr>
            <p:cNvCxnSpPr>
              <a:stCxn id="153" idx="5"/>
              <a:endCxn id="154" idx="2"/>
            </p:cNvCxnSpPr>
            <p:nvPr/>
          </p:nvCxnSpPr>
          <p:spPr>
            <a:xfrm>
              <a:off x="393335" y="6394094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F78575E7-C137-C3D9-00A4-C5182086C2FC}"/>
                </a:ext>
              </a:extLst>
            </p:cNvPr>
            <p:cNvCxnSpPr>
              <a:stCxn id="154" idx="6"/>
              <a:endCxn id="160" idx="3"/>
            </p:cNvCxnSpPr>
            <p:nvPr/>
          </p:nvCxnSpPr>
          <p:spPr>
            <a:xfrm flipV="1">
              <a:off x="1094628" y="6366609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E96CFC06-9F9E-5511-16A6-3578FABD4F82}"/>
                </a:ext>
              </a:extLst>
            </p:cNvPr>
            <p:cNvCxnSpPr>
              <a:stCxn id="160" idx="1"/>
              <a:endCxn id="155" idx="6"/>
            </p:cNvCxnSpPr>
            <p:nvPr/>
          </p:nvCxnSpPr>
          <p:spPr>
            <a:xfrm flipH="1">
              <a:off x="1590701" y="6208074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9CC1351E-A501-BA27-874C-9D493AFFFB09}"/>
                </a:ext>
              </a:extLst>
            </p:cNvPr>
            <p:cNvCxnSpPr>
              <a:cxnSpLocks/>
              <a:stCxn id="155" idx="0"/>
              <a:endCxn id="159" idx="3"/>
            </p:cNvCxnSpPr>
            <p:nvPr/>
          </p:nvCxnSpPr>
          <p:spPr>
            <a:xfrm flipV="1">
              <a:off x="1478600" y="5509164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032A24FB-A144-1DC2-2BEF-FCD95EB0D962}"/>
                </a:ext>
              </a:extLst>
            </p:cNvPr>
            <p:cNvCxnSpPr>
              <a:stCxn id="159" idx="2"/>
              <a:endCxn id="157" idx="6"/>
            </p:cNvCxnSpPr>
            <p:nvPr/>
          </p:nvCxnSpPr>
          <p:spPr>
            <a:xfrm flipH="1" flipV="1">
              <a:off x="1349645" y="5342354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AE875CF5-65EC-80A5-5153-C4D172DD5BCE}"/>
                </a:ext>
              </a:extLst>
            </p:cNvPr>
            <p:cNvCxnSpPr>
              <a:stCxn id="157" idx="7"/>
              <a:endCxn id="158" idx="2"/>
            </p:cNvCxnSpPr>
            <p:nvPr/>
          </p:nvCxnSpPr>
          <p:spPr>
            <a:xfrm flipV="1">
              <a:off x="1316811" y="5080316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85B8E283-0458-F49C-5B7F-AC392D5F7466}"/>
                </a:ext>
              </a:extLst>
            </p:cNvPr>
            <p:cNvCxnSpPr>
              <a:stCxn id="158" idx="6"/>
              <a:endCxn id="164" idx="2"/>
            </p:cNvCxnSpPr>
            <p:nvPr/>
          </p:nvCxnSpPr>
          <p:spPr>
            <a:xfrm flipV="1">
              <a:off x="1949720" y="4990416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46CC04EA-6EB7-96CB-6390-0276E7250E12}"/>
                </a:ext>
              </a:extLst>
            </p:cNvPr>
            <p:cNvCxnSpPr>
              <a:stCxn id="164" idx="4"/>
              <a:endCxn id="165" idx="1"/>
            </p:cNvCxnSpPr>
            <p:nvPr/>
          </p:nvCxnSpPr>
          <p:spPr>
            <a:xfrm>
              <a:off x="2497387" y="5102517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EEBFB93E-3A23-1A66-BAF4-AEC47B1E6B8F}"/>
                </a:ext>
              </a:extLst>
            </p:cNvPr>
            <p:cNvCxnSpPr>
              <a:stCxn id="165" idx="2"/>
              <a:endCxn id="148" idx="7"/>
            </p:cNvCxnSpPr>
            <p:nvPr/>
          </p:nvCxnSpPr>
          <p:spPr>
            <a:xfrm flipH="1">
              <a:off x="2264373" y="5513984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AA4A0ADA-FB73-66A5-40EA-DCD73D1DC1DE}"/>
                </a:ext>
              </a:extLst>
            </p:cNvPr>
            <p:cNvCxnSpPr>
              <a:stCxn id="145" idx="3"/>
              <a:endCxn id="152" idx="0"/>
            </p:cNvCxnSpPr>
            <p:nvPr/>
          </p:nvCxnSpPr>
          <p:spPr>
            <a:xfrm flipH="1">
              <a:off x="-466493" y="5827622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DE762247-6F8A-7DE2-F7AA-49F391C1BB12}"/>
                </a:ext>
              </a:extLst>
            </p:cNvPr>
            <p:cNvCxnSpPr>
              <a:stCxn id="152" idx="6"/>
              <a:endCxn id="153" idx="2"/>
            </p:cNvCxnSpPr>
            <p:nvPr/>
          </p:nvCxnSpPr>
          <p:spPr>
            <a:xfrm flipV="1">
              <a:off x="-354392" y="6314827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AD49CCCE-077F-9573-06BB-564F9CECA124}"/>
                </a:ext>
              </a:extLst>
            </p:cNvPr>
            <p:cNvCxnSpPr>
              <a:stCxn id="152" idx="7"/>
              <a:endCxn id="151" idx="4"/>
            </p:cNvCxnSpPr>
            <p:nvPr/>
          </p:nvCxnSpPr>
          <p:spPr>
            <a:xfrm flipV="1">
              <a:off x="-387226" y="5429897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C93987EF-1E75-75E2-421D-A95961F60A90}"/>
                </a:ext>
              </a:extLst>
            </p:cNvPr>
            <p:cNvCxnSpPr>
              <a:stCxn id="151" idx="7"/>
              <a:endCxn id="156" idx="3"/>
            </p:cNvCxnSpPr>
            <p:nvPr/>
          </p:nvCxnSpPr>
          <p:spPr>
            <a:xfrm flipV="1">
              <a:off x="281234" y="5013633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027084D9-D708-50F3-8269-E51C4215FAB0}"/>
                </a:ext>
              </a:extLst>
            </p:cNvPr>
            <p:cNvCxnSpPr>
              <a:stCxn id="157" idx="2"/>
              <a:endCxn id="156" idx="5"/>
            </p:cNvCxnSpPr>
            <p:nvPr/>
          </p:nvCxnSpPr>
          <p:spPr>
            <a:xfrm flipH="1" flipV="1">
              <a:off x="949692" y="5013633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DB5AE7F8-CB1C-6601-79B0-1E6DC5E407D3}"/>
                </a:ext>
              </a:extLst>
            </p:cNvPr>
            <p:cNvCxnSpPr>
              <a:stCxn id="156" idx="4"/>
              <a:endCxn id="146" idx="7"/>
            </p:cNvCxnSpPr>
            <p:nvPr/>
          </p:nvCxnSpPr>
          <p:spPr>
            <a:xfrm flipH="1">
              <a:off x="627159" y="5046467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3AF45AF2-D2A2-4338-9D21-7EA03A0B754C}"/>
                </a:ext>
              </a:extLst>
            </p:cNvPr>
            <p:cNvCxnSpPr>
              <a:stCxn id="166" idx="7"/>
              <a:endCxn id="147" idx="3"/>
            </p:cNvCxnSpPr>
            <p:nvPr/>
          </p:nvCxnSpPr>
          <p:spPr>
            <a:xfrm flipV="1">
              <a:off x="1014135" y="5827622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68C6CDD5-6DB5-054D-C8F5-0731AA1D855D}"/>
                </a:ext>
              </a:extLst>
            </p:cNvPr>
            <p:cNvSpPr/>
            <p:nvPr/>
          </p:nvSpPr>
          <p:spPr>
            <a:xfrm>
              <a:off x="3710218" y="563625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565F0271-D09C-BF28-706A-A0611A7D5E85}"/>
                </a:ext>
              </a:extLst>
            </p:cNvPr>
            <p:cNvSpPr/>
            <p:nvPr/>
          </p:nvSpPr>
          <p:spPr>
            <a:xfrm>
              <a:off x="4513718" y="5636253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6D6CB4FD-1C23-3E3B-FA0A-E9665C2C6C34}"/>
                </a:ext>
              </a:extLst>
            </p:cNvPr>
            <p:cNvSpPr/>
            <p:nvPr/>
          </p:nvSpPr>
          <p:spPr>
            <a:xfrm>
              <a:off x="3286251" y="619853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58A88487-E2BC-FF41-D17D-E0824205EA0C}"/>
                </a:ext>
              </a:extLst>
            </p:cNvPr>
            <p:cNvSpPr/>
            <p:nvPr/>
          </p:nvSpPr>
          <p:spPr>
            <a:xfrm>
              <a:off x="3003712" y="660550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F38210D5-DF56-C169-1E32-D94DE531BB3D}"/>
                </a:ext>
              </a:extLst>
            </p:cNvPr>
            <p:cNvSpPr/>
            <p:nvPr/>
          </p:nvSpPr>
          <p:spPr>
            <a:xfrm>
              <a:off x="2852457" y="49993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D74DD994-17C1-BF97-AD4C-74F7EC2ED2FA}"/>
                </a:ext>
              </a:extLst>
            </p:cNvPr>
            <p:cNvSpPr/>
            <p:nvPr/>
          </p:nvSpPr>
          <p:spPr>
            <a:xfrm>
              <a:off x="3510454" y="5188096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29129597-2027-EB34-4C2D-F8919E78FC5F}"/>
                </a:ext>
              </a:extLst>
            </p:cNvPr>
            <p:cNvSpPr/>
            <p:nvPr/>
          </p:nvSpPr>
          <p:spPr>
            <a:xfrm>
              <a:off x="3243204" y="54368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876E9A0E-D5C6-880C-9C4D-937E442086F6}"/>
                </a:ext>
              </a:extLst>
            </p:cNvPr>
            <p:cNvSpPr/>
            <p:nvPr/>
          </p:nvSpPr>
          <p:spPr>
            <a:xfrm>
              <a:off x="2948495" y="601330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D54349F0-01A7-3787-44C9-343F4F67FAD3}"/>
                </a:ext>
              </a:extLst>
            </p:cNvPr>
            <p:cNvSpPr/>
            <p:nvPr/>
          </p:nvSpPr>
          <p:spPr>
            <a:xfrm>
              <a:off x="3867821" y="602983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05628609-9FBB-D662-90E6-026DDCB5BA2B}"/>
                </a:ext>
              </a:extLst>
            </p:cNvPr>
            <p:cNvSpPr/>
            <p:nvPr/>
          </p:nvSpPr>
          <p:spPr>
            <a:xfrm>
              <a:off x="4337289" y="620807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94E731B1-7964-EB40-EDEF-037CEA52DD88}"/>
                </a:ext>
              </a:extLst>
            </p:cNvPr>
            <p:cNvSpPr/>
            <p:nvPr/>
          </p:nvSpPr>
          <p:spPr>
            <a:xfrm>
              <a:off x="3569304" y="650163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EC1085ED-C831-2947-6BA0-93C4036B027A}"/>
                </a:ext>
              </a:extLst>
            </p:cNvPr>
            <p:cNvSpPr/>
            <p:nvPr/>
          </p:nvSpPr>
          <p:spPr>
            <a:xfrm>
              <a:off x="4022794" y="645931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83E32097-3854-0F76-E922-CE201BD19BA8}"/>
                </a:ext>
              </a:extLst>
            </p:cNvPr>
            <p:cNvSpPr/>
            <p:nvPr/>
          </p:nvSpPr>
          <p:spPr>
            <a:xfrm>
              <a:off x="4056349" y="5100676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7C06BB5D-406E-CAE0-65C7-C2D66F8741DE}"/>
                </a:ext>
              </a:extLst>
            </p:cNvPr>
            <p:cNvSpPr/>
            <p:nvPr/>
          </p:nvSpPr>
          <p:spPr>
            <a:xfrm>
              <a:off x="4158806" y="542621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687F7D17-8F1F-BB77-CB05-B087EC63329E}"/>
                </a:ext>
              </a:extLst>
            </p:cNvPr>
            <p:cNvCxnSpPr>
              <a:stCxn id="148" idx="5"/>
              <a:endCxn id="163" idx="1"/>
            </p:cNvCxnSpPr>
            <p:nvPr/>
          </p:nvCxnSpPr>
          <p:spPr>
            <a:xfrm>
              <a:off x="2264373" y="5827622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861D0008-64C1-766C-C36C-D7F0E0B0FA78}"/>
                </a:ext>
              </a:extLst>
            </p:cNvPr>
            <p:cNvCxnSpPr>
              <a:stCxn id="163" idx="6"/>
              <a:endCxn id="199" idx="3"/>
            </p:cNvCxnSpPr>
            <p:nvPr/>
          </p:nvCxnSpPr>
          <p:spPr>
            <a:xfrm flipV="1">
              <a:off x="2704681" y="6204669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C8BC6927-FEC2-5E5F-704A-3351EA6A6262}"/>
                </a:ext>
              </a:extLst>
            </p:cNvPr>
            <p:cNvCxnSpPr>
              <a:cxnSpLocks/>
              <a:stCxn id="199" idx="7"/>
              <a:endCxn id="198" idx="3"/>
            </p:cNvCxnSpPr>
            <p:nvPr/>
          </p:nvCxnSpPr>
          <p:spPr>
            <a:xfrm flipV="1">
              <a:off x="3139864" y="5628221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AB67F2C5-4B51-957A-03D2-EA12AF135DAF}"/>
                </a:ext>
              </a:extLst>
            </p:cNvPr>
            <p:cNvCxnSpPr>
              <a:stCxn id="198" idx="7"/>
              <a:endCxn id="197" idx="3"/>
            </p:cNvCxnSpPr>
            <p:nvPr/>
          </p:nvCxnSpPr>
          <p:spPr>
            <a:xfrm flipV="1">
              <a:off x="3434573" y="5379465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8F321687-65ED-5F9F-5F86-C403173D73FD}"/>
                </a:ext>
              </a:extLst>
            </p:cNvPr>
            <p:cNvCxnSpPr>
              <a:stCxn id="197" idx="7"/>
              <a:endCxn id="204" idx="2"/>
            </p:cNvCxnSpPr>
            <p:nvPr/>
          </p:nvCxnSpPr>
          <p:spPr>
            <a:xfrm flipV="1">
              <a:off x="3701823" y="5212778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>
              <a:extLst>
                <a:ext uri="{FF2B5EF4-FFF2-40B4-BE49-F238E27FC236}">
                  <a16:creationId xmlns:a16="http://schemas.microsoft.com/office/drawing/2014/main" id="{B9A27DDE-6240-0450-6DA9-9B1576A3E6B5}"/>
                </a:ext>
              </a:extLst>
            </p:cNvPr>
            <p:cNvCxnSpPr>
              <a:cxnSpLocks/>
              <a:stCxn id="204" idx="6"/>
              <a:endCxn id="193" idx="0"/>
            </p:cNvCxnSpPr>
            <p:nvPr/>
          </p:nvCxnSpPr>
          <p:spPr>
            <a:xfrm>
              <a:off x="4280552" y="5212778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BC241DAB-7050-4E57-DB81-C3375D2C5C85}"/>
                </a:ext>
              </a:extLst>
            </p:cNvPr>
            <p:cNvCxnSpPr>
              <a:stCxn id="204" idx="4"/>
              <a:endCxn id="205" idx="1"/>
            </p:cNvCxnSpPr>
            <p:nvPr/>
          </p:nvCxnSpPr>
          <p:spPr>
            <a:xfrm>
              <a:off x="4168451" y="5324879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F6E48E98-A220-680A-CE72-93CC4FD4FEF0}"/>
                </a:ext>
              </a:extLst>
            </p:cNvPr>
            <p:cNvCxnSpPr>
              <a:stCxn id="205" idx="5"/>
              <a:endCxn id="193" idx="2"/>
            </p:cNvCxnSpPr>
            <p:nvPr/>
          </p:nvCxnSpPr>
          <p:spPr>
            <a:xfrm>
              <a:off x="4350175" y="5617583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6D4B380A-BD55-D1B1-D0AC-BA07BD6D33DD}"/>
                </a:ext>
              </a:extLst>
            </p:cNvPr>
            <p:cNvCxnSpPr>
              <a:stCxn id="156" idx="4"/>
              <a:endCxn id="166" idx="0"/>
            </p:cNvCxnSpPr>
            <p:nvPr/>
          </p:nvCxnSpPr>
          <p:spPr>
            <a:xfrm>
              <a:off x="870425" y="5046467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78A22CBA-BED5-84C1-B2CD-4C4752268742}"/>
                </a:ext>
              </a:extLst>
            </p:cNvPr>
            <p:cNvCxnSpPr>
              <a:cxnSpLocks/>
              <a:stCxn id="160" idx="5"/>
              <a:endCxn id="162" idx="1"/>
            </p:cNvCxnSpPr>
            <p:nvPr/>
          </p:nvCxnSpPr>
          <p:spPr>
            <a:xfrm>
              <a:off x="2100829" y="6366609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B7ED614F-7CDD-32EC-7063-CFD9D757FB24}"/>
                </a:ext>
              </a:extLst>
            </p:cNvPr>
            <p:cNvCxnSpPr>
              <a:stCxn id="154" idx="5"/>
              <a:endCxn id="161" idx="2"/>
            </p:cNvCxnSpPr>
            <p:nvPr/>
          </p:nvCxnSpPr>
          <p:spPr>
            <a:xfrm>
              <a:off x="1061794" y="6603807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E277D2FF-52E5-7CAD-44F3-79230D6FF7A0}"/>
                </a:ext>
              </a:extLst>
            </p:cNvPr>
            <p:cNvCxnSpPr>
              <a:stCxn id="161" idx="7"/>
              <a:endCxn id="160" idx="4"/>
            </p:cNvCxnSpPr>
            <p:nvPr/>
          </p:nvCxnSpPr>
          <p:spPr>
            <a:xfrm flipV="1">
              <a:off x="1692682" y="6399443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BB11E180-3C32-EF40-D09C-B276C9BDCEF4}"/>
                </a:ext>
              </a:extLst>
            </p:cNvPr>
            <p:cNvCxnSpPr>
              <a:stCxn id="154" idx="0"/>
              <a:endCxn id="166" idx="4"/>
            </p:cNvCxnSpPr>
            <p:nvPr/>
          </p:nvCxnSpPr>
          <p:spPr>
            <a:xfrm flipH="1" flipV="1">
              <a:off x="934868" y="6202725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B9693C22-56A5-DBB9-EDC2-8E752EB6ACEF}"/>
                </a:ext>
              </a:extLst>
            </p:cNvPr>
            <p:cNvCxnSpPr>
              <a:stCxn id="148" idx="4"/>
              <a:endCxn id="160" idx="7"/>
            </p:cNvCxnSpPr>
            <p:nvPr/>
          </p:nvCxnSpPr>
          <p:spPr>
            <a:xfrm flipH="1">
              <a:off x="2100829" y="5860456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0E5F00DB-F842-19A5-C1FD-CCD242D468FD}"/>
                </a:ext>
              </a:extLst>
            </p:cNvPr>
            <p:cNvCxnSpPr>
              <a:stCxn id="162" idx="7"/>
              <a:endCxn id="163" idx="3"/>
            </p:cNvCxnSpPr>
            <p:nvPr/>
          </p:nvCxnSpPr>
          <p:spPr>
            <a:xfrm flipV="1">
              <a:off x="2390897" y="6426483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5D0D9827-7F25-04BE-A1CF-86D5856835F2}"/>
                </a:ext>
              </a:extLst>
            </p:cNvPr>
            <p:cNvCxnSpPr>
              <a:stCxn id="162" idx="2"/>
              <a:endCxn id="161" idx="6"/>
            </p:cNvCxnSpPr>
            <p:nvPr/>
          </p:nvCxnSpPr>
          <p:spPr>
            <a:xfrm flipH="1" flipV="1">
              <a:off x="1725516" y="6717604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578B9E05-B272-8998-BC7A-EBC812B294FF}"/>
                </a:ext>
              </a:extLst>
            </p:cNvPr>
            <p:cNvCxnSpPr>
              <a:stCxn id="164" idx="6"/>
              <a:endCxn id="196" idx="2"/>
            </p:cNvCxnSpPr>
            <p:nvPr/>
          </p:nvCxnSpPr>
          <p:spPr>
            <a:xfrm>
              <a:off x="2609488" y="4990416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B00A5D33-C6B6-ED72-ACC6-3BF13994FE36}"/>
                </a:ext>
              </a:extLst>
            </p:cNvPr>
            <p:cNvCxnSpPr>
              <a:stCxn id="196" idx="3"/>
              <a:endCxn id="165" idx="7"/>
            </p:cNvCxnSpPr>
            <p:nvPr/>
          </p:nvCxnSpPr>
          <p:spPr>
            <a:xfrm flipH="1">
              <a:off x="2756859" y="5190710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C1F415BE-5615-3668-9030-CF11EB2DD685}"/>
                </a:ext>
              </a:extLst>
            </p:cNvPr>
            <p:cNvCxnSpPr>
              <a:stCxn id="196" idx="4"/>
              <a:endCxn id="149" idx="0"/>
            </p:cNvCxnSpPr>
            <p:nvPr/>
          </p:nvCxnSpPr>
          <p:spPr>
            <a:xfrm>
              <a:off x="2964559" y="5223544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0DE5C154-FD1B-37BB-99C2-DDEC0B8DE4AE}"/>
                </a:ext>
              </a:extLst>
            </p:cNvPr>
            <p:cNvCxnSpPr>
              <a:stCxn id="149" idx="6"/>
              <a:endCxn id="192" idx="2"/>
            </p:cNvCxnSpPr>
            <p:nvPr/>
          </p:nvCxnSpPr>
          <p:spPr>
            <a:xfrm>
              <a:off x="3115814" y="5748355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9D7C299F-2B8F-BF1F-510D-DA2EF6EC5877}"/>
                </a:ext>
              </a:extLst>
            </p:cNvPr>
            <p:cNvCxnSpPr>
              <a:stCxn id="192" idx="6"/>
              <a:endCxn id="193" idx="2"/>
            </p:cNvCxnSpPr>
            <p:nvPr/>
          </p:nvCxnSpPr>
          <p:spPr>
            <a:xfrm>
              <a:off x="3934421" y="5748355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F804ED30-41C8-412F-006B-2820066D9CB5}"/>
                </a:ext>
              </a:extLst>
            </p:cNvPr>
            <p:cNvCxnSpPr>
              <a:stCxn id="196" idx="6"/>
              <a:endCxn id="192" idx="1"/>
            </p:cNvCxnSpPr>
            <p:nvPr/>
          </p:nvCxnSpPr>
          <p:spPr>
            <a:xfrm>
              <a:off x="3076660" y="5111443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C3611A6-A89E-51AC-63C3-AFB1B3B3BCDB}"/>
                </a:ext>
              </a:extLst>
            </p:cNvPr>
            <p:cNvCxnSpPr>
              <a:stCxn id="197" idx="1"/>
              <a:endCxn id="196" idx="6"/>
            </p:cNvCxnSpPr>
            <p:nvPr/>
          </p:nvCxnSpPr>
          <p:spPr>
            <a:xfrm flipH="1" flipV="1">
              <a:off x="3076660" y="5111443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07956E6D-9346-2F3B-476B-70A198385CA8}"/>
                </a:ext>
              </a:extLst>
            </p:cNvPr>
            <p:cNvCxnSpPr>
              <a:cxnSpLocks/>
              <a:stCxn id="199" idx="4"/>
              <a:endCxn id="195" idx="0"/>
            </p:cNvCxnSpPr>
            <p:nvPr/>
          </p:nvCxnSpPr>
          <p:spPr>
            <a:xfrm>
              <a:off x="3060597" y="6237503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1D455607-986C-9069-DBA2-16A1106BD717}"/>
                </a:ext>
              </a:extLst>
            </p:cNvPr>
            <p:cNvCxnSpPr>
              <a:stCxn id="162" idx="6"/>
              <a:endCxn id="195" idx="2"/>
            </p:cNvCxnSpPr>
            <p:nvPr/>
          </p:nvCxnSpPr>
          <p:spPr>
            <a:xfrm flipV="1">
              <a:off x="2423731" y="6717603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8B40F77B-4A03-F701-5C9D-B844CA4CB65E}"/>
                </a:ext>
              </a:extLst>
            </p:cNvPr>
            <p:cNvCxnSpPr>
              <a:stCxn id="163" idx="5"/>
              <a:endCxn id="195" idx="1"/>
            </p:cNvCxnSpPr>
            <p:nvPr/>
          </p:nvCxnSpPr>
          <p:spPr>
            <a:xfrm>
              <a:off x="2671847" y="6426483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4AC34AA9-1BA4-8528-EDEB-C94E85C7EA33}"/>
                </a:ext>
              </a:extLst>
            </p:cNvPr>
            <p:cNvCxnSpPr>
              <a:stCxn id="163" idx="0"/>
              <a:endCxn id="149" idx="3"/>
            </p:cNvCxnSpPr>
            <p:nvPr/>
          </p:nvCxnSpPr>
          <p:spPr>
            <a:xfrm flipV="1">
              <a:off x="2592580" y="5827622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708CBF78-5947-A366-E204-F858752D9B17}"/>
                </a:ext>
              </a:extLst>
            </p:cNvPr>
            <p:cNvCxnSpPr>
              <a:stCxn id="199" idx="6"/>
              <a:endCxn id="200" idx="2"/>
            </p:cNvCxnSpPr>
            <p:nvPr/>
          </p:nvCxnSpPr>
          <p:spPr>
            <a:xfrm>
              <a:off x="3172698" y="6125402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908A87AA-FE1A-F8EC-02F2-F1128C84096E}"/>
                </a:ext>
              </a:extLst>
            </p:cNvPr>
            <p:cNvCxnSpPr>
              <a:stCxn id="194" idx="5"/>
              <a:endCxn id="202" idx="1"/>
            </p:cNvCxnSpPr>
            <p:nvPr/>
          </p:nvCxnSpPr>
          <p:spPr>
            <a:xfrm>
              <a:off x="3477620" y="6389899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6A856115-E84F-A025-E9E6-D721A585CE74}"/>
                </a:ext>
              </a:extLst>
            </p:cNvPr>
            <p:cNvCxnSpPr>
              <a:stCxn id="199" idx="5"/>
              <a:endCxn id="194" idx="1"/>
            </p:cNvCxnSpPr>
            <p:nvPr/>
          </p:nvCxnSpPr>
          <p:spPr>
            <a:xfrm>
              <a:off x="3139864" y="6204669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715B7E63-60E7-04A9-2B12-8EE668A98D73}"/>
                </a:ext>
              </a:extLst>
            </p:cNvPr>
            <p:cNvCxnSpPr>
              <a:stCxn id="195" idx="7"/>
              <a:endCxn id="194" idx="3"/>
            </p:cNvCxnSpPr>
            <p:nvPr/>
          </p:nvCxnSpPr>
          <p:spPr>
            <a:xfrm flipV="1">
              <a:off x="3195081" y="6389899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EB54A977-9AC3-E823-9599-DB4256DB8EF0}"/>
                </a:ext>
              </a:extLst>
            </p:cNvPr>
            <p:cNvCxnSpPr>
              <a:stCxn id="202" idx="3"/>
              <a:endCxn id="195" idx="6"/>
            </p:cNvCxnSpPr>
            <p:nvPr/>
          </p:nvCxnSpPr>
          <p:spPr>
            <a:xfrm flipH="1">
              <a:off x="3227915" y="6693007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E25306E0-9E8C-D453-99D9-4703402B553B}"/>
                </a:ext>
              </a:extLst>
            </p:cNvPr>
            <p:cNvCxnSpPr>
              <a:stCxn id="192" idx="5"/>
              <a:endCxn id="200" idx="0"/>
            </p:cNvCxnSpPr>
            <p:nvPr/>
          </p:nvCxnSpPr>
          <p:spPr>
            <a:xfrm>
              <a:off x="3901587" y="5827622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F4131C9-4287-144C-C545-A73658FFE2BF}"/>
                </a:ext>
              </a:extLst>
            </p:cNvPr>
            <p:cNvCxnSpPr>
              <a:cxnSpLocks/>
              <a:stCxn id="192" idx="4"/>
              <a:endCxn id="202" idx="0"/>
            </p:cNvCxnSpPr>
            <p:nvPr/>
          </p:nvCxnSpPr>
          <p:spPr>
            <a:xfrm flipH="1">
              <a:off x="3681406" y="5860456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E0F07BF0-A87A-0861-4C5F-D72C6730C4E3}"/>
                </a:ext>
              </a:extLst>
            </p:cNvPr>
            <p:cNvCxnSpPr>
              <a:stCxn id="193" idx="3"/>
              <a:endCxn id="200" idx="7"/>
            </p:cNvCxnSpPr>
            <p:nvPr/>
          </p:nvCxnSpPr>
          <p:spPr>
            <a:xfrm flipH="1">
              <a:off x="4059190" y="5827622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D4C36A37-9D09-F8F0-6501-D7ED5542E04A}"/>
                </a:ext>
              </a:extLst>
            </p:cNvPr>
            <p:cNvCxnSpPr>
              <a:stCxn id="205" idx="4"/>
              <a:endCxn id="201" idx="0"/>
            </p:cNvCxnSpPr>
            <p:nvPr/>
          </p:nvCxnSpPr>
          <p:spPr>
            <a:xfrm>
              <a:off x="4270908" y="5650417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32400B1A-DA40-8E0D-AB9B-141E851CD1B2}"/>
                </a:ext>
              </a:extLst>
            </p:cNvPr>
            <p:cNvCxnSpPr>
              <a:stCxn id="197" idx="5"/>
              <a:endCxn id="205" idx="2"/>
            </p:cNvCxnSpPr>
            <p:nvPr/>
          </p:nvCxnSpPr>
          <p:spPr>
            <a:xfrm>
              <a:off x="3701823" y="5379465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D401E730-ABF3-673F-AF0D-1D758407A7F6}"/>
                </a:ext>
              </a:extLst>
            </p:cNvPr>
            <p:cNvCxnSpPr>
              <a:stCxn id="200" idx="4"/>
              <a:endCxn id="203" idx="1"/>
            </p:cNvCxnSpPr>
            <p:nvPr/>
          </p:nvCxnSpPr>
          <p:spPr>
            <a:xfrm>
              <a:off x="3979923" y="6254041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4" name="直接连接符 243">
              <a:extLst>
                <a:ext uri="{FF2B5EF4-FFF2-40B4-BE49-F238E27FC236}">
                  <a16:creationId xmlns:a16="http://schemas.microsoft.com/office/drawing/2014/main" id="{58B31105-48EA-F9EC-586A-880163C9C85E}"/>
                </a:ext>
              </a:extLst>
            </p:cNvPr>
            <p:cNvCxnSpPr>
              <a:cxnSpLocks/>
              <a:stCxn id="202" idx="6"/>
              <a:endCxn id="203" idx="2"/>
            </p:cNvCxnSpPr>
            <p:nvPr/>
          </p:nvCxnSpPr>
          <p:spPr>
            <a:xfrm flipV="1">
              <a:off x="3793507" y="6571419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连接符 244">
              <a:extLst>
                <a:ext uri="{FF2B5EF4-FFF2-40B4-BE49-F238E27FC236}">
                  <a16:creationId xmlns:a16="http://schemas.microsoft.com/office/drawing/2014/main" id="{2973A6BA-37C4-2A8F-1E3F-D9B3EE5EE25B}"/>
                </a:ext>
              </a:extLst>
            </p:cNvPr>
            <p:cNvCxnSpPr>
              <a:stCxn id="203" idx="7"/>
              <a:endCxn id="201" idx="3"/>
            </p:cNvCxnSpPr>
            <p:nvPr/>
          </p:nvCxnSpPr>
          <p:spPr>
            <a:xfrm flipV="1">
              <a:off x="4214163" y="6399443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9AFCF573-53A8-C548-6931-8500037E4E77}"/>
                </a:ext>
              </a:extLst>
            </p:cNvPr>
            <p:cNvCxnSpPr>
              <a:stCxn id="200" idx="6"/>
              <a:endCxn id="201" idx="2"/>
            </p:cNvCxnSpPr>
            <p:nvPr/>
          </p:nvCxnSpPr>
          <p:spPr>
            <a:xfrm>
              <a:off x="4092024" y="6141940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353223E2-A081-4414-A36A-6D41A020E893}"/>
                </a:ext>
              </a:extLst>
            </p:cNvPr>
            <p:cNvCxnSpPr>
              <a:stCxn id="145" idx="5"/>
              <a:endCxn id="166" idx="2"/>
            </p:cNvCxnSpPr>
            <p:nvPr/>
          </p:nvCxnSpPr>
          <p:spPr>
            <a:xfrm>
              <a:off x="-197459" y="5827622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462CCEF2-76B1-79D3-D46C-9F93E77AC379}"/>
                </a:ext>
              </a:extLst>
            </p:cNvPr>
            <p:cNvCxnSpPr>
              <a:stCxn id="201" idx="7"/>
              <a:endCxn id="193" idx="4"/>
            </p:cNvCxnSpPr>
            <p:nvPr/>
          </p:nvCxnSpPr>
          <p:spPr>
            <a:xfrm flipV="1">
              <a:off x="4528658" y="5860456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DFE252E9-AE46-EA01-14A0-C9598E1183FF}"/>
                </a:ext>
              </a:extLst>
            </p:cNvPr>
            <p:cNvCxnSpPr>
              <a:stCxn id="144" idx="5"/>
              <a:endCxn id="152" idx="1"/>
            </p:cNvCxnSpPr>
            <p:nvPr/>
          </p:nvCxnSpPr>
          <p:spPr>
            <a:xfrm>
              <a:off x="-1022077" y="5827622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94B3845B-3A2D-314B-8BD8-42E26FBD92DD}"/>
                </a:ext>
              </a:extLst>
            </p:cNvPr>
            <p:cNvCxnSpPr>
              <a:stCxn id="146" idx="6"/>
              <a:endCxn id="147" idx="2"/>
            </p:cNvCxnSpPr>
            <p:nvPr/>
          </p:nvCxnSpPr>
          <p:spPr>
            <a:xfrm>
              <a:off x="663110" y="5749165"/>
              <a:ext cx="5944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>
              <a:extLst>
                <a:ext uri="{FF2B5EF4-FFF2-40B4-BE49-F238E27FC236}">
                  <a16:creationId xmlns:a16="http://schemas.microsoft.com/office/drawing/2014/main" id="{E02AA6F8-A5F0-0454-8FEB-E4136ED9C902}"/>
                </a:ext>
              </a:extLst>
            </p:cNvPr>
            <p:cNvCxnSpPr>
              <a:cxnSpLocks/>
              <a:stCxn id="166" idx="7"/>
              <a:endCxn id="147" idx="3"/>
            </p:cNvCxnSpPr>
            <p:nvPr/>
          </p:nvCxnSpPr>
          <p:spPr>
            <a:xfrm flipV="1">
              <a:off x="1017252" y="5828432"/>
              <a:ext cx="273096" cy="183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13C4A2A6-780F-F477-531E-0D51C069DF40}"/>
                </a:ext>
              </a:extLst>
            </p:cNvPr>
            <p:cNvCxnSpPr>
              <a:cxnSpLocks/>
              <a:stCxn id="161" idx="6"/>
              <a:endCxn id="162" idx="2"/>
            </p:cNvCxnSpPr>
            <p:nvPr/>
          </p:nvCxnSpPr>
          <p:spPr>
            <a:xfrm>
              <a:off x="1728633" y="6718414"/>
              <a:ext cx="474012" cy="311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2C6B2065-ADEB-95E9-F067-83EC6AB9142E}"/>
                </a:ext>
              </a:extLst>
            </p:cNvPr>
            <p:cNvCxnSpPr>
              <a:cxnSpLocks/>
              <a:stCxn id="164" idx="6"/>
              <a:endCxn id="196" idx="2"/>
            </p:cNvCxnSpPr>
            <p:nvPr/>
          </p:nvCxnSpPr>
          <p:spPr>
            <a:xfrm>
              <a:off x="2612605" y="4991226"/>
              <a:ext cx="242969" cy="1210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A1BD1AB2-12F2-5BED-587F-480430DF28AB}"/>
                </a:ext>
              </a:extLst>
            </p:cNvPr>
            <p:cNvCxnSpPr>
              <a:cxnSpLocks/>
              <a:stCxn id="196" idx="6"/>
              <a:endCxn id="192" idx="1"/>
            </p:cNvCxnSpPr>
            <p:nvPr/>
          </p:nvCxnSpPr>
          <p:spPr>
            <a:xfrm>
              <a:off x="3079777" y="5112253"/>
              <a:ext cx="666392" cy="557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>
              <a:extLst>
                <a:ext uri="{FF2B5EF4-FFF2-40B4-BE49-F238E27FC236}">
                  <a16:creationId xmlns:a16="http://schemas.microsoft.com/office/drawing/2014/main" id="{FB4F3495-FADB-C9FD-447C-0AD490CDBF6A}"/>
                </a:ext>
              </a:extLst>
            </p:cNvPr>
            <p:cNvCxnSpPr>
              <a:cxnSpLocks/>
              <a:stCxn id="197" idx="7"/>
              <a:endCxn id="204" idx="2"/>
            </p:cNvCxnSpPr>
            <p:nvPr/>
          </p:nvCxnSpPr>
          <p:spPr>
            <a:xfrm flipV="1">
              <a:off x="3704940" y="5213588"/>
              <a:ext cx="354526" cy="8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连接符 256">
              <a:extLst>
                <a:ext uri="{FF2B5EF4-FFF2-40B4-BE49-F238E27FC236}">
                  <a16:creationId xmlns:a16="http://schemas.microsoft.com/office/drawing/2014/main" id="{DD71DF40-F767-8841-CEE7-F8D1ACED1D7A}"/>
                </a:ext>
              </a:extLst>
            </p:cNvPr>
            <p:cNvCxnSpPr>
              <a:cxnSpLocks/>
              <a:stCxn id="205" idx="5"/>
              <a:endCxn id="193" idx="2"/>
            </p:cNvCxnSpPr>
            <p:nvPr/>
          </p:nvCxnSpPr>
          <p:spPr>
            <a:xfrm>
              <a:off x="4353292" y="5618393"/>
              <a:ext cx="163543" cy="1307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D05B4D60-6BF1-3A60-CAD0-DD153ADB8F66}"/>
                </a:ext>
              </a:extLst>
            </p:cNvPr>
            <p:cNvCxnSpPr>
              <a:cxnSpLocks/>
              <a:stCxn id="192" idx="6"/>
              <a:endCxn id="193" idx="2"/>
            </p:cNvCxnSpPr>
            <p:nvPr/>
          </p:nvCxnSpPr>
          <p:spPr>
            <a:xfrm>
              <a:off x="3937538" y="5749165"/>
              <a:ext cx="5792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05F2BCA5-1B11-9EEC-C8C8-AF15FC9A3DA9}"/>
                </a:ext>
              </a:extLst>
            </p:cNvPr>
            <p:cNvCxnSpPr>
              <a:cxnSpLocks/>
              <a:stCxn id="148" idx="6"/>
              <a:endCxn id="149" idx="2"/>
            </p:cNvCxnSpPr>
            <p:nvPr/>
          </p:nvCxnSpPr>
          <p:spPr>
            <a:xfrm>
              <a:off x="2300324" y="5749165"/>
              <a:ext cx="5944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A52C028B-EFA4-140B-DE39-070F4AA0BD2F}"/>
                </a:ext>
              </a:extLst>
            </p:cNvPr>
            <p:cNvCxnSpPr>
              <a:cxnSpLocks/>
              <a:stCxn id="163" idx="0"/>
              <a:endCxn id="149" idx="3"/>
            </p:cNvCxnSpPr>
            <p:nvPr/>
          </p:nvCxnSpPr>
          <p:spPr>
            <a:xfrm flipV="1">
              <a:off x="2595697" y="5828432"/>
              <a:ext cx="331865" cy="407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1B9F5AB2-B458-DDC8-A6C3-4B1ED4EC7797}"/>
                </a:ext>
              </a:extLst>
            </p:cNvPr>
            <p:cNvCxnSpPr>
              <a:cxnSpLocks/>
              <a:stCxn id="160" idx="5"/>
              <a:endCxn id="162" idx="1"/>
            </p:cNvCxnSpPr>
            <p:nvPr/>
          </p:nvCxnSpPr>
          <p:spPr>
            <a:xfrm>
              <a:off x="2103946" y="6367419"/>
              <a:ext cx="131533" cy="302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连接符 261">
              <a:extLst>
                <a:ext uri="{FF2B5EF4-FFF2-40B4-BE49-F238E27FC236}">
                  <a16:creationId xmlns:a16="http://schemas.microsoft.com/office/drawing/2014/main" id="{743882A7-2545-A4F6-958B-330B346173A4}"/>
                </a:ext>
              </a:extLst>
            </p:cNvPr>
            <p:cNvCxnSpPr>
              <a:cxnSpLocks/>
              <a:stCxn id="199" idx="6"/>
              <a:endCxn id="200" idx="2"/>
            </p:cNvCxnSpPr>
            <p:nvPr/>
          </p:nvCxnSpPr>
          <p:spPr>
            <a:xfrm>
              <a:off x="3175815" y="6126212"/>
              <a:ext cx="695123" cy="165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71D55584-9435-49F1-C08D-458768CA9485}"/>
                </a:ext>
              </a:extLst>
            </p:cNvPr>
            <p:cNvCxnSpPr>
              <a:cxnSpLocks/>
              <a:stCxn id="203" idx="7"/>
              <a:endCxn id="201" idx="3"/>
            </p:cNvCxnSpPr>
            <p:nvPr/>
          </p:nvCxnSpPr>
          <p:spPr>
            <a:xfrm flipV="1">
              <a:off x="4217280" y="6400253"/>
              <a:ext cx="155960" cy="927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FFB982D4-F4BD-524A-05F7-17962E6290BC}"/>
                </a:ext>
              </a:extLst>
            </p:cNvPr>
            <p:cNvCxnSpPr>
              <a:cxnSpLocks/>
              <a:stCxn id="200" idx="7"/>
              <a:endCxn id="193" idx="3"/>
            </p:cNvCxnSpPr>
            <p:nvPr/>
          </p:nvCxnSpPr>
          <p:spPr>
            <a:xfrm flipV="1">
              <a:off x="4062307" y="5828432"/>
              <a:ext cx="487362" cy="235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B2B567F6-FC79-746C-3656-8D25BA196583}"/>
                </a:ext>
              </a:extLst>
            </p:cNvPr>
            <p:cNvCxnSpPr>
              <a:cxnSpLocks/>
              <a:stCxn id="144" idx="5"/>
              <a:endCxn id="152" idx="1"/>
            </p:cNvCxnSpPr>
            <p:nvPr/>
          </p:nvCxnSpPr>
          <p:spPr>
            <a:xfrm>
              <a:off x="-1021561" y="5827621"/>
              <a:ext cx="476316" cy="47837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968DC3A0-9A8C-21E8-C077-39E3379B36ED}"/>
                </a:ext>
              </a:extLst>
            </p:cNvPr>
            <p:cNvCxnSpPr>
              <a:cxnSpLocks/>
              <a:stCxn id="152" idx="6"/>
              <a:endCxn id="153" idx="2"/>
            </p:cNvCxnSpPr>
            <p:nvPr/>
          </p:nvCxnSpPr>
          <p:spPr>
            <a:xfrm flipV="1">
              <a:off x="-353876" y="6314826"/>
              <a:ext cx="556358" cy="7044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BBCD9DCF-E968-CB81-CD1A-E0F56034302F}"/>
                </a:ext>
              </a:extLst>
            </p:cNvPr>
            <p:cNvCxnSpPr>
              <a:cxnSpLocks/>
              <a:stCxn id="153" idx="5"/>
              <a:endCxn id="154" idx="2"/>
            </p:cNvCxnSpPr>
            <p:nvPr/>
          </p:nvCxnSpPr>
          <p:spPr>
            <a:xfrm>
              <a:off x="393851" y="6394093"/>
              <a:ext cx="477090" cy="13044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9FA19C7A-381C-28D1-99FC-CF949C4E3ADA}"/>
                </a:ext>
              </a:extLst>
            </p:cNvPr>
            <p:cNvCxnSpPr>
              <a:cxnSpLocks/>
              <a:stCxn id="154" idx="6"/>
              <a:endCxn id="160" idx="3"/>
            </p:cNvCxnSpPr>
            <p:nvPr/>
          </p:nvCxnSpPr>
          <p:spPr>
            <a:xfrm flipV="1">
              <a:off x="1095144" y="6366608"/>
              <a:ext cx="847666" cy="15793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31D67483-FE36-B50E-AF02-B556A058F42E}"/>
                </a:ext>
              </a:extLst>
            </p:cNvPr>
            <p:cNvCxnSpPr>
              <a:cxnSpLocks/>
              <a:stCxn id="160" idx="7"/>
              <a:endCxn id="148" idx="4"/>
            </p:cNvCxnSpPr>
            <p:nvPr/>
          </p:nvCxnSpPr>
          <p:spPr>
            <a:xfrm flipV="1">
              <a:off x="2101345" y="5860455"/>
              <a:ext cx="84277" cy="34761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DBA1CDCD-0515-D7D2-6472-E53A38065D19}"/>
                </a:ext>
              </a:extLst>
            </p:cNvPr>
            <p:cNvCxnSpPr>
              <a:cxnSpLocks/>
              <a:stCxn id="148" idx="7"/>
              <a:endCxn id="165" idx="2"/>
            </p:cNvCxnSpPr>
            <p:nvPr/>
          </p:nvCxnSpPr>
          <p:spPr>
            <a:xfrm flipV="1">
              <a:off x="2264889" y="5513983"/>
              <a:ext cx="301117" cy="155103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0E9F7CF4-B0E3-EBC0-44DE-D71236DD028B}"/>
                </a:ext>
              </a:extLst>
            </p:cNvPr>
            <p:cNvCxnSpPr>
              <a:cxnSpLocks/>
              <a:stCxn id="165" idx="7"/>
              <a:endCxn id="196" idx="3"/>
            </p:cNvCxnSpPr>
            <p:nvPr/>
          </p:nvCxnSpPr>
          <p:spPr>
            <a:xfrm flipV="1">
              <a:off x="2757375" y="5190709"/>
              <a:ext cx="128432" cy="24400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3F2AEED0-29FC-4B7F-06AF-6BC801714C0D}"/>
                </a:ext>
              </a:extLst>
            </p:cNvPr>
            <p:cNvCxnSpPr>
              <a:cxnSpLocks/>
              <a:stCxn id="196" idx="6"/>
              <a:endCxn id="197" idx="1"/>
            </p:cNvCxnSpPr>
            <p:nvPr/>
          </p:nvCxnSpPr>
          <p:spPr>
            <a:xfrm>
              <a:off x="3077176" y="5111442"/>
              <a:ext cx="466628" cy="10948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E58FBABB-27E6-A4CF-1923-E4CF6D8FA4F8}"/>
                </a:ext>
              </a:extLst>
            </p:cNvPr>
            <p:cNvCxnSpPr>
              <a:cxnSpLocks/>
              <a:stCxn id="197" idx="5"/>
              <a:endCxn id="205" idx="2"/>
            </p:cNvCxnSpPr>
            <p:nvPr/>
          </p:nvCxnSpPr>
          <p:spPr>
            <a:xfrm>
              <a:off x="3702339" y="5379464"/>
              <a:ext cx="456983" cy="15885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40421FFE-AD94-1497-0BF1-8158FB594D20}"/>
                </a:ext>
              </a:extLst>
            </p:cNvPr>
            <p:cNvCxnSpPr>
              <a:cxnSpLocks/>
              <a:stCxn id="205" idx="1"/>
              <a:endCxn id="204" idx="4"/>
            </p:cNvCxnSpPr>
            <p:nvPr/>
          </p:nvCxnSpPr>
          <p:spPr>
            <a:xfrm flipH="1" flipV="1">
              <a:off x="4168967" y="5324878"/>
              <a:ext cx="23189" cy="134169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978EFFD5-1E96-2328-180B-C3A20A2DEF2B}"/>
                </a:ext>
              </a:extLst>
            </p:cNvPr>
            <p:cNvCxnSpPr>
              <a:cxnSpLocks/>
              <a:stCxn id="204" idx="6"/>
              <a:endCxn id="193" idx="0"/>
            </p:cNvCxnSpPr>
            <p:nvPr/>
          </p:nvCxnSpPr>
          <p:spPr>
            <a:xfrm>
              <a:off x="4281068" y="5212777"/>
              <a:ext cx="345268" cy="423475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401403-6BC4-BC30-BC1F-C7AEF4B3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715" y="4527241"/>
            <a:ext cx="2802061" cy="16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2370FC-089B-2A96-59D4-1B65A893B944}"/>
              </a:ext>
            </a:extLst>
          </p:cNvPr>
          <p:cNvSpPr txBox="1"/>
          <p:nvPr/>
        </p:nvSpPr>
        <p:spPr>
          <a:xfrm>
            <a:off x="2415275" y="625331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STOC’22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71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Conclusions &amp; Open Problems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first </a:t>
                </a:r>
                <a:r>
                  <a:rPr lang="en-US" altLang="zh-CN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exact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distance oracles supporting multiple edge failures with a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reasonable size bound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 query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time</a:t>
                </a:r>
              </a:p>
              <a:p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question 1: vertex failures?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question 2: faster preprocessing time?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Need to compute (or approximate)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faster</a:t>
                </a: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Open question 3: improve the size bound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0FCB7-0A0D-10F6-2D7B-11B4854CDEC9}"/>
                  </a:ext>
                </a:extLst>
              </p:cNvPr>
              <p:cNvSpPr txBox="1"/>
              <p:nvPr/>
            </p:nvSpPr>
            <p:spPr>
              <a:xfrm>
                <a:off x="5806044" y="4669103"/>
                <a:ext cx="4573903" cy="64633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edges whose failure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maximises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distance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B50FCB7-0A0D-10F6-2D7B-11B4854CD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044" y="4669103"/>
                <a:ext cx="457390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6891C58-73A6-6E28-7E2F-E3090236AD9F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7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7C7A95-4C9D-417F-B9BE-B6FE09E14370}"/>
              </a:ext>
            </a:extLst>
          </p:cNvPr>
          <p:cNvSpPr/>
          <p:nvPr/>
        </p:nvSpPr>
        <p:spPr>
          <a:xfrm>
            <a:off x="2906666" y="2644170"/>
            <a:ext cx="6378669" cy="1569660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1" dirty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zh-CN" altLang="en-US" sz="9600" b="1" cap="none" spc="0" dirty="0">
              <a:ln w="1016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DAF525-050F-492B-9DE4-C22A3A915721}"/>
              </a:ext>
            </a:extLst>
          </p:cNvPr>
          <p:cNvSpPr txBox="1"/>
          <p:nvPr/>
        </p:nvSpPr>
        <p:spPr>
          <a:xfrm>
            <a:off x="4035971" y="4656082"/>
            <a:ext cx="4120056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Questions are welcome!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6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3D8AFA14-ECE5-D210-8F8C-89915C05C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Problem: given a graph, deal with failures.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avoids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3D8AFA14-ECE5-D210-8F8C-89915C05C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1DDFE4C0-60B9-379E-47CD-5677965D6830}"/>
              </a:ext>
            </a:extLst>
          </p:cNvPr>
          <p:cNvGrpSpPr/>
          <p:nvPr/>
        </p:nvGrpSpPr>
        <p:grpSpPr>
          <a:xfrm>
            <a:off x="2324885" y="3466760"/>
            <a:ext cx="5951367" cy="2038580"/>
            <a:chOff x="2324885" y="4180191"/>
            <a:chExt cx="5951367" cy="203858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AE5EA5-0F3F-D999-0F4C-AEB005AE9FE6}"/>
                </a:ext>
              </a:extLst>
            </p:cNvPr>
            <p:cNvSpPr/>
            <p:nvPr/>
          </p:nvSpPr>
          <p:spPr>
            <a:xfrm>
              <a:off x="2324885" y="4994180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1F51A83-9571-B6A5-EBAF-AB141CFB5C5F}"/>
                </a:ext>
              </a:extLst>
            </p:cNvPr>
            <p:cNvSpPr/>
            <p:nvPr/>
          </p:nvSpPr>
          <p:spPr>
            <a:xfrm>
              <a:off x="3149503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88CFFB4-6308-B8BB-8973-D81D4D917601}"/>
                </a:ext>
              </a:extLst>
            </p:cNvPr>
            <p:cNvSpPr/>
            <p:nvPr/>
          </p:nvSpPr>
          <p:spPr>
            <a:xfrm>
              <a:off x="3974121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80F8862-8F9E-BEAE-1DB6-9F9567687033}"/>
                </a:ext>
              </a:extLst>
            </p:cNvPr>
            <p:cNvSpPr/>
            <p:nvPr/>
          </p:nvSpPr>
          <p:spPr>
            <a:xfrm>
              <a:off x="4792728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57867544-3D5F-05D2-EB33-1005FF746333}"/>
                </a:ext>
              </a:extLst>
            </p:cNvPr>
            <p:cNvSpPr/>
            <p:nvPr/>
          </p:nvSpPr>
          <p:spPr>
            <a:xfrm>
              <a:off x="5611335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26B32BB-3A3E-425A-F526-C6B72561E57E}"/>
                </a:ext>
              </a:extLst>
            </p:cNvPr>
            <p:cNvSpPr/>
            <p:nvPr/>
          </p:nvSpPr>
          <p:spPr>
            <a:xfrm>
              <a:off x="6429942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3B600E17-A1B6-19DE-2E7C-6287E1866299}"/>
                </a:ext>
              </a:extLst>
            </p:cNvPr>
            <p:cNvSpPr/>
            <p:nvPr/>
          </p:nvSpPr>
          <p:spPr>
            <a:xfrm>
              <a:off x="2885246" y="445152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2F7C9634-8FEE-0559-D6AA-25ACA7A68EA9}"/>
                </a:ext>
              </a:extLst>
            </p:cNvPr>
            <p:cNvSpPr/>
            <p:nvPr/>
          </p:nvSpPr>
          <p:spPr>
            <a:xfrm>
              <a:off x="3628196" y="456362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7CA58B0-4539-E480-BA4A-578E7D358938}"/>
                </a:ext>
              </a:extLst>
            </p:cNvPr>
            <p:cNvSpPr/>
            <p:nvPr/>
          </p:nvSpPr>
          <p:spPr>
            <a:xfrm>
              <a:off x="2959736" y="563109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5207089-18B6-E950-C0D8-9DB058FFDFBB}"/>
                </a:ext>
              </a:extLst>
            </p:cNvPr>
            <p:cNvSpPr/>
            <p:nvPr/>
          </p:nvSpPr>
          <p:spPr>
            <a:xfrm>
              <a:off x="3740297" y="556065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15A2BAF-A8AB-77A3-6997-9CAF17DF4319}"/>
                </a:ext>
              </a:extLst>
            </p:cNvPr>
            <p:cNvSpPr/>
            <p:nvPr/>
          </p:nvSpPr>
          <p:spPr>
            <a:xfrm>
              <a:off x="4408756" y="57703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201D66A-C646-6FB9-3F5F-36DB6A43DCDE}"/>
                </a:ext>
              </a:extLst>
            </p:cNvPr>
            <p:cNvSpPr/>
            <p:nvPr/>
          </p:nvSpPr>
          <p:spPr>
            <a:xfrm>
              <a:off x="4904829" y="547246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EE646EF-BDE4-35BE-0C5A-172FAC6D3940}"/>
                </a:ext>
              </a:extLst>
            </p:cNvPr>
            <p:cNvSpPr/>
            <p:nvPr/>
          </p:nvSpPr>
          <p:spPr>
            <a:xfrm>
              <a:off x="4296654" y="418019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81A94C89-3096-8A6F-6737-49BD4664BF3E}"/>
                </a:ext>
              </a:extLst>
            </p:cNvPr>
            <p:cNvSpPr/>
            <p:nvPr/>
          </p:nvSpPr>
          <p:spPr>
            <a:xfrm>
              <a:off x="4663773" y="45881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E50C0AE-6F3C-6DF3-3BC7-0367AF54929D}"/>
                </a:ext>
              </a:extLst>
            </p:cNvPr>
            <p:cNvSpPr/>
            <p:nvPr/>
          </p:nvSpPr>
          <p:spPr>
            <a:xfrm>
              <a:off x="5263848" y="4326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2413016B-D7F7-DD75-7C48-5F5BF4C0DBAD}"/>
                </a:ext>
              </a:extLst>
            </p:cNvPr>
            <p:cNvSpPr/>
            <p:nvPr/>
          </p:nvSpPr>
          <p:spPr>
            <a:xfrm>
              <a:off x="5335690" y="4675722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7BB495A-4F34-6BCD-3308-11E94F4E3AEE}"/>
                </a:ext>
              </a:extLst>
            </p:cNvPr>
            <p:cNvSpPr/>
            <p:nvPr/>
          </p:nvSpPr>
          <p:spPr>
            <a:xfrm>
              <a:off x="5447791" y="553316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CCF6AC9-D4AF-A70D-EE7B-8C4E57894BC1}"/>
                </a:ext>
              </a:extLst>
            </p:cNvPr>
            <p:cNvSpPr/>
            <p:nvPr/>
          </p:nvSpPr>
          <p:spPr>
            <a:xfrm>
              <a:off x="5039644" y="596342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707D468-CB5D-495A-4BE0-24548AB4362D}"/>
                </a:ext>
              </a:extLst>
            </p:cNvPr>
            <p:cNvSpPr/>
            <p:nvPr/>
          </p:nvSpPr>
          <p:spPr>
            <a:xfrm>
              <a:off x="5737859" y="59945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AE8E2D7-2A20-E7B8-24A7-C7700AEA9158}"/>
                </a:ext>
              </a:extLst>
            </p:cNvPr>
            <p:cNvSpPr/>
            <p:nvPr/>
          </p:nvSpPr>
          <p:spPr>
            <a:xfrm>
              <a:off x="6018809" y="55930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9AF0271-D72C-BF1D-90AB-E12EB37DC72A}"/>
                </a:ext>
              </a:extLst>
            </p:cNvPr>
            <p:cNvSpPr/>
            <p:nvPr/>
          </p:nvSpPr>
          <p:spPr>
            <a:xfrm>
              <a:off x="5923616" y="42362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5EA4B17-DF79-FFF2-8506-9D91EC5E44DC}"/>
                </a:ext>
              </a:extLst>
            </p:cNvPr>
            <p:cNvSpPr/>
            <p:nvPr/>
          </p:nvSpPr>
          <p:spPr>
            <a:xfrm>
              <a:off x="6103821" y="475980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31C9739-4DC8-B267-247E-9BD20D3565FE}"/>
                </a:ext>
              </a:extLst>
            </p:cNvPr>
            <p:cNvSpPr/>
            <p:nvPr/>
          </p:nvSpPr>
          <p:spPr>
            <a:xfrm>
              <a:off x="4361097" y="533644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62A798F-C83F-B672-2417-41D665BD96E1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2549088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F6F7407-AF95-6137-CF84-F70AD72D72E1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3373706" y="5106282"/>
              <a:ext cx="6004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EB678DF-8A98-31C0-D827-5B3F71E7BE9B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198324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DE28F90-F65C-CED3-3CC1-30FA1F4CCBDD}"/>
                </a:ext>
              </a:extLst>
            </p:cNvPr>
            <p:cNvCxnSpPr>
              <a:stCxn id="19" idx="6"/>
              <a:endCxn id="20" idx="2"/>
            </p:cNvCxnSpPr>
            <p:nvPr/>
          </p:nvCxnSpPr>
          <p:spPr>
            <a:xfrm>
              <a:off x="5016931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05E13F39-0819-43B6-2D94-0E10FF8F00DB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>
              <a:off x="5835538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7D46AC7-6669-8E9A-DE16-752B20E484E9}"/>
                </a:ext>
              </a:extLst>
            </p:cNvPr>
            <p:cNvCxnSpPr>
              <a:stCxn id="16" idx="7"/>
              <a:endCxn id="22" idx="3"/>
            </p:cNvCxnSpPr>
            <p:nvPr/>
          </p:nvCxnSpPr>
          <p:spPr>
            <a:xfrm flipV="1">
              <a:off x="2516254" y="4642889"/>
              <a:ext cx="401826" cy="38412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7769C3D-B909-1628-22CB-4D4C94449579}"/>
                </a:ext>
              </a:extLst>
            </p:cNvPr>
            <p:cNvCxnSpPr>
              <a:stCxn id="22" idx="6"/>
              <a:endCxn id="23" idx="2"/>
            </p:cNvCxnSpPr>
            <p:nvPr/>
          </p:nvCxnSpPr>
          <p:spPr>
            <a:xfrm>
              <a:off x="3109449" y="4563622"/>
              <a:ext cx="518747" cy="1121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DB5656F-1EB8-F419-3FD6-0BAE4AAD6023}"/>
                </a:ext>
              </a:extLst>
            </p:cNvPr>
            <p:cNvCxnSpPr>
              <a:stCxn id="23" idx="5"/>
              <a:endCxn id="18" idx="1"/>
            </p:cNvCxnSpPr>
            <p:nvPr/>
          </p:nvCxnSpPr>
          <p:spPr>
            <a:xfrm>
              <a:off x="3819565" y="4754990"/>
              <a:ext cx="187390" cy="2720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5D0E74D-52CF-A38F-017D-217D7EB51CCE}"/>
                </a:ext>
              </a:extLst>
            </p:cNvPr>
            <p:cNvCxnSpPr>
              <a:stCxn id="18" idx="3"/>
              <a:endCxn id="25" idx="0"/>
            </p:cNvCxnSpPr>
            <p:nvPr/>
          </p:nvCxnSpPr>
          <p:spPr>
            <a:xfrm flipH="1">
              <a:off x="3852399" y="5185549"/>
              <a:ext cx="154556" cy="37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C1AFC17-F18D-2BBD-DCD9-ECABF32A93BB}"/>
                </a:ext>
              </a:extLst>
            </p:cNvPr>
            <p:cNvCxnSpPr>
              <a:stCxn id="25" idx="5"/>
              <a:endCxn id="26" idx="2"/>
            </p:cNvCxnSpPr>
            <p:nvPr/>
          </p:nvCxnSpPr>
          <p:spPr>
            <a:xfrm>
              <a:off x="3931666" y="5752021"/>
              <a:ext cx="477090" cy="13044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86CC03C-774B-BEC8-D808-BE566414878E}"/>
                </a:ext>
              </a:extLst>
            </p:cNvPr>
            <p:cNvCxnSpPr>
              <a:stCxn id="26" idx="6"/>
              <a:endCxn id="32" idx="3"/>
            </p:cNvCxnSpPr>
            <p:nvPr/>
          </p:nvCxnSpPr>
          <p:spPr>
            <a:xfrm flipV="1">
              <a:off x="4632959" y="5724536"/>
              <a:ext cx="847666" cy="15793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7074817-255F-D736-42E8-5D747CD21C98}"/>
                </a:ext>
              </a:extLst>
            </p:cNvPr>
            <p:cNvCxnSpPr>
              <a:stCxn id="32" idx="1"/>
              <a:endCxn id="27" idx="6"/>
            </p:cNvCxnSpPr>
            <p:nvPr/>
          </p:nvCxnSpPr>
          <p:spPr>
            <a:xfrm flipH="1">
              <a:off x="5129032" y="5566001"/>
              <a:ext cx="351593" cy="185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15FEE97-3FA5-0F08-8C2E-FDCCD861A711}"/>
                </a:ext>
              </a:extLst>
            </p:cNvPr>
            <p:cNvCxnSpPr>
              <a:cxnSpLocks/>
              <a:stCxn id="27" idx="0"/>
              <a:endCxn id="31" idx="3"/>
            </p:cNvCxnSpPr>
            <p:nvPr/>
          </p:nvCxnSpPr>
          <p:spPr>
            <a:xfrm flipV="1">
              <a:off x="5016931" y="4867091"/>
              <a:ext cx="351593" cy="6053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B5487A1-4D0D-0B4A-41F3-A275F059DA49}"/>
                </a:ext>
              </a:extLst>
            </p:cNvPr>
            <p:cNvCxnSpPr>
              <a:stCxn id="31" idx="2"/>
              <a:endCxn id="29" idx="6"/>
            </p:cNvCxnSpPr>
            <p:nvPr/>
          </p:nvCxnSpPr>
          <p:spPr>
            <a:xfrm flipH="1" flipV="1">
              <a:off x="4887976" y="4700281"/>
              <a:ext cx="447714" cy="87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8961763-21C3-2B4D-096D-099EC06A2991}"/>
                </a:ext>
              </a:extLst>
            </p:cNvPr>
            <p:cNvCxnSpPr>
              <a:stCxn id="29" idx="7"/>
              <a:endCxn id="30" idx="2"/>
            </p:cNvCxnSpPr>
            <p:nvPr/>
          </p:nvCxnSpPr>
          <p:spPr>
            <a:xfrm flipV="1">
              <a:off x="4855142" y="4438243"/>
              <a:ext cx="408706" cy="1827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01710F3-40EA-25EC-030E-CBA1101AFC6A}"/>
                </a:ext>
              </a:extLst>
            </p:cNvPr>
            <p:cNvCxnSpPr>
              <a:stCxn id="30" idx="6"/>
              <a:endCxn id="36" idx="2"/>
            </p:cNvCxnSpPr>
            <p:nvPr/>
          </p:nvCxnSpPr>
          <p:spPr>
            <a:xfrm flipV="1">
              <a:off x="5488051" y="4348343"/>
              <a:ext cx="435565" cy="899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0344DFA-B7C9-E9ED-315C-F219AB96987E}"/>
                </a:ext>
              </a:extLst>
            </p:cNvPr>
            <p:cNvCxnSpPr>
              <a:stCxn id="36" idx="4"/>
              <a:endCxn id="37" idx="1"/>
            </p:cNvCxnSpPr>
            <p:nvPr/>
          </p:nvCxnSpPr>
          <p:spPr>
            <a:xfrm>
              <a:off x="6035718" y="4460444"/>
              <a:ext cx="100937" cy="33219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5B848E-3152-7C53-B29C-5BC510A45899}"/>
                </a:ext>
              </a:extLst>
            </p:cNvPr>
            <p:cNvCxnSpPr>
              <a:stCxn id="37" idx="2"/>
              <a:endCxn id="20" idx="7"/>
            </p:cNvCxnSpPr>
            <p:nvPr/>
          </p:nvCxnSpPr>
          <p:spPr>
            <a:xfrm flipH="1">
              <a:off x="5802704" y="4871911"/>
              <a:ext cx="301117" cy="1551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9EB185F-AAF3-380F-9687-3CE206F652A6}"/>
                </a:ext>
              </a:extLst>
            </p:cNvPr>
            <p:cNvCxnSpPr>
              <a:stCxn id="17" idx="3"/>
              <a:endCxn id="24" idx="0"/>
            </p:cNvCxnSpPr>
            <p:nvPr/>
          </p:nvCxnSpPr>
          <p:spPr>
            <a:xfrm flipH="1">
              <a:off x="3071838" y="5185549"/>
              <a:ext cx="110499" cy="44554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8D4C558-3B61-D46B-3430-412170774294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3183939" y="5672754"/>
              <a:ext cx="556358" cy="704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0CDF5C27-2362-2F31-8612-4BDF187B0051}"/>
                </a:ext>
              </a:extLst>
            </p:cNvPr>
            <p:cNvCxnSpPr>
              <a:stCxn id="24" idx="7"/>
              <a:endCxn id="23" idx="4"/>
            </p:cNvCxnSpPr>
            <p:nvPr/>
          </p:nvCxnSpPr>
          <p:spPr>
            <a:xfrm flipV="1">
              <a:off x="3151105" y="4787824"/>
              <a:ext cx="589193" cy="87610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E40E044-5DF8-EC4E-25BA-B17E0E2DF7AF}"/>
                </a:ext>
              </a:extLst>
            </p:cNvPr>
            <p:cNvCxnSpPr>
              <a:stCxn id="23" idx="7"/>
              <a:endCxn id="28" idx="3"/>
            </p:cNvCxnSpPr>
            <p:nvPr/>
          </p:nvCxnSpPr>
          <p:spPr>
            <a:xfrm flipV="1">
              <a:off x="3819565" y="4371560"/>
              <a:ext cx="509923" cy="2248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C5E818A-E790-BC64-39B8-CF96573927DD}"/>
                </a:ext>
              </a:extLst>
            </p:cNvPr>
            <p:cNvCxnSpPr>
              <a:stCxn id="29" idx="2"/>
              <a:endCxn id="28" idx="5"/>
            </p:cNvCxnSpPr>
            <p:nvPr/>
          </p:nvCxnSpPr>
          <p:spPr>
            <a:xfrm flipH="1" flipV="1">
              <a:off x="4488023" y="4371560"/>
              <a:ext cx="175750" cy="3287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DBCE6DC-1344-16A6-7F1C-4862759C3599}"/>
                </a:ext>
              </a:extLst>
            </p:cNvPr>
            <p:cNvCxnSpPr>
              <a:stCxn id="28" idx="4"/>
              <a:endCxn id="18" idx="7"/>
            </p:cNvCxnSpPr>
            <p:nvPr/>
          </p:nvCxnSpPr>
          <p:spPr>
            <a:xfrm flipH="1">
              <a:off x="4165490" y="4404394"/>
              <a:ext cx="243266" cy="6226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17D8142-D17E-DC70-8A08-043C6DF0EEF4}"/>
                </a:ext>
              </a:extLst>
            </p:cNvPr>
            <p:cNvCxnSpPr>
              <a:stCxn id="38" idx="7"/>
              <a:endCxn id="19" idx="3"/>
            </p:cNvCxnSpPr>
            <p:nvPr/>
          </p:nvCxnSpPr>
          <p:spPr>
            <a:xfrm flipV="1">
              <a:off x="4552466" y="5185549"/>
              <a:ext cx="273096" cy="18373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E0B4DF8-051E-4D09-F065-5B1EB71B4C21}"/>
                </a:ext>
              </a:extLst>
            </p:cNvPr>
            <p:cNvSpPr/>
            <p:nvPr/>
          </p:nvSpPr>
          <p:spPr>
            <a:xfrm>
              <a:off x="7248549" y="4994180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11AB965B-8C69-5921-EA9D-8811B472482A}"/>
                </a:ext>
              </a:extLst>
            </p:cNvPr>
            <p:cNvSpPr/>
            <p:nvPr/>
          </p:nvSpPr>
          <p:spPr>
            <a:xfrm>
              <a:off x="8052049" y="4994180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8793D846-41EC-07B9-5422-E94CE8F676C9}"/>
                </a:ext>
              </a:extLst>
            </p:cNvPr>
            <p:cNvSpPr/>
            <p:nvPr/>
          </p:nvSpPr>
          <p:spPr>
            <a:xfrm>
              <a:off x="6824582" y="555645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4DEBAC55-5712-E300-7758-78F04CA16454}"/>
                </a:ext>
              </a:extLst>
            </p:cNvPr>
            <p:cNvSpPr/>
            <p:nvPr/>
          </p:nvSpPr>
          <p:spPr>
            <a:xfrm>
              <a:off x="6542043" y="596342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0CDDF14A-8C31-B9CC-7009-83B5160591E1}"/>
                </a:ext>
              </a:extLst>
            </p:cNvPr>
            <p:cNvSpPr/>
            <p:nvPr/>
          </p:nvSpPr>
          <p:spPr>
            <a:xfrm>
              <a:off x="6390788" y="4357268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D1F9155-9345-2A0F-26AA-6A5C2AB201E9}"/>
                </a:ext>
              </a:extLst>
            </p:cNvPr>
            <p:cNvSpPr/>
            <p:nvPr/>
          </p:nvSpPr>
          <p:spPr>
            <a:xfrm>
              <a:off x="7048785" y="454602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3AED6600-3E8E-D552-979C-D0073B7FAE63}"/>
                </a:ext>
              </a:extLst>
            </p:cNvPr>
            <p:cNvSpPr/>
            <p:nvPr/>
          </p:nvSpPr>
          <p:spPr>
            <a:xfrm>
              <a:off x="6781535" y="4794779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197BB15-C081-A5D2-6EE7-A791B131F15E}"/>
                </a:ext>
              </a:extLst>
            </p:cNvPr>
            <p:cNvSpPr/>
            <p:nvPr/>
          </p:nvSpPr>
          <p:spPr>
            <a:xfrm>
              <a:off x="6486826" y="5371227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5993E5B3-9968-22B6-CF47-6E32463778DF}"/>
                </a:ext>
              </a:extLst>
            </p:cNvPr>
            <p:cNvSpPr/>
            <p:nvPr/>
          </p:nvSpPr>
          <p:spPr>
            <a:xfrm>
              <a:off x="7406152" y="53877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A3E0C598-2283-7D7B-6725-8A9335B05DCD}"/>
                </a:ext>
              </a:extLst>
            </p:cNvPr>
            <p:cNvSpPr/>
            <p:nvPr/>
          </p:nvSpPr>
          <p:spPr>
            <a:xfrm>
              <a:off x="7875620" y="556600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07960AC-D649-7324-6104-EE2A8A455D0B}"/>
                </a:ext>
              </a:extLst>
            </p:cNvPr>
            <p:cNvSpPr/>
            <p:nvPr/>
          </p:nvSpPr>
          <p:spPr>
            <a:xfrm>
              <a:off x="7107635" y="5859565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B1AD0722-97D1-371F-5F7D-B6F96364274E}"/>
                </a:ext>
              </a:extLst>
            </p:cNvPr>
            <p:cNvSpPr/>
            <p:nvPr/>
          </p:nvSpPr>
          <p:spPr>
            <a:xfrm>
              <a:off x="7561125" y="5817244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6996301-6B29-D314-D1AB-35655E0A9D51}"/>
                </a:ext>
              </a:extLst>
            </p:cNvPr>
            <p:cNvSpPr/>
            <p:nvPr/>
          </p:nvSpPr>
          <p:spPr>
            <a:xfrm>
              <a:off x="7594680" y="4458603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31DE023-D2C5-17A5-6839-CFC8DC97F913}"/>
                </a:ext>
              </a:extLst>
            </p:cNvPr>
            <p:cNvSpPr/>
            <p:nvPr/>
          </p:nvSpPr>
          <p:spPr>
            <a:xfrm>
              <a:off x="7697137" y="4784141"/>
              <a:ext cx="224203" cy="224203"/>
            </a:xfrm>
            <a:prstGeom prst="ellips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A6542A2-5F9B-78C4-1452-57A2898A6C31}"/>
                </a:ext>
              </a:extLst>
            </p:cNvPr>
            <p:cNvCxnSpPr>
              <a:stCxn id="20" idx="5"/>
              <a:endCxn id="35" idx="1"/>
            </p:cNvCxnSpPr>
            <p:nvPr/>
          </p:nvCxnSpPr>
          <p:spPr>
            <a:xfrm>
              <a:off x="5802704" y="5185549"/>
              <a:ext cx="248939" cy="4403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8796119-998B-38B7-B012-AFFD70067264}"/>
                </a:ext>
              </a:extLst>
            </p:cNvPr>
            <p:cNvCxnSpPr>
              <a:stCxn id="35" idx="6"/>
              <a:endCxn id="71" idx="3"/>
            </p:cNvCxnSpPr>
            <p:nvPr/>
          </p:nvCxnSpPr>
          <p:spPr>
            <a:xfrm flipV="1">
              <a:off x="6243012" y="5562596"/>
              <a:ext cx="276648" cy="14254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3BB37DB-F595-9569-D211-4466829522E4}"/>
                </a:ext>
              </a:extLst>
            </p:cNvPr>
            <p:cNvCxnSpPr>
              <a:cxnSpLocks/>
              <a:stCxn id="71" idx="7"/>
              <a:endCxn id="70" idx="3"/>
            </p:cNvCxnSpPr>
            <p:nvPr/>
          </p:nvCxnSpPr>
          <p:spPr>
            <a:xfrm flipV="1">
              <a:off x="6678195" y="4986148"/>
              <a:ext cx="136174" cy="4179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F3ED5B1-32E2-4737-18FE-4406320044C0}"/>
                </a:ext>
              </a:extLst>
            </p:cNvPr>
            <p:cNvCxnSpPr>
              <a:stCxn id="70" idx="7"/>
              <a:endCxn id="69" idx="3"/>
            </p:cNvCxnSpPr>
            <p:nvPr/>
          </p:nvCxnSpPr>
          <p:spPr>
            <a:xfrm flipV="1">
              <a:off x="6972904" y="4737392"/>
              <a:ext cx="108715" cy="902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E592FF74-5DA5-072C-5D1C-E9F045EC98DD}"/>
                </a:ext>
              </a:extLst>
            </p:cNvPr>
            <p:cNvCxnSpPr>
              <a:stCxn id="69" idx="7"/>
              <a:endCxn id="76" idx="2"/>
            </p:cNvCxnSpPr>
            <p:nvPr/>
          </p:nvCxnSpPr>
          <p:spPr>
            <a:xfrm flipV="1">
              <a:off x="7240154" y="4570705"/>
              <a:ext cx="354526" cy="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E733E68-73F2-9DEB-B1A9-CAD57AEE0F14}"/>
                </a:ext>
              </a:extLst>
            </p:cNvPr>
            <p:cNvCxnSpPr>
              <a:cxnSpLocks/>
              <a:stCxn id="76" idx="6"/>
              <a:endCxn id="65" idx="0"/>
            </p:cNvCxnSpPr>
            <p:nvPr/>
          </p:nvCxnSpPr>
          <p:spPr>
            <a:xfrm>
              <a:off x="7818883" y="4570705"/>
              <a:ext cx="345268" cy="423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4A0E64F-CC6F-3C2B-CA42-50FC77CB357E}"/>
                </a:ext>
              </a:extLst>
            </p:cNvPr>
            <p:cNvCxnSpPr>
              <a:stCxn id="76" idx="4"/>
              <a:endCxn id="77" idx="1"/>
            </p:cNvCxnSpPr>
            <p:nvPr/>
          </p:nvCxnSpPr>
          <p:spPr>
            <a:xfrm>
              <a:off x="7706782" y="4682806"/>
              <a:ext cx="23189" cy="13416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388A8DD2-5C6F-AB2E-3D6E-F7545D721E0C}"/>
                </a:ext>
              </a:extLst>
            </p:cNvPr>
            <p:cNvCxnSpPr>
              <a:stCxn id="77" idx="5"/>
              <a:endCxn id="65" idx="2"/>
            </p:cNvCxnSpPr>
            <p:nvPr/>
          </p:nvCxnSpPr>
          <p:spPr>
            <a:xfrm>
              <a:off x="7888506" y="4975510"/>
              <a:ext cx="163543" cy="1307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DD850D2-916F-A1FB-8F70-996ADE99C42C}"/>
                </a:ext>
              </a:extLst>
            </p:cNvPr>
            <p:cNvCxnSpPr>
              <a:stCxn id="28" idx="4"/>
              <a:endCxn id="38" idx="0"/>
            </p:cNvCxnSpPr>
            <p:nvPr/>
          </p:nvCxnSpPr>
          <p:spPr>
            <a:xfrm>
              <a:off x="4408756" y="4404394"/>
              <a:ext cx="64443" cy="9320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803260E6-9832-807E-5E83-4AD0F0082AA0}"/>
                </a:ext>
              </a:extLst>
            </p:cNvPr>
            <p:cNvCxnSpPr>
              <a:cxnSpLocks/>
              <a:stCxn id="32" idx="5"/>
              <a:endCxn id="34" idx="1"/>
            </p:cNvCxnSpPr>
            <p:nvPr/>
          </p:nvCxnSpPr>
          <p:spPr>
            <a:xfrm>
              <a:off x="5639160" y="5724536"/>
              <a:ext cx="131533" cy="3028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BE966D2D-2A38-C9F9-C871-E0310749F9BA}"/>
                </a:ext>
              </a:extLst>
            </p:cNvPr>
            <p:cNvCxnSpPr>
              <a:stCxn id="26" idx="5"/>
              <a:endCxn id="33" idx="2"/>
            </p:cNvCxnSpPr>
            <p:nvPr/>
          </p:nvCxnSpPr>
          <p:spPr>
            <a:xfrm>
              <a:off x="4600125" y="5961734"/>
              <a:ext cx="439519" cy="11379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602FFC6-4A6D-452E-65D8-6890033E22DA}"/>
                </a:ext>
              </a:extLst>
            </p:cNvPr>
            <p:cNvCxnSpPr>
              <a:stCxn id="33" idx="7"/>
              <a:endCxn id="32" idx="4"/>
            </p:cNvCxnSpPr>
            <p:nvPr/>
          </p:nvCxnSpPr>
          <p:spPr>
            <a:xfrm flipV="1">
              <a:off x="5231013" y="5757370"/>
              <a:ext cx="328880" cy="23889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51EE59B5-0CDB-D82C-E495-95EC65A90997}"/>
                </a:ext>
              </a:extLst>
            </p:cNvPr>
            <p:cNvCxnSpPr>
              <a:stCxn id="26" idx="0"/>
              <a:endCxn id="38" idx="4"/>
            </p:cNvCxnSpPr>
            <p:nvPr/>
          </p:nvCxnSpPr>
          <p:spPr>
            <a:xfrm flipH="1" flipV="1">
              <a:off x="4473199" y="5560652"/>
              <a:ext cx="47659" cy="20971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7A139D38-C634-41EE-31D6-C5A7BC0751DA}"/>
                </a:ext>
              </a:extLst>
            </p:cNvPr>
            <p:cNvCxnSpPr>
              <a:stCxn id="20" idx="4"/>
              <a:endCxn id="32" idx="7"/>
            </p:cNvCxnSpPr>
            <p:nvPr/>
          </p:nvCxnSpPr>
          <p:spPr>
            <a:xfrm flipH="1">
              <a:off x="5639160" y="5218383"/>
              <a:ext cx="84277" cy="34761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AAE3DF5F-3A93-BB38-228F-66821C73E109}"/>
                </a:ext>
              </a:extLst>
            </p:cNvPr>
            <p:cNvCxnSpPr>
              <a:stCxn id="34" idx="7"/>
              <a:endCxn id="35" idx="3"/>
            </p:cNvCxnSpPr>
            <p:nvPr/>
          </p:nvCxnSpPr>
          <p:spPr>
            <a:xfrm flipV="1">
              <a:off x="5929228" y="5784410"/>
              <a:ext cx="122415" cy="2429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169AA51-BCC4-96CE-1327-DE769C9CE8C7}"/>
                </a:ext>
              </a:extLst>
            </p:cNvPr>
            <p:cNvCxnSpPr>
              <a:stCxn id="34" idx="2"/>
              <a:endCxn id="33" idx="6"/>
            </p:cNvCxnSpPr>
            <p:nvPr/>
          </p:nvCxnSpPr>
          <p:spPr>
            <a:xfrm flipH="1" flipV="1">
              <a:off x="5263847" y="6075531"/>
              <a:ext cx="474012" cy="3113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B27788EC-CFA7-E906-0E3E-98FC184FAAC9}"/>
                </a:ext>
              </a:extLst>
            </p:cNvPr>
            <p:cNvCxnSpPr>
              <a:stCxn id="36" idx="6"/>
              <a:endCxn id="68" idx="2"/>
            </p:cNvCxnSpPr>
            <p:nvPr/>
          </p:nvCxnSpPr>
          <p:spPr>
            <a:xfrm>
              <a:off x="6147819" y="4348343"/>
              <a:ext cx="242969" cy="12102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D9B539E-9BB1-F6B6-0907-631D47A5755E}"/>
                </a:ext>
              </a:extLst>
            </p:cNvPr>
            <p:cNvCxnSpPr>
              <a:stCxn id="68" idx="3"/>
              <a:endCxn id="37" idx="7"/>
            </p:cNvCxnSpPr>
            <p:nvPr/>
          </p:nvCxnSpPr>
          <p:spPr>
            <a:xfrm flipH="1">
              <a:off x="6295190" y="4548637"/>
              <a:ext cx="128432" cy="24400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1418E0A1-90F8-2F14-171F-82E85692B006}"/>
                </a:ext>
              </a:extLst>
            </p:cNvPr>
            <p:cNvCxnSpPr>
              <a:stCxn id="68" idx="4"/>
              <a:endCxn id="21" idx="0"/>
            </p:cNvCxnSpPr>
            <p:nvPr/>
          </p:nvCxnSpPr>
          <p:spPr>
            <a:xfrm>
              <a:off x="6502890" y="4581471"/>
              <a:ext cx="39154" cy="41270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167A1559-89EE-5A3B-6639-9CFFFBBF5688}"/>
                </a:ext>
              </a:extLst>
            </p:cNvPr>
            <p:cNvCxnSpPr>
              <a:stCxn id="21" idx="6"/>
              <a:endCxn id="64" idx="2"/>
            </p:cNvCxnSpPr>
            <p:nvPr/>
          </p:nvCxnSpPr>
          <p:spPr>
            <a:xfrm>
              <a:off x="6654145" y="5106282"/>
              <a:ext cx="59440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8A1A65D2-9D00-D8D5-84EA-E5EB88EC843A}"/>
                </a:ext>
              </a:extLst>
            </p:cNvPr>
            <p:cNvCxnSpPr>
              <a:stCxn id="64" idx="6"/>
              <a:endCxn id="65" idx="2"/>
            </p:cNvCxnSpPr>
            <p:nvPr/>
          </p:nvCxnSpPr>
          <p:spPr>
            <a:xfrm>
              <a:off x="7472752" y="5106282"/>
              <a:ext cx="5792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C567E2B-F49C-610B-736D-5A9CE4894E0D}"/>
                </a:ext>
              </a:extLst>
            </p:cNvPr>
            <p:cNvCxnSpPr>
              <a:stCxn id="68" idx="6"/>
              <a:endCxn id="64" idx="1"/>
            </p:cNvCxnSpPr>
            <p:nvPr/>
          </p:nvCxnSpPr>
          <p:spPr>
            <a:xfrm>
              <a:off x="6614991" y="4469370"/>
              <a:ext cx="666392" cy="55764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B2487E1-3440-38E7-19A5-5D9FDC953462}"/>
                </a:ext>
              </a:extLst>
            </p:cNvPr>
            <p:cNvCxnSpPr>
              <a:stCxn id="69" idx="1"/>
              <a:endCxn id="68" idx="6"/>
            </p:cNvCxnSpPr>
            <p:nvPr/>
          </p:nvCxnSpPr>
          <p:spPr>
            <a:xfrm flipH="1" flipV="1">
              <a:off x="6614991" y="4469370"/>
              <a:ext cx="466628" cy="10948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B15312CE-301E-633E-BB15-93EAC55E53C3}"/>
                </a:ext>
              </a:extLst>
            </p:cNvPr>
            <p:cNvCxnSpPr>
              <a:cxnSpLocks/>
              <a:stCxn id="71" idx="4"/>
              <a:endCxn id="67" idx="0"/>
            </p:cNvCxnSpPr>
            <p:nvPr/>
          </p:nvCxnSpPr>
          <p:spPr>
            <a:xfrm>
              <a:off x="6598928" y="5595430"/>
              <a:ext cx="55217" cy="36799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17421B0-3371-E584-51E3-6970076BDDAD}"/>
                </a:ext>
              </a:extLst>
            </p:cNvPr>
            <p:cNvCxnSpPr>
              <a:stCxn id="34" idx="6"/>
              <a:endCxn id="67" idx="2"/>
            </p:cNvCxnSpPr>
            <p:nvPr/>
          </p:nvCxnSpPr>
          <p:spPr>
            <a:xfrm flipV="1">
              <a:off x="5962062" y="6075530"/>
              <a:ext cx="579981" cy="311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9D5D582-52B2-DF4C-D333-2F9C8E80C699}"/>
                </a:ext>
              </a:extLst>
            </p:cNvPr>
            <p:cNvCxnSpPr>
              <a:stCxn id="35" idx="5"/>
              <a:endCxn id="67" idx="1"/>
            </p:cNvCxnSpPr>
            <p:nvPr/>
          </p:nvCxnSpPr>
          <p:spPr>
            <a:xfrm>
              <a:off x="6210178" y="5784410"/>
              <a:ext cx="364699" cy="2118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4D29AA7B-9D64-807C-4C26-D92DC5906497}"/>
                </a:ext>
              </a:extLst>
            </p:cNvPr>
            <p:cNvCxnSpPr>
              <a:stCxn id="35" idx="0"/>
              <a:endCxn id="21" idx="3"/>
            </p:cNvCxnSpPr>
            <p:nvPr/>
          </p:nvCxnSpPr>
          <p:spPr>
            <a:xfrm flipV="1">
              <a:off x="6130911" y="5185549"/>
              <a:ext cx="331865" cy="40749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3C9AA491-EF0C-7964-21B8-C477562B7DB0}"/>
                </a:ext>
              </a:extLst>
            </p:cNvPr>
            <p:cNvCxnSpPr>
              <a:stCxn id="71" idx="6"/>
              <a:endCxn id="72" idx="2"/>
            </p:cNvCxnSpPr>
            <p:nvPr/>
          </p:nvCxnSpPr>
          <p:spPr>
            <a:xfrm>
              <a:off x="6711029" y="5483329"/>
              <a:ext cx="695123" cy="1653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CEC2C5AA-8B4C-E797-5241-9B4421DA017D}"/>
                </a:ext>
              </a:extLst>
            </p:cNvPr>
            <p:cNvCxnSpPr>
              <a:stCxn id="66" idx="5"/>
              <a:endCxn id="74" idx="1"/>
            </p:cNvCxnSpPr>
            <p:nvPr/>
          </p:nvCxnSpPr>
          <p:spPr>
            <a:xfrm>
              <a:off x="7015951" y="5747826"/>
              <a:ext cx="124518" cy="14457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5789C01-4929-3DB3-3476-047BAE56BCC6}"/>
                </a:ext>
              </a:extLst>
            </p:cNvPr>
            <p:cNvCxnSpPr>
              <a:stCxn id="71" idx="5"/>
              <a:endCxn id="66" idx="1"/>
            </p:cNvCxnSpPr>
            <p:nvPr/>
          </p:nvCxnSpPr>
          <p:spPr>
            <a:xfrm>
              <a:off x="6678195" y="5562596"/>
              <a:ext cx="179221" cy="2669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BDE2F58D-A1E4-9241-D6F9-D2052439E6D9}"/>
                </a:ext>
              </a:extLst>
            </p:cNvPr>
            <p:cNvCxnSpPr>
              <a:stCxn id="67" idx="7"/>
              <a:endCxn id="66" idx="3"/>
            </p:cNvCxnSpPr>
            <p:nvPr/>
          </p:nvCxnSpPr>
          <p:spPr>
            <a:xfrm flipV="1">
              <a:off x="6733412" y="5747826"/>
              <a:ext cx="124004" cy="24843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DDD5050-7AA8-8A63-61CE-397280F516F4}"/>
                </a:ext>
              </a:extLst>
            </p:cNvPr>
            <p:cNvCxnSpPr>
              <a:stCxn id="74" idx="3"/>
              <a:endCxn id="67" idx="6"/>
            </p:cNvCxnSpPr>
            <p:nvPr/>
          </p:nvCxnSpPr>
          <p:spPr>
            <a:xfrm flipH="1">
              <a:off x="6766246" y="6050934"/>
              <a:ext cx="374223" cy="2459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97B1B781-B87A-B238-7A34-B7FE22E56C48}"/>
                </a:ext>
              </a:extLst>
            </p:cNvPr>
            <p:cNvCxnSpPr>
              <a:stCxn id="64" idx="5"/>
              <a:endCxn id="72" idx="0"/>
            </p:cNvCxnSpPr>
            <p:nvPr/>
          </p:nvCxnSpPr>
          <p:spPr>
            <a:xfrm>
              <a:off x="7439918" y="5185549"/>
              <a:ext cx="78336" cy="2022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7555420B-FA0B-EDFE-FB8B-0A1EDC9A65E8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flipH="1">
              <a:off x="7219737" y="5218383"/>
              <a:ext cx="140914" cy="6411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CF96031-4B18-C07F-28DD-A0DB02C8557A}"/>
                </a:ext>
              </a:extLst>
            </p:cNvPr>
            <p:cNvCxnSpPr>
              <a:stCxn id="65" idx="3"/>
              <a:endCxn id="72" idx="7"/>
            </p:cNvCxnSpPr>
            <p:nvPr/>
          </p:nvCxnSpPr>
          <p:spPr>
            <a:xfrm flipH="1">
              <a:off x="7597521" y="5185549"/>
              <a:ext cx="487362" cy="235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3E6080C-CBE8-D64F-8F72-C6EFA887CD55}"/>
                </a:ext>
              </a:extLst>
            </p:cNvPr>
            <p:cNvCxnSpPr>
              <a:stCxn id="77" idx="4"/>
              <a:endCxn id="73" idx="0"/>
            </p:cNvCxnSpPr>
            <p:nvPr/>
          </p:nvCxnSpPr>
          <p:spPr>
            <a:xfrm>
              <a:off x="7809239" y="5008344"/>
              <a:ext cx="178483" cy="5576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D27A0420-22AC-53FB-DB5C-8B18A31C99E2}"/>
                </a:ext>
              </a:extLst>
            </p:cNvPr>
            <p:cNvCxnSpPr>
              <a:stCxn id="69" idx="5"/>
              <a:endCxn id="77" idx="2"/>
            </p:cNvCxnSpPr>
            <p:nvPr/>
          </p:nvCxnSpPr>
          <p:spPr>
            <a:xfrm>
              <a:off x="7240154" y="4737392"/>
              <a:ext cx="456983" cy="1588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D2884738-1809-F07F-9658-673D6AD02AEB}"/>
                </a:ext>
              </a:extLst>
            </p:cNvPr>
            <p:cNvCxnSpPr>
              <a:stCxn id="72" idx="4"/>
              <a:endCxn id="75" idx="1"/>
            </p:cNvCxnSpPr>
            <p:nvPr/>
          </p:nvCxnSpPr>
          <p:spPr>
            <a:xfrm>
              <a:off x="7518254" y="5611968"/>
              <a:ext cx="75705" cy="2381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E20389E3-B73C-83B2-3F22-C6478C7A19C6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 flipV="1">
              <a:off x="7331838" y="5929346"/>
              <a:ext cx="229287" cy="423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EC4A6D0B-5C1A-9957-A684-FCF254D13692}"/>
                </a:ext>
              </a:extLst>
            </p:cNvPr>
            <p:cNvCxnSpPr>
              <a:stCxn id="75" idx="7"/>
              <a:endCxn id="73" idx="3"/>
            </p:cNvCxnSpPr>
            <p:nvPr/>
          </p:nvCxnSpPr>
          <p:spPr>
            <a:xfrm flipV="1">
              <a:off x="7752494" y="5757370"/>
              <a:ext cx="155960" cy="927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542B0D1-027D-BB4C-E2E1-77068FC51567}"/>
                </a:ext>
              </a:extLst>
            </p:cNvPr>
            <p:cNvCxnSpPr>
              <a:stCxn id="72" idx="6"/>
              <a:endCxn id="73" idx="2"/>
            </p:cNvCxnSpPr>
            <p:nvPr/>
          </p:nvCxnSpPr>
          <p:spPr>
            <a:xfrm>
              <a:off x="7630355" y="5499867"/>
              <a:ext cx="245265" cy="178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B7501EFD-DD8B-93ED-1F98-45A7CC2CA595}"/>
                </a:ext>
              </a:extLst>
            </p:cNvPr>
            <p:cNvCxnSpPr>
              <a:stCxn id="17" idx="5"/>
              <a:endCxn id="38" idx="2"/>
            </p:cNvCxnSpPr>
            <p:nvPr/>
          </p:nvCxnSpPr>
          <p:spPr>
            <a:xfrm>
              <a:off x="3340872" y="5185549"/>
              <a:ext cx="1020225" cy="2630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7029312-95FE-516E-E1B4-70FDEC083DF8}"/>
                </a:ext>
              </a:extLst>
            </p:cNvPr>
            <p:cNvCxnSpPr>
              <a:stCxn id="73" idx="7"/>
              <a:endCxn id="65" idx="4"/>
            </p:cNvCxnSpPr>
            <p:nvPr/>
          </p:nvCxnSpPr>
          <p:spPr>
            <a:xfrm flipV="1">
              <a:off x="8066989" y="5218383"/>
              <a:ext cx="97162" cy="3804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6AFB7F2-5565-283F-9028-9B192DE0C982}"/>
                </a:ext>
              </a:extLst>
            </p:cNvPr>
            <p:cNvCxnSpPr>
              <a:stCxn id="16" idx="5"/>
              <a:endCxn id="24" idx="1"/>
            </p:cNvCxnSpPr>
            <p:nvPr/>
          </p:nvCxnSpPr>
          <p:spPr>
            <a:xfrm>
              <a:off x="2516254" y="5185549"/>
              <a:ext cx="476316" cy="4783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0271732F-60DD-B10F-7551-7BAF5218EABD}"/>
              </a:ext>
            </a:extLst>
          </p:cNvPr>
          <p:cNvGrpSpPr/>
          <p:nvPr/>
        </p:nvGrpSpPr>
        <p:grpSpPr>
          <a:xfrm>
            <a:off x="4201441" y="3635722"/>
            <a:ext cx="3886559" cy="1758327"/>
            <a:chOff x="4198324" y="3618712"/>
            <a:chExt cx="3886559" cy="1758327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grpSpPr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76A85DF4-2796-9D9C-1B27-57F68CFA6226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198324" y="4376651"/>
              <a:ext cx="5944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C8AA5EE1-7E80-FD97-0F1F-19C4033F1677}"/>
                </a:ext>
              </a:extLst>
            </p:cNvPr>
            <p:cNvCxnSpPr>
              <a:cxnSpLocks/>
              <a:stCxn id="38" idx="7"/>
              <a:endCxn id="19" idx="3"/>
            </p:cNvCxnSpPr>
            <p:nvPr/>
          </p:nvCxnSpPr>
          <p:spPr>
            <a:xfrm flipV="1">
              <a:off x="4552466" y="4455918"/>
              <a:ext cx="273096" cy="18373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A6861B4A-A7AC-DE9C-D8C6-F9FC0A0C8FC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5263847" y="5345900"/>
              <a:ext cx="474012" cy="3113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F0FC26B1-F408-BE7C-C82B-DCB7670DBEBA}"/>
                </a:ext>
              </a:extLst>
            </p:cNvPr>
            <p:cNvCxnSpPr>
              <a:cxnSpLocks/>
              <a:stCxn id="36" idx="6"/>
              <a:endCxn id="68" idx="2"/>
            </p:cNvCxnSpPr>
            <p:nvPr/>
          </p:nvCxnSpPr>
          <p:spPr>
            <a:xfrm>
              <a:off x="6147819" y="3618712"/>
              <a:ext cx="242969" cy="1210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8F9B5121-509A-B85F-22C1-B23700FED503}"/>
                </a:ext>
              </a:extLst>
            </p:cNvPr>
            <p:cNvCxnSpPr>
              <a:cxnSpLocks/>
              <a:stCxn id="68" idx="6"/>
              <a:endCxn id="64" idx="1"/>
            </p:cNvCxnSpPr>
            <p:nvPr/>
          </p:nvCxnSpPr>
          <p:spPr>
            <a:xfrm>
              <a:off x="6614991" y="3739739"/>
              <a:ext cx="666392" cy="557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9404CDD5-C0F6-E931-6995-C5E9F171E54A}"/>
                </a:ext>
              </a:extLst>
            </p:cNvPr>
            <p:cNvCxnSpPr>
              <a:cxnSpLocks/>
              <a:stCxn id="69" idx="7"/>
              <a:endCxn id="76" idx="2"/>
            </p:cNvCxnSpPr>
            <p:nvPr/>
          </p:nvCxnSpPr>
          <p:spPr>
            <a:xfrm flipV="1">
              <a:off x="7240154" y="3841074"/>
              <a:ext cx="354526" cy="8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883A243E-6DB6-1F15-5A5A-9642F0EC0D84}"/>
                </a:ext>
              </a:extLst>
            </p:cNvPr>
            <p:cNvCxnSpPr>
              <a:cxnSpLocks/>
              <a:stCxn id="77" idx="5"/>
              <a:endCxn id="65" idx="2"/>
            </p:cNvCxnSpPr>
            <p:nvPr/>
          </p:nvCxnSpPr>
          <p:spPr>
            <a:xfrm>
              <a:off x="7888506" y="4245879"/>
              <a:ext cx="163543" cy="1307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1EDCD52-CD25-A371-2087-6DA048D02639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>
              <a:off x="7472752" y="4376651"/>
              <a:ext cx="5792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904D8734-8829-9DFC-F0C1-406E474D9FA4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5835538" y="4376651"/>
              <a:ext cx="5944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BF7E8679-E646-8999-178F-C9A89828B47B}"/>
                </a:ext>
              </a:extLst>
            </p:cNvPr>
            <p:cNvCxnSpPr>
              <a:cxnSpLocks/>
              <a:stCxn id="35" idx="0"/>
              <a:endCxn id="21" idx="3"/>
            </p:cNvCxnSpPr>
            <p:nvPr/>
          </p:nvCxnSpPr>
          <p:spPr>
            <a:xfrm flipV="1">
              <a:off x="6130911" y="4455918"/>
              <a:ext cx="331865" cy="4074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66601C6D-24C5-3B63-36FE-091B68482A01}"/>
                </a:ext>
              </a:extLst>
            </p:cNvPr>
            <p:cNvCxnSpPr>
              <a:cxnSpLocks/>
              <a:stCxn id="32" idx="5"/>
              <a:endCxn id="34" idx="1"/>
            </p:cNvCxnSpPr>
            <p:nvPr/>
          </p:nvCxnSpPr>
          <p:spPr>
            <a:xfrm>
              <a:off x="5639160" y="4994905"/>
              <a:ext cx="131533" cy="3028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6A7420D7-9E88-92D0-FECC-A85D84528B8A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>
              <a:off x="6711029" y="4753698"/>
              <a:ext cx="695123" cy="165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27E8813B-21FD-6F5D-2EF2-4ADEA8EEAAE7}"/>
                </a:ext>
              </a:extLst>
            </p:cNvPr>
            <p:cNvCxnSpPr>
              <a:cxnSpLocks/>
              <a:stCxn id="75" idx="7"/>
              <a:endCxn id="73" idx="3"/>
            </p:cNvCxnSpPr>
            <p:nvPr/>
          </p:nvCxnSpPr>
          <p:spPr>
            <a:xfrm flipV="1">
              <a:off x="7752494" y="5027739"/>
              <a:ext cx="155960" cy="927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227A607F-7139-BEE0-9CBC-B1F13F5DE3AB}"/>
                </a:ext>
              </a:extLst>
            </p:cNvPr>
            <p:cNvCxnSpPr>
              <a:cxnSpLocks/>
              <a:stCxn id="72" idx="7"/>
              <a:endCxn id="65" idx="3"/>
            </p:cNvCxnSpPr>
            <p:nvPr/>
          </p:nvCxnSpPr>
          <p:spPr>
            <a:xfrm flipV="1">
              <a:off x="7597521" y="4455918"/>
              <a:ext cx="487362" cy="2350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0C773273-A836-A750-58FF-C782F59C8134}"/>
              </a:ext>
            </a:extLst>
          </p:cNvPr>
          <p:cNvGrpSpPr/>
          <p:nvPr/>
        </p:nvGrpSpPr>
        <p:grpSpPr>
          <a:xfrm>
            <a:off x="2516770" y="3755938"/>
            <a:ext cx="5647897" cy="1413097"/>
            <a:chOff x="2516254" y="3755959"/>
            <a:chExt cx="5647897" cy="1413097"/>
          </a:xfrm>
        </p:grpSpPr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CF914E0C-A46B-E0E8-1320-CFB2E10972E1}"/>
                </a:ext>
              </a:extLst>
            </p:cNvPr>
            <p:cNvCxnSpPr>
              <a:cxnSpLocks/>
              <a:stCxn id="16" idx="5"/>
              <a:endCxn id="24" idx="1"/>
            </p:cNvCxnSpPr>
            <p:nvPr/>
          </p:nvCxnSpPr>
          <p:spPr>
            <a:xfrm>
              <a:off x="2516254" y="4472138"/>
              <a:ext cx="476316" cy="47837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188DC5EF-C1B3-D955-79FC-04A4D0882462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 flipV="1">
              <a:off x="3183939" y="4959343"/>
              <a:ext cx="556358" cy="7044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D2646628-F572-4384-00EA-F248C947058E}"/>
                </a:ext>
              </a:extLst>
            </p:cNvPr>
            <p:cNvCxnSpPr>
              <a:cxnSpLocks/>
              <a:stCxn id="25" idx="5"/>
              <a:endCxn id="26" idx="2"/>
            </p:cNvCxnSpPr>
            <p:nvPr/>
          </p:nvCxnSpPr>
          <p:spPr>
            <a:xfrm>
              <a:off x="3931666" y="5038610"/>
              <a:ext cx="477090" cy="13044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63647088-1EF8-6F16-13A1-25CBCD7FEF79}"/>
                </a:ext>
              </a:extLst>
            </p:cNvPr>
            <p:cNvCxnSpPr>
              <a:cxnSpLocks/>
              <a:stCxn id="26" idx="6"/>
              <a:endCxn id="32" idx="3"/>
            </p:cNvCxnSpPr>
            <p:nvPr/>
          </p:nvCxnSpPr>
          <p:spPr>
            <a:xfrm flipV="1">
              <a:off x="4632959" y="5011125"/>
              <a:ext cx="847666" cy="15793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450C8122-C0A1-BCE2-19FF-DF07E89333D1}"/>
                </a:ext>
              </a:extLst>
            </p:cNvPr>
            <p:cNvCxnSpPr>
              <a:cxnSpLocks/>
              <a:stCxn id="32" idx="7"/>
              <a:endCxn id="20" idx="4"/>
            </p:cNvCxnSpPr>
            <p:nvPr/>
          </p:nvCxnSpPr>
          <p:spPr>
            <a:xfrm flipV="1">
              <a:off x="5639160" y="4504972"/>
              <a:ext cx="84277" cy="347618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977BF1C1-53EB-3673-DCB2-F6FE544F8A08}"/>
                </a:ext>
              </a:extLst>
            </p:cNvPr>
            <p:cNvCxnSpPr>
              <a:cxnSpLocks/>
              <a:stCxn id="20" idx="7"/>
              <a:endCxn id="37" idx="2"/>
            </p:cNvCxnSpPr>
            <p:nvPr/>
          </p:nvCxnSpPr>
          <p:spPr>
            <a:xfrm flipV="1">
              <a:off x="5802704" y="4158500"/>
              <a:ext cx="301117" cy="155103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FFFA5DEC-F841-B965-7D11-BB9A2E286962}"/>
                </a:ext>
              </a:extLst>
            </p:cNvPr>
            <p:cNvCxnSpPr>
              <a:cxnSpLocks/>
              <a:stCxn id="37" idx="7"/>
              <a:endCxn id="68" idx="3"/>
            </p:cNvCxnSpPr>
            <p:nvPr/>
          </p:nvCxnSpPr>
          <p:spPr>
            <a:xfrm flipV="1">
              <a:off x="6295190" y="3835226"/>
              <a:ext cx="128432" cy="244006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DC2B0979-04ED-AA06-78EE-D7B7DC58758E}"/>
                </a:ext>
              </a:extLst>
            </p:cNvPr>
            <p:cNvCxnSpPr>
              <a:cxnSpLocks/>
              <a:stCxn id="68" idx="6"/>
              <a:endCxn id="69" idx="1"/>
            </p:cNvCxnSpPr>
            <p:nvPr/>
          </p:nvCxnSpPr>
          <p:spPr>
            <a:xfrm>
              <a:off x="6614991" y="3755959"/>
              <a:ext cx="466628" cy="109487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20A21B8F-3C2D-4B4A-EB1B-14FC3E4BCADB}"/>
                </a:ext>
              </a:extLst>
            </p:cNvPr>
            <p:cNvCxnSpPr>
              <a:cxnSpLocks/>
              <a:stCxn id="69" idx="5"/>
              <a:endCxn id="77" idx="2"/>
            </p:cNvCxnSpPr>
            <p:nvPr/>
          </p:nvCxnSpPr>
          <p:spPr>
            <a:xfrm>
              <a:off x="7240154" y="4023981"/>
              <a:ext cx="456983" cy="158851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6ACA2CB2-E10E-879C-F548-6BE98AFA48EA}"/>
                </a:ext>
              </a:extLst>
            </p:cNvPr>
            <p:cNvCxnSpPr>
              <a:cxnSpLocks/>
              <a:stCxn id="77" idx="1"/>
              <a:endCxn id="76" idx="4"/>
            </p:cNvCxnSpPr>
            <p:nvPr/>
          </p:nvCxnSpPr>
          <p:spPr>
            <a:xfrm flipH="1" flipV="1">
              <a:off x="7706782" y="3969395"/>
              <a:ext cx="23189" cy="134169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BD485FEC-2033-B976-1B28-5646C8EECE22}"/>
                </a:ext>
              </a:extLst>
            </p:cNvPr>
            <p:cNvCxnSpPr>
              <a:cxnSpLocks/>
              <a:stCxn id="76" idx="6"/>
              <a:endCxn id="65" idx="0"/>
            </p:cNvCxnSpPr>
            <p:nvPr/>
          </p:nvCxnSpPr>
          <p:spPr>
            <a:xfrm>
              <a:off x="7818883" y="3857294"/>
              <a:ext cx="345268" cy="423475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56C3040B-4A6C-B686-D0F7-EC6A6220F55F}"/>
              </a:ext>
            </a:extLst>
          </p:cNvPr>
          <p:cNvGrpSpPr/>
          <p:nvPr/>
        </p:nvGrpSpPr>
        <p:grpSpPr>
          <a:xfrm>
            <a:off x="8961119" y="3972106"/>
            <a:ext cx="1913046" cy="1608774"/>
            <a:chOff x="8961119" y="4685537"/>
            <a:chExt cx="1913046" cy="1608774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406E3F48-B15A-AB9B-F483-67CF4F81E760}"/>
                </a:ext>
              </a:extLst>
            </p:cNvPr>
            <p:cNvSpPr/>
            <p:nvPr/>
          </p:nvSpPr>
          <p:spPr>
            <a:xfrm>
              <a:off x="8961119" y="4685537"/>
              <a:ext cx="1790701" cy="16087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91D9366D-509F-F41F-7C0E-8A3051E9FF2D}"/>
                </a:ext>
              </a:extLst>
            </p:cNvPr>
            <p:cNvSpPr/>
            <p:nvPr/>
          </p:nvSpPr>
          <p:spPr>
            <a:xfrm>
              <a:off x="9048968" y="4803867"/>
              <a:ext cx="224203" cy="2242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A93B2A77-9F7C-3BE0-4255-70AEA66C527D}"/>
                </a:ext>
              </a:extLst>
            </p:cNvPr>
            <p:cNvSpPr txBox="1"/>
            <p:nvPr/>
          </p:nvSpPr>
          <p:spPr>
            <a:xfrm>
              <a:off x="9273171" y="4743636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source vertex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69A158F1-7427-2B7F-7E06-083C74D97201}"/>
                </a:ext>
              </a:extLst>
            </p:cNvPr>
            <p:cNvSpPr/>
            <p:nvPr/>
          </p:nvSpPr>
          <p:spPr>
            <a:xfrm>
              <a:off x="9048968" y="5152365"/>
              <a:ext cx="224203" cy="22420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F4D1DAF-1F5A-715C-2D3B-AB0E925A80BA}"/>
                </a:ext>
              </a:extLst>
            </p:cNvPr>
            <p:cNvSpPr txBox="1"/>
            <p:nvPr/>
          </p:nvSpPr>
          <p:spPr>
            <a:xfrm>
              <a:off x="9273171" y="5092134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target vertex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B52E057F-B280-39C6-6567-83445770BF2D}"/>
                </a:ext>
              </a:extLst>
            </p:cNvPr>
            <p:cNvSpPr txBox="1"/>
            <p:nvPr/>
          </p:nvSpPr>
          <p:spPr>
            <a:xfrm>
              <a:off x="9273171" y="5440632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failed edge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058F1E88-4EC5-AA87-9929-7C71D72D2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0033" y="5966723"/>
              <a:ext cx="272488" cy="0"/>
            </a:xfrm>
            <a:prstGeom prst="line">
              <a:avLst/>
            </a:prstGeom>
            <a:effectLst>
              <a:glow rad="635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C9C8831-262E-BD9C-268A-DF54B4ED35D5}"/>
                </a:ext>
              </a:extLst>
            </p:cNvPr>
            <p:cNvSpPr txBox="1"/>
            <p:nvPr/>
          </p:nvSpPr>
          <p:spPr>
            <a:xfrm>
              <a:off x="9264847" y="5790320"/>
              <a:ext cx="16009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optimal path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70FBF884-E07C-426B-2CBE-A418C8B579AB}"/>
                </a:ext>
              </a:extLst>
            </p:cNvPr>
            <p:cNvCxnSpPr>
              <a:cxnSpLocks/>
            </p:cNvCxnSpPr>
            <p:nvPr/>
          </p:nvCxnSpPr>
          <p:spPr>
            <a:xfrm>
              <a:off x="9025742" y="5616689"/>
              <a:ext cx="266779" cy="6347"/>
            </a:xfrm>
            <a:prstGeom prst="line">
              <a:avLst/>
            </a:prstGeom>
            <a:ln w="28575">
              <a:solidFill>
                <a:srgbClr val="FF0000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72E748B-C7D2-02FC-B834-74362171159F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 / 10</a:t>
            </a:r>
          </a:p>
        </p:txBody>
      </p:sp>
    </p:spTree>
    <p:extLst>
      <p:ext uri="{BB962C8B-B14F-4D97-AF65-F5344CB8AC3E}">
        <p14:creationId xmlns:p14="http://schemas.microsoft.com/office/powerpoint/2010/main" val="6997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Easiest case: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failure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Query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shortest path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avoids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either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edge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 a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failed vertex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 lot of literature</a:t>
                </a:r>
              </a:p>
              <a:p>
                <a:pPr lvl="1"/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[DTCR’08] [BK’08] [BK’09] [WY’10] [GW’12] [DZ’17] [CC’20] [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’20] [G</a:t>
                </a:r>
                <a:r>
                  <a:rPr lang="en-US" altLang="zh-CN" sz="20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Highly nontrivial solutions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size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query time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Both parameters are </a:t>
                </a:r>
                <a:r>
                  <a:rPr lang="en-US" altLang="zh-CN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optimal!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883E9B9-C5E0-4AA3-A170-12D1333BB408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8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How Hard Is the Problem?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failures: considerably </a:t>
                </a:r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more complicated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[DP’09]</a:t>
                </a:r>
                <a:endPara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Space complexity: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query 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69A07AE-A853-4F5A-806E-99CE6B815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219" y="4852381"/>
            <a:ext cx="7210425" cy="1743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4E92AF-8DB0-4FF4-AD1A-617FBFB33CB2}"/>
              </a:ext>
            </a:extLst>
          </p:cNvPr>
          <p:cNvGrpSpPr/>
          <p:nvPr/>
        </p:nvGrpSpPr>
        <p:grpSpPr>
          <a:xfrm>
            <a:off x="2282949" y="5485841"/>
            <a:ext cx="6911788" cy="1039906"/>
            <a:chOff x="2321859" y="4634754"/>
            <a:chExt cx="6911788" cy="103990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BDD78C6-7F11-48E6-86CD-D3DB01B58749}"/>
                </a:ext>
              </a:extLst>
            </p:cNvPr>
            <p:cNvCxnSpPr/>
            <p:nvPr/>
          </p:nvCxnSpPr>
          <p:spPr>
            <a:xfrm>
              <a:off x="7557247" y="4634754"/>
              <a:ext cx="16764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147D8C3-86AE-44A1-9250-E54AE7D434A5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4984378"/>
              <a:ext cx="69117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2D9E129B-7B91-490C-9C95-49B53329E532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5325037"/>
              <a:ext cx="6911788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D004AA8-2825-4A9C-ADCC-69CE39ADACAA}"/>
                </a:ext>
              </a:extLst>
            </p:cNvPr>
            <p:cNvCxnSpPr>
              <a:cxnSpLocks/>
            </p:cNvCxnSpPr>
            <p:nvPr/>
          </p:nvCxnSpPr>
          <p:spPr>
            <a:xfrm>
              <a:off x="2321859" y="5674660"/>
              <a:ext cx="36764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8B4CD50-6776-47F9-8675-F23B7838665E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8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Okay, What about More Failures?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(vertex / edge) failures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Previous work can be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categorised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into two types: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97E31-017B-F466-4ED9-69FDDB4B49D3}"/>
                  </a:ext>
                </a:extLst>
              </p:cNvPr>
              <p:cNvSpPr txBox="1"/>
              <p:nvPr/>
            </p:nvSpPr>
            <p:spPr>
              <a:xfrm>
                <a:off x="506896" y="3031435"/>
                <a:ext cx="5396947" cy="353943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Type 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Answers weaker queries, e.g., connectivity, reachability, </a:t>
                </a:r>
                <a:r>
                  <a:rPr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distance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“fast”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[PT’07] [DP’10] [DP’16] [CLPR’12] [BGLP’16] [CCFK’17] [DG</a:t>
                </a:r>
                <a:r>
                  <a:rPr lang="en-US" altLang="zh-CN" sz="2400" dirty="0">
                    <a:solidFill>
                      <a:srgbClr val="F359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’21] [LS’22]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1697E31-017B-F466-4ED9-69FDDB4B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96" y="3031435"/>
                <a:ext cx="5396947" cy="3539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DBE98-EA39-0CB6-2890-FC18E94585D5}"/>
                  </a:ext>
                </a:extLst>
              </p:cNvPr>
              <p:cNvSpPr txBox="1"/>
              <p:nvPr/>
            </p:nvSpPr>
            <p:spPr>
              <a:xfrm>
                <a:off x="6288159" y="3757595"/>
                <a:ext cx="5396947" cy="208711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Type II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Maintains exact distances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Query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“slow”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[WY’13] [BS’19]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DBE98-EA39-0CB6-2890-FC18E9458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159" y="3757595"/>
                <a:ext cx="5396947" cy="2087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9D469ACB-3C89-28DE-7EF4-3E913D26066B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Let’s Focus on Exact Distances…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(vertex / edge) failures, maintain exact distance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Naïve solution: enumerate all possible queries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[DP’09]: can achieve size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query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other results with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fast query time 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known…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E5DDA15C-F01A-70A7-73DF-EC9379066C9B}"/>
              </a:ext>
            </a:extLst>
          </p:cNvPr>
          <p:cNvGrpSpPr/>
          <p:nvPr/>
        </p:nvGrpSpPr>
        <p:grpSpPr>
          <a:xfrm>
            <a:off x="4452730" y="2872409"/>
            <a:ext cx="7361583" cy="1431234"/>
            <a:chOff x="4452730" y="2872409"/>
            <a:chExt cx="7361583" cy="1431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标注: 弯曲线形 3">
                  <a:extLst>
                    <a:ext uri="{FF2B5EF4-FFF2-40B4-BE49-F238E27FC236}">
                      <a16:creationId xmlns:a16="http://schemas.microsoft.com/office/drawing/2014/main" id="{14FF4822-0831-8BAB-239F-60D513746401}"/>
                    </a:ext>
                  </a:extLst>
                </p:cNvPr>
                <p:cNvSpPr/>
                <p:nvPr/>
              </p:nvSpPr>
              <p:spPr>
                <a:xfrm>
                  <a:off x="8792816" y="2872409"/>
                  <a:ext cx="3021497" cy="782810"/>
                </a:xfrm>
                <a:prstGeom prst="borderCallout2">
                  <a:avLst>
                    <a:gd name="adj1" fmla="val 39065"/>
                    <a:gd name="adj2" fmla="val -109"/>
                    <a:gd name="adj3" fmla="val 39065"/>
                    <a:gd name="adj4" fmla="val -20615"/>
                    <a:gd name="adj5" fmla="val 125197"/>
                    <a:gd name="adj6" fmla="val -90746"/>
                  </a:avLst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When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a constant, want query time to be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polylog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标注: 弯曲线形 3">
                  <a:extLst>
                    <a:ext uri="{FF2B5EF4-FFF2-40B4-BE49-F238E27FC236}">
                      <a16:creationId xmlns:a16="http://schemas.microsoft.com/office/drawing/2014/main" id="{14FF4822-0831-8BAB-239F-60D513746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2816" y="2872409"/>
                  <a:ext cx="3021497" cy="782810"/>
                </a:xfrm>
                <a:prstGeom prst="borderCallout2">
                  <a:avLst>
                    <a:gd name="adj1" fmla="val 39065"/>
                    <a:gd name="adj2" fmla="val -109"/>
                    <a:gd name="adj3" fmla="val 39065"/>
                    <a:gd name="adj4" fmla="val -20615"/>
                    <a:gd name="adj5" fmla="val 125197"/>
                    <a:gd name="adj6" fmla="val -90746"/>
                  </a:avLst>
                </a:prstGeom>
                <a:blipFill>
                  <a:blip r:embed="rId4"/>
                  <a:stretch>
                    <a:fillRect/>
                  </a:stretch>
                </a:blip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82AF73D-3C44-08C7-51C5-74A106276593}"/>
                </a:ext>
              </a:extLst>
            </p:cNvPr>
            <p:cNvSpPr/>
            <p:nvPr/>
          </p:nvSpPr>
          <p:spPr>
            <a:xfrm>
              <a:off x="4452730" y="3856383"/>
              <a:ext cx="2425148" cy="4472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3AC4-6F4C-F998-057A-4C179451165D}"/>
                  </a:ext>
                </a:extLst>
              </p:cNvPr>
              <p:cNvSpPr txBox="1"/>
              <p:nvPr/>
            </p:nvSpPr>
            <p:spPr>
              <a:xfrm>
                <a:off x="607943" y="4736133"/>
                <a:ext cx="5244550" cy="1446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large constant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is there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exact distance oracle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reasonable size bound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3AC4-6F4C-F998-057A-4C1794511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" y="4736133"/>
                <a:ext cx="5244550" cy="1446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700E43-CF74-3F88-2AB6-EF9299E3AE42}"/>
                  </a:ext>
                </a:extLst>
              </p:cNvPr>
              <p:cNvSpPr txBox="1"/>
              <p:nvPr/>
            </p:nvSpPr>
            <p:spPr>
              <a:xfrm>
                <a:off x="6339509" y="4890021"/>
                <a:ext cx="5244550" cy="11387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 Easier 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there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exact distance oracle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polylog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700E43-CF74-3F88-2AB6-EF9299E3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09" y="4890021"/>
                <a:ext cx="5244550" cy="1138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8785F17-4A6C-AB04-4326-5D2751205430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22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Our Results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show the answer is </a:t>
                </a:r>
                <a:r>
                  <a:rPr lang="en-US" altLang="zh-CN" sz="3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!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undirected graphs and edge failures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Main Result: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3AC4-6F4C-F998-057A-4C179451165D}"/>
                  </a:ext>
                </a:extLst>
              </p:cNvPr>
              <p:cNvSpPr txBox="1"/>
              <p:nvPr/>
            </p:nvSpPr>
            <p:spPr>
              <a:xfrm>
                <a:off x="607943" y="1923363"/>
                <a:ext cx="5244550" cy="14465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large constant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is there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exact distance oracle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reasonable size bound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2D3AC4-6F4C-F998-057A-4C1794511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" y="1923363"/>
                <a:ext cx="5244550" cy="1446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700E43-CF74-3F88-2AB6-EF9299E3AE42}"/>
                  </a:ext>
                </a:extLst>
              </p:cNvPr>
              <p:cNvSpPr txBox="1"/>
              <p:nvPr/>
            </p:nvSpPr>
            <p:spPr>
              <a:xfrm>
                <a:off x="6339509" y="2077251"/>
                <a:ext cx="5244550" cy="11387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An Easier Problem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there a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-failure exact distance oracle with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query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polylog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99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E700E43-CF74-3F88-2AB6-EF9299E3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09" y="2077251"/>
                <a:ext cx="5244550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C3C22D91-880D-27E0-93B2-0FEFD76D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43" y="5076779"/>
            <a:ext cx="10976116" cy="12351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F681A5B-D66E-602E-C9E8-82FDB6E4E424}"/>
              </a:ext>
            </a:extLst>
          </p:cNvPr>
          <p:cNvSpPr/>
          <p:nvPr/>
        </p:nvSpPr>
        <p:spPr>
          <a:xfrm>
            <a:off x="4848747" y="1667634"/>
            <a:ext cx="13756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9D15A1-835D-4B93-1913-9B1283636078}"/>
              </a:ext>
            </a:extLst>
          </p:cNvPr>
          <p:cNvSpPr/>
          <p:nvPr/>
        </p:nvSpPr>
        <p:spPr>
          <a:xfrm>
            <a:off x="10286283" y="1615413"/>
            <a:ext cx="137563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C72E02-ECB8-8B34-DA97-DD9CD2BCC555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Finding a Hitting Set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sub-problem: hitting set for shortest paths under failures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distance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shortest path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 of the sub-problem: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find a “hitting set”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hits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9DD901CA-3CBF-F725-80ED-AFBA1CE60012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998E6E1-2107-AE39-83EA-7F1FE138439E}"/>
              </a:ext>
            </a:extLst>
          </p:cNvPr>
          <p:cNvGrpSpPr/>
          <p:nvPr/>
        </p:nvGrpSpPr>
        <p:grpSpPr>
          <a:xfrm>
            <a:off x="1002551" y="5285593"/>
            <a:ext cx="9795012" cy="903668"/>
            <a:chOff x="1232452" y="3872081"/>
            <a:chExt cx="9795012" cy="903668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00D952B-044F-469C-7C66-1769820D4A97}"/>
                </a:ext>
              </a:extLst>
            </p:cNvPr>
            <p:cNvSpPr/>
            <p:nvPr/>
          </p:nvSpPr>
          <p:spPr>
            <a:xfrm>
              <a:off x="12324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DE1EE18-AF8F-5131-7CCD-F556E107238E}"/>
                </a:ext>
              </a:extLst>
            </p:cNvPr>
            <p:cNvSpPr/>
            <p:nvPr/>
          </p:nvSpPr>
          <p:spPr>
            <a:xfrm>
              <a:off x="2025926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4464BE02-E8EC-4180-DB0C-3AA43E477164}"/>
                </a:ext>
              </a:extLst>
            </p:cNvPr>
            <p:cNvSpPr/>
            <p:nvPr/>
          </p:nvSpPr>
          <p:spPr>
            <a:xfrm>
              <a:off x="2774674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06C4433-BE32-C270-350C-8CF91B2F92EF}"/>
                </a:ext>
              </a:extLst>
            </p:cNvPr>
            <p:cNvSpPr/>
            <p:nvPr/>
          </p:nvSpPr>
          <p:spPr>
            <a:xfrm>
              <a:off x="3402496" y="458690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E4091E3-AB5B-2A61-E5D8-19D801C1E144}"/>
                </a:ext>
              </a:extLst>
            </p:cNvPr>
            <p:cNvSpPr/>
            <p:nvPr/>
          </p:nvSpPr>
          <p:spPr>
            <a:xfrm>
              <a:off x="4222474" y="439806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5ABBDB5-A189-F7ED-2440-567414A287BC}"/>
                </a:ext>
              </a:extLst>
            </p:cNvPr>
            <p:cNvSpPr/>
            <p:nvPr/>
          </p:nvSpPr>
          <p:spPr>
            <a:xfrm>
              <a:off x="4901648" y="408994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5CBDD765-7CF8-4FB0-5EFD-F80FB0970F5A}"/>
                </a:ext>
              </a:extLst>
            </p:cNvPr>
            <p:cNvSpPr/>
            <p:nvPr/>
          </p:nvSpPr>
          <p:spPr>
            <a:xfrm>
              <a:off x="5575852" y="430363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2AF0A9B-75DC-341E-78DA-F108269C7783}"/>
                </a:ext>
              </a:extLst>
            </p:cNvPr>
            <p:cNvSpPr/>
            <p:nvPr/>
          </p:nvSpPr>
          <p:spPr>
            <a:xfrm>
              <a:off x="6230178" y="4492483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C28144F4-CC32-D4E5-C471-E80E1784AF87}"/>
                </a:ext>
              </a:extLst>
            </p:cNvPr>
            <p:cNvSpPr/>
            <p:nvPr/>
          </p:nvSpPr>
          <p:spPr>
            <a:xfrm>
              <a:off x="6834808" y="4219158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0ED355FA-41DA-2118-E9FA-F22A9C3B6022}"/>
                </a:ext>
              </a:extLst>
            </p:cNvPr>
            <p:cNvSpPr/>
            <p:nvPr/>
          </p:nvSpPr>
          <p:spPr>
            <a:xfrm>
              <a:off x="7409621" y="44278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E8BDC0C-D2A8-138C-11F0-4AA1A4866538}"/>
                </a:ext>
              </a:extLst>
            </p:cNvPr>
            <p:cNvSpPr/>
            <p:nvPr/>
          </p:nvSpPr>
          <p:spPr>
            <a:xfrm>
              <a:off x="7999342" y="4030314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8259CE7-530C-7462-68FF-7CBD89CA9A7C}"/>
                </a:ext>
              </a:extLst>
            </p:cNvPr>
            <p:cNvSpPr/>
            <p:nvPr/>
          </p:nvSpPr>
          <p:spPr>
            <a:xfrm>
              <a:off x="8708333" y="3872081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6402763E-010A-985D-0554-880BA8A90027}"/>
                </a:ext>
              </a:extLst>
            </p:cNvPr>
            <p:cNvSpPr/>
            <p:nvPr/>
          </p:nvSpPr>
          <p:spPr>
            <a:xfrm>
              <a:off x="9322904" y="4124736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D5E4FC51-2880-90CF-0AD8-397F9E0989F0}"/>
                </a:ext>
              </a:extLst>
            </p:cNvPr>
            <p:cNvSpPr/>
            <p:nvPr/>
          </p:nvSpPr>
          <p:spPr>
            <a:xfrm>
              <a:off x="10061712" y="4333459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B4885D9-E1D8-E8F1-7F7B-CD4423724C7B}"/>
                </a:ext>
              </a:extLst>
            </p:cNvPr>
            <p:cNvSpPr/>
            <p:nvPr/>
          </p:nvSpPr>
          <p:spPr>
            <a:xfrm>
              <a:off x="10838620" y="4114795"/>
              <a:ext cx="188844" cy="188844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8C11F1E-E862-3266-AA73-860A2D970946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421296" y="4398061"/>
              <a:ext cx="604630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B4BF6A4-88A0-F9B0-F9BF-33CC147C4298}"/>
                </a:ext>
              </a:extLst>
            </p:cNvPr>
            <p:cNvCxnSpPr>
              <a:stCxn id="43" idx="6"/>
              <a:endCxn id="45" idx="2"/>
            </p:cNvCxnSpPr>
            <p:nvPr/>
          </p:nvCxnSpPr>
          <p:spPr>
            <a:xfrm flipV="1">
              <a:off x="2214770" y="4398061"/>
              <a:ext cx="559904" cy="188844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60343F9-C8A5-0483-2563-8A4ACB1AA8C0}"/>
                </a:ext>
              </a:extLst>
            </p:cNvPr>
            <p:cNvCxnSpPr>
              <a:stCxn id="45" idx="6"/>
              <a:endCxn id="47" idx="2"/>
            </p:cNvCxnSpPr>
            <p:nvPr/>
          </p:nvCxnSpPr>
          <p:spPr>
            <a:xfrm>
              <a:off x="2963518" y="4398061"/>
              <a:ext cx="438978" cy="283266"/>
            </a:xfrm>
            <a:prstGeom prst="line">
              <a:avLst/>
            </a:prstGeom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1C4668CB-6516-67BF-BF44-0170E5FD8B49}"/>
                </a:ext>
              </a:extLst>
            </p:cNvPr>
            <p:cNvCxnSpPr>
              <a:stCxn id="47" idx="6"/>
              <a:endCxn id="49" idx="2"/>
            </p:cNvCxnSpPr>
            <p:nvPr/>
          </p:nvCxnSpPr>
          <p:spPr>
            <a:xfrm flipV="1">
              <a:off x="3591340" y="4492483"/>
              <a:ext cx="631134" cy="188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E18EACC-6705-FD8E-D7AF-5B539C62C8F8}"/>
                </a:ext>
              </a:extLst>
            </p:cNvPr>
            <p:cNvCxnSpPr>
              <a:stCxn id="49" idx="6"/>
              <a:endCxn id="53" idx="3"/>
            </p:cNvCxnSpPr>
            <p:nvPr/>
          </p:nvCxnSpPr>
          <p:spPr>
            <a:xfrm flipV="1">
              <a:off x="4411318" y="4251136"/>
              <a:ext cx="517986" cy="241347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EE7E21C4-F7F2-E631-9E5E-E9E9363F7B80}"/>
                </a:ext>
              </a:extLst>
            </p:cNvPr>
            <p:cNvCxnSpPr>
              <a:stCxn id="53" idx="6"/>
              <a:endCxn id="83" idx="2"/>
            </p:cNvCxnSpPr>
            <p:nvPr/>
          </p:nvCxnSpPr>
          <p:spPr>
            <a:xfrm>
              <a:off x="5090492" y="4184370"/>
              <a:ext cx="485360" cy="213691"/>
            </a:xfrm>
            <a:prstGeom prst="line">
              <a:avLst/>
            </a:prstGeom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D182D16-85B0-B0C2-FBAB-401AB063806E}"/>
                </a:ext>
              </a:extLst>
            </p:cNvPr>
            <p:cNvCxnSpPr>
              <a:stCxn id="83" idx="6"/>
              <a:endCxn id="84" idx="2"/>
            </p:cNvCxnSpPr>
            <p:nvPr/>
          </p:nvCxnSpPr>
          <p:spPr>
            <a:xfrm>
              <a:off x="5764696" y="4398061"/>
              <a:ext cx="465482" cy="188844"/>
            </a:xfrm>
            <a:prstGeom prst="line">
              <a:avLst/>
            </a:prstGeom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A9C4DFE3-4C84-12EB-9B9C-818CD315EDAB}"/>
                </a:ext>
              </a:extLst>
            </p:cNvPr>
            <p:cNvCxnSpPr>
              <a:stCxn id="84" idx="7"/>
              <a:endCxn id="85" idx="3"/>
            </p:cNvCxnSpPr>
            <p:nvPr/>
          </p:nvCxnSpPr>
          <p:spPr>
            <a:xfrm flipV="1">
              <a:off x="6391366" y="4380346"/>
              <a:ext cx="471098" cy="13979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B575FB88-804B-72CF-73EF-8DBD406B30E3}"/>
                </a:ext>
              </a:extLst>
            </p:cNvPr>
            <p:cNvCxnSpPr>
              <a:stCxn id="85" idx="6"/>
              <a:endCxn id="86" idx="2"/>
            </p:cNvCxnSpPr>
            <p:nvPr/>
          </p:nvCxnSpPr>
          <p:spPr>
            <a:xfrm>
              <a:off x="7023652" y="4313580"/>
              <a:ext cx="385969" cy="208723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AFD78E6F-75A0-9028-5402-F5E21C6ACEA6}"/>
                </a:ext>
              </a:extLst>
            </p:cNvPr>
            <p:cNvCxnSpPr>
              <a:stCxn id="86" idx="7"/>
              <a:endCxn id="87" idx="3"/>
            </p:cNvCxnSpPr>
            <p:nvPr/>
          </p:nvCxnSpPr>
          <p:spPr>
            <a:xfrm flipV="1">
              <a:off x="7570809" y="4191502"/>
              <a:ext cx="456189" cy="264035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1DB7ECA1-66FB-9A46-5095-3466ADDF7B37}"/>
                </a:ext>
              </a:extLst>
            </p:cNvPr>
            <p:cNvCxnSpPr>
              <a:stCxn id="87" idx="6"/>
              <a:endCxn id="88" idx="2"/>
            </p:cNvCxnSpPr>
            <p:nvPr/>
          </p:nvCxnSpPr>
          <p:spPr>
            <a:xfrm flipV="1">
              <a:off x="8188186" y="3966503"/>
              <a:ext cx="520147" cy="158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6C592AC7-E411-FA48-33E3-C4189022D67D}"/>
                </a:ext>
              </a:extLst>
            </p:cNvPr>
            <p:cNvCxnSpPr>
              <a:stCxn id="88" idx="6"/>
              <a:endCxn id="89" idx="1"/>
            </p:cNvCxnSpPr>
            <p:nvPr/>
          </p:nvCxnSpPr>
          <p:spPr>
            <a:xfrm>
              <a:off x="8897177" y="3966503"/>
              <a:ext cx="453383" cy="185889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23862F1-9AB2-96D3-7E20-62849E77CB23}"/>
                </a:ext>
              </a:extLst>
            </p:cNvPr>
            <p:cNvCxnSpPr>
              <a:cxnSpLocks/>
              <a:stCxn id="89" idx="5"/>
              <a:endCxn id="90" idx="2"/>
            </p:cNvCxnSpPr>
            <p:nvPr/>
          </p:nvCxnSpPr>
          <p:spPr>
            <a:xfrm>
              <a:off x="9484092" y="4285924"/>
              <a:ext cx="577620" cy="141957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ADCBFECC-D07C-8846-87BD-DAA855FFBD34}"/>
                </a:ext>
              </a:extLst>
            </p:cNvPr>
            <p:cNvCxnSpPr>
              <a:stCxn id="90" idx="6"/>
              <a:endCxn id="91" idx="3"/>
            </p:cNvCxnSpPr>
            <p:nvPr/>
          </p:nvCxnSpPr>
          <p:spPr>
            <a:xfrm flipV="1">
              <a:off x="10250556" y="4275983"/>
              <a:ext cx="615720" cy="151898"/>
            </a:xfrm>
            <a:prstGeom prst="line">
              <a:avLst/>
            </a:prstGeom>
            <a:effectLst>
              <a:glow rad="101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1986B7-766C-EA54-6E41-2AAC87040832}"/>
              </a:ext>
            </a:extLst>
          </p:cNvPr>
          <p:cNvGrpSpPr/>
          <p:nvPr/>
        </p:nvGrpSpPr>
        <p:grpSpPr>
          <a:xfrm>
            <a:off x="3582584" y="4870228"/>
            <a:ext cx="5273536" cy="1505002"/>
            <a:chOff x="3582584" y="4870228"/>
            <a:chExt cx="5273536" cy="1505002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5FEE84B7-1261-0BA5-67FD-7447CAFA2FDC}"/>
                </a:ext>
              </a:extLst>
            </p:cNvPr>
            <p:cNvSpPr/>
            <p:nvPr/>
          </p:nvSpPr>
          <p:spPr>
            <a:xfrm>
              <a:off x="4671747" y="5500651"/>
              <a:ext cx="188844" cy="188844"/>
            </a:xfrm>
            <a:prstGeom prst="ellipse">
              <a:avLst/>
            </a:prstGeom>
            <a:solidFill>
              <a:srgbClr val="00B05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7EF58BD-CC1F-4043-5FAC-8A295038D487}"/>
                </a:ext>
              </a:extLst>
            </p:cNvPr>
            <p:cNvSpPr/>
            <p:nvPr/>
          </p:nvSpPr>
          <p:spPr>
            <a:xfrm>
              <a:off x="4577325" y="4939072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2D6B4D02-C3BD-D021-1928-5F185D6D1707}"/>
                </a:ext>
              </a:extLst>
            </p:cNvPr>
            <p:cNvSpPr/>
            <p:nvPr/>
          </p:nvSpPr>
          <p:spPr>
            <a:xfrm>
              <a:off x="7474580" y="4870228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1CEFB6D8-F758-9E25-33FF-3470E55B4CE0}"/>
                </a:ext>
              </a:extLst>
            </p:cNvPr>
            <p:cNvSpPr/>
            <p:nvPr/>
          </p:nvSpPr>
          <p:spPr>
            <a:xfrm>
              <a:off x="8667276" y="6030237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0785F2ED-8CEB-3D4D-FCCE-532F04EB0076}"/>
                </a:ext>
              </a:extLst>
            </p:cNvPr>
            <p:cNvSpPr/>
            <p:nvPr/>
          </p:nvSpPr>
          <p:spPr>
            <a:xfrm>
              <a:off x="3582584" y="6186386"/>
              <a:ext cx="188844" cy="188844"/>
            </a:xfrm>
            <a:prstGeom prst="ellipse">
              <a:avLst/>
            </a:prstGeom>
            <a:solidFill>
              <a:srgbClr val="FF0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2543C08-0457-88A6-6995-382F75208C32}"/>
                  </a:ext>
                </a:extLst>
              </p:cNvPr>
              <p:cNvSpPr txBox="1"/>
              <p:nvPr/>
            </p:nvSpPr>
            <p:spPr>
              <a:xfrm>
                <a:off x="4627688" y="5187185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2543C08-0457-88A6-6995-382F75208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688" y="5187185"/>
                <a:ext cx="4853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CCB353E-89DB-AD61-4D39-DF77FED12D04}"/>
                  </a:ext>
                </a:extLst>
              </p:cNvPr>
              <p:cNvSpPr txBox="1"/>
              <p:nvPr/>
            </p:nvSpPr>
            <p:spPr>
              <a:xfrm>
                <a:off x="650693" y="5432194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CCB353E-89DB-AD61-4D39-DF77FED12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93" y="5432194"/>
                <a:ext cx="4853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37D0B4B-8F4C-5DE2-A990-544EBB1E5801}"/>
                  </a:ext>
                </a:extLst>
              </p:cNvPr>
              <p:cNvSpPr txBox="1"/>
              <p:nvPr/>
            </p:nvSpPr>
            <p:spPr>
              <a:xfrm>
                <a:off x="10742390" y="5332965"/>
                <a:ext cx="48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37D0B4B-8F4C-5DE2-A990-544EBB1E5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390" y="5332965"/>
                <a:ext cx="4853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45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3" grpId="0"/>
      <p:bldP spid="114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EE3B81D-97FB-E899-811F-55EB0CB1D29A}"/>
                  </a:ext>
                </a:extLst>
              </p:cNvPr>
              <p:cNvSpPr txBox="1"/>
              <p:nvPr/>
            </p:nvSpPr>
            <p:spPr>
              <a:xfrm>
                <a:off x="2443652" y="4448244"/>
                <a:ext cx="50344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⋆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EE3B81D-97FB-E899-811F-55EB0CB1D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652" y="4448244"/>
                <a:ext cx="5034493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38B35B7-ABCB-4F32-A39B-836B64E88525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Finding a Hitting Set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arg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max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dis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𝐺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altLang="zh-CN" b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 set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edges whose failure </a:t>
                </a:r>
                <a:r>
                  <a:rPr lang="en-US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maximises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the distance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Claim: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good hitting set!</a:t>
                </a:r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Proof by contradiction: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does not go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path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valid candidate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E486A7-0128-480E-AA1A-E58223EFB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8FB37A-A589-0F95-E864-07DFDAF6CF20}"/>
                  </a:ext>
                </a:extLst>
              </p:cNvPr>
              <p:cNvSpPr txBox="1"/>
              <p:nvPr/>
            </p:nvSpPr>
            <p:spPr>
              <a:xfrm>
                <a:off x="2443653" y="4448244"/>
                <a:ext cx="50344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dis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⋆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F8FB37A-A589-0F95-E864-07DFDAF6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653" y="4448244"/>
                <a:ext cx="503449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668F67E-B636-F209-F9A6-6A368790D99A}"/>
                  </a:ext>
                </a:extLst>
              </p:cNvPr>
              <p:cNvSpPr txBox="1"/>
              <p:nvPr/>
            </p:nvSpPr>
            <p:spPr>
              <a:xfrm>
                <a:off x="5553797" y="5011480"/>
                <a:ext cx="4401178" cy="132343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Query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dis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⋆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good hitting set!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668F67E-B636-F209-F9A6-6A368790D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97" y="5011480"/>
                <a:ext cx="4401178" cy="1323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>
            <a:extLst>
              <a:ext uri="{FF2B5EF4-FFF2-40B4-BE49-F238E27FC236}">
                <a16:creationId xmlns:a16="http://schemas.microsoft.com/office/drawing/2014/main" id="{AA849B96-029C-0043-415C-E21B37B8E1FD}"/>
              </a:ext>
            </a:extLst>
          </p:cNvPr>
          <p:cNvSpPr txBox="1"/>
          <p:nvPr/>
        </p:nvSpPr>
        <p:spPr>
          <a:xfrm>
            <a:off x="11018553" y="6492875"/>
            <a:ext cx="117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 / 10</a:t>
            </a:r>
            <a:endParaRPr lang="zh-CN" alt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9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" grpId="0" uiExpand="1" build="p"/>
      <p:bldP spid="7" grpId="0"/>
      <p:bldP spid="7" grpId="1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36574</TotalTime>
  <Words>721</Words>
  <Application>Microsoft Office PowerPoint</Application>
  <PresentationFormat>宽屏</PresentationFormat>
  <Paragraphs>120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Consolas</vt:lpstr>
      <vt:lpstr>Office 主题​​</vt:lpstr>
      <vt:lpstr>Maintaining Exact Distances under Multiple Edge Failures</vt:lpstr>
      <vt:lpstr>The Problem</vt:lpstr>
      <vt:lpstr>How Hard Is the Problem?</vt:lpstr>
      <vt:lpstr>How Hard Is the Problem?</vt:lpstr>
      <vt:lpstr>Okay, What about More Failures?</vt:lpstr>
      <vt:lpstr>Let’s Focus on Exact Distances…</vt:lpstr>
      <vt:lpstr>Our Results</vt:lpstr>
      <vt:lpstr>Finding a Hitting Set</vt:lpstr>
      <vt:lpstr>Finding a Hitting Set</vt:lpstr>
      <vt:lpstr>Conclusions &amp; Open Problems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Hardness of KT Characterizes Parallel Cryptography</dc:title>
  <dc:creator>Hanlin Ren</dc:creator>
  <cp:lastModifiedBy>Hanlin Ren</cp:lastModifiedBy>
  <cp:revision>2048</cp:revision>
  <dcterms:created xsi:type="dcterms:W3CDTF">2019-12-25T22:18:45Z</dcterms:created>
  <dcterms:modified xsi:type="dcterms:W3CDTF">2022-06-23T14:15:48Z</dcterms:modified>
</cp:coreProperties>
</file>