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4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B442B-8B36-4B50-95F8-CF9FA083DCD7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65281-8764-4FA4-8357-B6EA31127E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597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65281-8764-4FA4-8357-B6EA31127E1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3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F5BB7-829D-4425-8036-3A3B13B935CA}" type="datetime1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15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5FA-454E-4F17-9E73-5D2696952D27}" type="datetime1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2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59D06-2520-4BCE-A61E-ACC178638E40}" type="datetime1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23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6423"/>
            <a:ext cx="10515600" cy="1045029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3200" b="1" kern="12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06583"/>
            <a:ext cx="10515600" cy="467038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  <a:lvl2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2pPr>
            <a:lvl3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3pPr>
            <a:lvl4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4pPr>
            <a:lvl5pPr>
              <a:defRPr baseline="0">
                <a:latin typeface="Times New Roman" panose="02020603050405020304" pitchFamily="18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6362-2EFF-4CD2-A816-F3AA5AF4C3C2}" type="datetime1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9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38C86-4B55-4FE0-B580-D723B0F157CA}" type="datetime1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01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FDF2-5182-4DEA-B352-D3243A6E4171}" type="datetime1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86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088D-1222-43E5-A0CF-6ADA314F26D2}" type="datetime1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02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A077-A964-4EA8-B1CF-04C2BE3CCF4B}" type="datetime1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12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D2FE1-18F9-4B22-9C86-F4C67BF4C17B}" type="datetime1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5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BE4C9-0B9A-407B-9C75-927B8382FD89}" type="datetime1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86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B42B-24A8-48C2-9DCC-E8DE98F9E355}" type="datetime1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7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E249-842B-4F4C-BC18-470095B6566F}" type="datetime1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CFD2-0AD6-4F60-A1EA-3E4A485A23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0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60600" y="1458920"/>
            <a:ext cx="7772400" cy="1722437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109000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報名序號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109XXX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已寄至隊長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email)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400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團隊名稱</a:t>
            </a:r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：大數據競賽讚</a:t>
            </a:r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93411" y="5131873"/>
            <a:ext cx="7706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：請用本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PowerPoint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文件撰寫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團隊程式說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，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請轉成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PDF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檔案繳交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lvl="0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註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依據競賽須知第七條，第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項規定：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  <a:p>
            <a:pPr marL="576000" lvl="1"/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測試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itchFamily="34" charset="0"/>
              </a:rPr>
              <a:t>報告之簡報資料不得出現企業、學校系所標誌、提及企業名稱、學校系所、教授姓名及任何可供辨識參賽團隊組織或個人身分的資料或資訊，違者取消參賽資格或由評審會議決議處理方式。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itchFamily="34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65320" y="-529"/>
            <a:ext cx="3362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 u="sng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團隊測驗報告</a:t>
            </a:r>
            <a:endParaRPr lang="zh-TW" altLang="en-US" sz="3200" b="1" u="sng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61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</a:t>
            </a:r>
            <a:r>
              <a:rPr lang="zh-TW" altLang="en-US" dirty="0" smtClean="0"/>
              <a:t>、</a:t>
            </a:r>
            <a:r>
              <a:rPr lang="zh-TW" altLang="zh-TW" dirty="0">
                <a:cs typeface="Arial" panose="020B0604020202020204" pitchFamily="34" charset="0"/>
              </a:rPr>
              <a:t>資料前處理</a:t>
            </a:r>
            <a:r>
              <a:rPr lang="en-US" altLang="zh-TW" dirty="0">
                <a:cs typeface="Arial" panose="020B0604020202020204" pitchFamily="34" charset="0"/>
              </a:rPr>
              <a:t>(</a:t>
            </a:r>
            <a:r>
              <a:rPr lang="zh-TW" altLang="zh-TW" dirty="0">
                <a:cs typeface="Arial" panose="020B0604020202020204" pitchFamily="34" charset="0"/>
              </a:rPr>
              <a:t>說明資料前處理過程</a:t>
            </a:r>
            <a:r>
              <a:rPr lang="en-US" altLang="zh-TW" dirty="0">
                <a:cs typeface="Arial" panose="020B0604020202020204" pitchFamily="34" charset="0"/>
              </a:rPr>
              <a:t>)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84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cs typeface="Arial" panose="020B0604020202020204" pitchFamily="34" charset="0"/>
              </a:rPr>
              <a:t>二</a:t>
            </a:r>
            <a:r>
              <a:rPr lang="zh-TW" altLang="zh-TW" dirty="0">
                <a:cs typeface="Arial" panose="020B0604020202020204" pitchFamily="34" charset="0"/>
              </a:rPr>
              <a:t>、演算法和模型介紹</a:t>
            </a:r>
            <a:r>
              <a:rPr lang="en-US" altLang="zh-TW" dirty="0"/>
              <a:t>(</a:t>
            </a:r>
            <a:r>
              <a:rPr lang="zh-TW" altLang="zh-TW" dirty="0">
                <a:cs typeface="Arial" panose="020B0604020202020204" pitchFamily="34" charset="0"/>
              </a:rPr>
              <a:t>介紹方法細節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18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26423"/>
            <a:ext cx="10794023" cy="1045029"/>
          </a:xfrm>
        </p:spPr>
        <p:txBody>
          <a:bodyPr/>
          <a:lstStyle/>
          <a:p>
            <a:r>
              <a:rPr lang="zh-TW" altLang="en-US" dirty="0"/>
              <a:t>三、預測結果 </a:t>
            </a:r>
            <a:r>
              <a:rPr lang="en-US" altLang="zh-TW" dirty="0"/>
              <a:t>(Training Accuracy, </a:t>
            </a:r>
            <a:r>
              <a:rPr lang="en-US" altLang="zh-TW" dirty="0" smtClean="0"/>
              <a:t>Validation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Accuracy</a:t>
            </a:r>
            <a:r>
              <a:rPr lang="en-US" altLang="zh-TW" dirty="0"/>
              <a:t>…)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80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四、其他</a:t>
            </a:r>
            <a:r>
              <a:rPr lang="en-US" altLang="zh-TW" sz="3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或自行定義項目</a:t>
            </a:r>
            <a:r>
              <a:rPr lang="en-US" altLang="zh-TW" sz="3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6CFD2-0AD6-4F60-A1EA-3E4A485A23E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15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164</Words>
  <Application>Microsoft Office PowerPoint</Application>
  <PresentationFormat>寬螢幕</PresentationFormat>
  <Paragraphs>15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報名序號：109000 (報名序號(格式:109XXX)已寄至隊長email)   團隊名稱：大數據競賽讚!</vt:lpstr>
      <vt:lpstr>一、資料前處理(說明資料前處理過程)</vt:lpstr>
      <vt:lpstr>二、演算法和模型介紹(介紹方法細節)</vt:lpstr>
      <vt:lpstr>三、預測結果 (Training Accuracy, Validation Accuracy…)</vt:lpstr>
      <vt:lpstr>四、其他(或自行定義項目)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(1)109000_TestReport</dc:title>
  <dc:creator>宋芯茹</dc:creator>
  <cp:lastModifiedBy>宋芯茹</cp:lastModifiedBy>
  <cp:revision>27</cp:revision>
  <dcterms:created xsi:type="dcterms:W3CDTF">2019-07-04T00:48:27Z</dcterms:created>
  <dcterms:modified xsi:type="dcterms:W3CDTF">2020-07-10T01:59:05Z</dcterms:modified>
</cp:coreProperties>
</file>