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366" autoAdjust="0"/>
  </p:normalViewPr>
  <p:slideViewPr>
    <p:cSldViewPr>
      <p:cViewPr>
        <p:scale>
          <a:sx n="66" d="100"/>
          <a:sy n="66" d="100"/>
        </p:scale>
        <p:origin x="-30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D12DF-56A4-4FC1-9153-50F5540638B9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EE30A-BE1B-4E3C-ACD3-467F706F4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EE30A-BE1B-4E3C-ACD3-467F706F40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D750E1-5167-4FAD-B17A-280699E0A78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571ECF-DA59-47DA-8BF4-F3DF2C7A62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In [1] a </a:t>
            </a:r>
            <a:r>
              <a:rPr lang="es-CL" dirty="0" err="1" smtClean="0"/>
              <a:t>hybrid</a:t>
            </a:r>
            <a:r>
              <a:rPr lang="es-CL" dirty="0" smtClean="0"/>
              <a:t> </a:t>
            </a:r>
            <a:r>
              <a:rPr lang="es-CL" dirty="0" err="1" smtClean="0"/>
              <a:t>filter</a:t>
            </a:r>
            <a:r>
              <a:rPr lang="es-CL" dirty="0" smtClean="0"/>
              <a:t> </a:t>
            </a:r>
            <a:r>
              <a:rPr lang="es-CL" dirty="0" err="1" smtClean="0"/>
              <a:t>to</a:t>
            </a:r>
            <a:r>
              <a:rPr lang="es-CL" dirty="0" smtClean="0"/>
              <a:t> reduce </a:t>
            </a:r>
            <a:r>
              <a:rPr lang="es-CL" dirty="0" err="1" smtClean="0"/>
              <a:t>the</a:t>
            </a:r>
            <a:r>
              <a:rPr lang="es-CL" dirty="0" smtClean="0"/>
              <a:t> PAPR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Tx</a:t>
            </a:r>
            <a:r>
              <a:rPr lang="es-CL" dirty="0" smtClean="0"/>
              <a:t> </a:t>
            </a:r>
            <a:r>
              <a:rPr lang="es-CL" dirty="0" err="1" smtClean="0"/>
              <a:t>side</a:t>
            </a:r>
            <a:r>
              <a:rPr lang="es-CL" dirty="0" smtClean="0"/>
              <a:t> </a:t>
            </a:r>
            <a:r>
              <a:rPr lang="es-CL" dirty="0" err="1" smtClean="0"/>
              <a:t>was</a:t>
            </a:r>
            <a:r>
              <a:rPr lang="es-CL" dirty="0" smtClean="0"/>
              <a:t> </a:t>
            </a:r>
            <a:r>
              <a:rPr lang="es-CL" dirty="0" err="1" smtClean="0"/>
              <a:t>proposed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design</a:t>
            </a:r>
            <a:r>
              <a:rPr lang="es-CL" dirty="0" smtClean="0"/>
              <a:t> of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filter</a:t>
            </a:r>
            <a:r>
              <a:rPr lang="es-CL" dirty="0" smtClean="0"/>
              <a:t> </a:t>
            </a:r>
            <a:r>
              <a:rPr lang="es-CL" dirty="0" err="1" smtClean="0"/>
              <a:t>is</a:t>
            </a:r>
            <a:r>
              <a:rPr lang="es-CL" dirty="0" smtClean="0"/>
              <a:t> </a:t>
            </a:r>
            <a:r>
              <a:rPr lang="es-CL" dirty="0" err="1" smtClean="0"/>
              <a:t>based</a:t>
            </a:r>
            <a:r>
              <a:rPr lang="es-CL" dirty="0" smtClean="0"/>
              <a:t> in 2 </a:t>
            </a:r>
            <a:r>
              <a:rPr lang="es-CL" dirty="0" err="1" smtClean="0"/>
              <a:t>key</a:t>
            </a:r>
            <a:r>
              <a:rPr lang="es-CL" dirty="0" smtClean="0"/>
              <a:t> </a:t>
            </a:r>
            <a:r>
              <a:rPr lang="es-CL" dirty="0" err="1" smtClean="0"/>
              <a:t>components</a:t>
            </a:r>
            <a:r>
              <a:rPr lang="es-CL" dirty="0" smtClean="0"/>
              <a:t>: FIR </a:t>
            </a:r>
            <a:r>
              <a:rPr lang="es-CL" dirty="0" err="1" smtClean="0"/>
              <a:t>filter</a:t>
            </a:r>
            <a:r>
              <a:rPr lang="es-CL" dirty="0" smtClean="0"/>
              <a:t> + Nyquist-I pulse.</a:t>
            </a:r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err="1" smtClean="0"/>
              <a:t>An</a:t>
            </a:r>
            <a:r>
              <a:rPr lang="es-CL" dirty="0" smtClean="0"/>
              <a:t> </a:t>
            </a:r>
            <a:r>
              <a:rPr lang="es-CL" dirty="0" err="1" smtClean="0"/>
              <a:t>envelope</a:t>
            </a:r>
            <a:r>
              <a:rPr lang="es-CL" dirty="0" smtClean="0"/>
              <a:t> </a:t>
            </a:r>
            <a:r>
              <a:rPr lang="es-CL" dirty="0" err="1" smtClean="0"/>
              <a:t>constrain</a:t>
            </a:r>
            <a:r>
              <a:rPr lang="es-CL" dirty="0" smtClean="0"/>
              <a:t> (EC) </a:t>
            </a:r>
            <a:r>
              <a:rPr lang="es-CL" dirty="0" err="1" smtClean="0"/>
              <a:t>is</a:t>
            </a:r>
            <a:r>
              <a:rPr lang="es-CL" dirty="0"/>
              <a:t> </a:t>
            </a:r>
            <a:r>
              <a:rPr lang="es-CL" dirty="0" err="1" smtClean="0"/>
              <a:t>used</a:t>
            </a:r>
            <a:r>
              <a:rPr lang="es-CL" dirty="0" smtClean="0"/>
              <a:t> </a:t>
            </a:r>
            <a:r>
              <a:rPr lang="es-CL" dirty="0" err="1" smtClean="0"/>
              <a:t>to</a:t>
            </a:r>
            <a:r>
              <a:rPr lang="es-CL" dirty="0" smtClean="0"/>
              <a:t> </a:t>
            </a:r>
            <a:r>
              <a:rPr lang="es-CL" dirty="0" err="1" smtClean="0"/>
              <a:t>optimize</a:t>
            </a:r>
            <a:r>
              <a:rPr lang="es-CL" dirty="0" smtClean="0"/>
              <a:t> </a:t>
            </a:r>
            <a:r>
              <a:rPr lang="es-CL" dirty="0" err="1" smtClean="0"/>
              <a:t>the</a:t>
            </a:r>
            <a:r>
              <a:rPr lang="es-CL" dirty="0" smtClean="0"/>
              <a:t> impulse response of </a:t>
            </a:r>
            <a:r>
              <a:rPr lang="es-CL" dirty="0" err="1" smtClean="0"/>
              <a:t>the</a:t>
            </a:r>
            <a:r>
              <a:rPr lang="es-CL" dirty="0" smtClean="0"/>
              <a:t> </a:t>
            </a:r>
            <a:r>
              <a:rPr lang="es-CL" dirty="0" err="1" smtClean="0"/>
              <a:t>filter</a:t>
            </a:r>
            <a:r>
              <a:rPr lang="es-CL" dirty="0" smtClean="0"/>
              <a:t> in </a:t>
            </a:r>
            <a:r>
              <a:rPr lang="es-CL" dirty="0" err="1" smtClean="0"/>
              <a:t>terms</a:t>
            </a:r>
            <a:r>
              <a:rPr lang="es-CL" dirty="0" smtClean="0"/>
              <a:t> of </a:t>
            </a:r>
            <a:r>
              <a:rPr lang="es-CL" b="1" dirty="0" smtClean="0"/>
              <a:t>PAPR.</a:t>
            </a:r>
          </a:p>
          <a:p>
            <a:pPr marL="365760" lvl="1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784" y="6029083"/>
            <a:ext cx="82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[1] </a:t>
            </a:r>
            <a:r>
              <a:rPr lang="es-CL" dirty="0" err="1" smtClean="0"/>
              <a:t>Kamal</a:t>
            </a:r>
            <a:r>
              <a:rPr lang="es-CL" dirty="0" smtClean="0"/>
              <a:t>, S., Meza, C. A. A., </a:t>
            </a:r>
            <a:r>
              <a:rPr lang="es-CL" dirty="0" err="1" smtClean="0"/>
              <a:t>Tran</a:t>
            </a:r>
            <a:r>
              <a:rPr lang="es-CL" dirty="0" smtClean="0"/>
              <a:t>, N. H., &amp; Lee, K. (2017). </a:t>
            </a:r>
            <a:r>
              <a:rPr lang="es-CL" dirty="0" err="1" smtClean="0"/>
              <a:t>Low</a:t>
            </a:r>
            <a:r>
              <a:rPr lang="es-CL" dirty="0" smtClean="0"/>
              <a:t>-PAPR </a:t>
            </a:r>
            <a:r>
              <a:rPr lang="es-CL" dirty="0" err="1" smtClean="0"/>
              <a:t>Hybrid</a:t>
            </a:r>
            <a:r>
              <a:rPr lang="es-CL" dirty="0" smtClean="0"/>
              <a:t> </a:t>
            </a:r>
            <a:r>
              <a:rPr lang="es-CL" dirty="0" err="1" smtClean="0"/>
              <a:t>Filter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SC-FDMA. IEEE </a:t>
            </a:r>
            <a:r>
              <a:rPr lang="es-CL" dirty="0" err="1" smtClean="0"/>
              <a:t>Communications</a:t>
            </a:r>
            <a:r>
              <a:rPr lang="es-CL" dirty="0" smtClean="0"/>
              <a:t> </a:t>
            </a:r>
            <a:r>
              <a:rPr lang="es-CL" dirty="0" err="1" smtClean="0"/>
              <a:t>Letters</a:t>
            </a:r>
            <a:r>
              <a:rPr lang="es-CL" dirty="0" smtClean="0"/>
              <a:t>, 21(4), 905-908.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System</a:t>
            </a:r>
            <a:r>
              <a:rPr lang="es-CL" dirty="0" smtClean="0"/>
              <a:t> </a:t>
            </a:r>
            <a:r>
              <a:rPr lang="es-CL" dirty="0" err="1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6" y="1556792"/>
            <a:ext cx="7811579" cy="377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97" y="5589240"/>
            <a:ext cx="6000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/>
          <p:nvPr/>
        </p:nvCxnSpPr>
        <p:spPr>
          <a:xfrm rot="16200000" flipH="1">
            <a:off x="3825143" y="3933055"/>
            <a:ext cx="1872211" cy="1440162"/>
          </a:xfrm>
          <a:prstGeom prst="bentConnector3">
            <a:avLst>
              <a:gd name="adj1" fmla="val -11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88024" y="5661248"/>
            <a:ext cx="1224136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3577522" y="5458858"/>
            <a:ext cx="260766" cy="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59832" y="5589242"/>
            <a:ext cx="1701414" cy="43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12160" y="5625245"/>
            <a:ext cx="1368152" cy="43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endCxn id="29" idx="0"/>
          </p:cNvCxnSpPr>
          <p:nvPr/>
        </p:nvCxnSpPr>
        <p:spPr>
          <a:xfrm>
            <a:off x="3707906" y="5311682"/>
            <a:ext cx="2988330" cy="31356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552</TotalTime>
  <Words>104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PowerPoint Presentation</vt:lpstr>
      <vt:lpstr>Introduction</vt:lpstr>
      <vt:lpstr>System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</dc:creator>
  <cp:lastModifiedBy>jaime</cp:lastModifiedBy>
  <cp:revision>5</cp:revision>
  <dcterms:created xsi:type="dcterms:W3CDTF">2017-11-16T01:56:06Z</dcterms:created>
  <dcterms:modified xsi:type="dcterms:W3CDTF">2017-11-16T11:08:17Z</dcterms:modified>
</cp:coreProperties>
</file>