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1" r:id="rId3"/>
    <p:sldId id="259" r:id="rId4"/>
    <p:sldId id="260" r:id="rId5"/>
    <p:sldId id="270" r:id="rId6"/>
    <p:sldId id="264" r:id="rId7"/>
    <p:sldId id="278" r:id="rId8"/>
    <p:sldId id="274" r:id="rId9"/>
    <p:sldId id="268" r:id="rId10"/>
    <p:sldId id="269" r:id="rId11"/>
    <p:sldId id="273" r:id="rId12"/>
    <p:sldId id="275" r:id="rId13"/>
    <p:sldId id="277" r:id="rId14"/>
    <p:sldId id="276" r:id="rId15"/>
    <p:sldId id="262" r:id="rId16"/>
    <p:sldId id="272" r:id="rId17"/>
    <p:sldId id="263" r:id="rId18"/>
    <p:sldId id="266" r:id="rId19"/>
    <p:sldId id="279" r:id="rId20"/>
  </p:sldIdLst>
  <p:sldSz cx="9144000" cy="6858000" type="screen4x3"/>
  <p:notesSz cx="6858000" cy="9144000"/>
  <p:defaultTextStyle>
    <a:lvl1pPr>
      <a:defRPr sz="2400">
        <a:latin typeface="Times New Roman"/>
        <a:ea typeface="Times New Roman"/>
        <a:cs typeface="Times New Roman"/>
        <a:sym typeface="Times New Roman"/>
      </a:defRPr>
    </a:lvl1pPr>
    <a:lvl2pPr indent="457200">
      <a:defRPr sz="2400">
        <a:latin typeface="Times New Roman"/>
        <a:ea typeface="Times New Roman"/>
        <a:cs typeface="Times New Roman"/>
        <a:sym typeface="Times New Roman"/>
      </a:defRPr>
    </a:lvl2pPr>
    <a:lvl3pPr indent="914400">
      <a:defRPr sz="2400">
        <a:latin typeface="Times New Roman"/>
        <a:ea typeface="Times New Roman"/>
        <a:cs typeface="Times New Roman"/>
        <a:sym typeface="Times New Roman"/>
      </a:defRPr>
    </a:lvl3pPr>
    <a:lvl4pPr indent="1371600">
      <a:defRPr sz="2400">
        <a:latin typeface="Times New Roman"/>
        <a:ea typeface="Times New Roman"/>
        <a:cs typeface="Times New Roman"/>
        <a:sym typeface="Times New Roman"/>
      </a:defRPr>
    </a:lvl4pPr>
    <a:lvl5pPr indent="1828800">
      <a:defRPr sz="2400">
        <a:latin typeface="Times New Roman"/>
        <a:ea typeface="Times New Roman"/>
        <a:cs typeface="Times New Roman"/>
        <a:sym typeface="Times New Roman"/>
      </a:defRPr>
    </a:lvl5pPr>
    <a:lvl6pPr>
      <a:defRPr sz="2400">
        <a:latin typeface="Times New Roman"/>
        <a:ea typeface="Times New Roman"/>
        <a:cs typeface="Times New Roman"/>
        <a:sym typeface="Times New Roman"/>
      </a:defRPr>
    </a:lvl6pPr>
    <a:lvl7pPr>
      <a:defRPr sz="2400">
        <a:latin typeface="Times New Roman"/>
        <a:ea typeface="Times New Roman"/>
        <a:cs typeface="Times New Roman"/>
        <a:sym typeface="Times New Roman"/>
      </a:defRPr>
    </a:lvl7pPr>
    <a:lvl8pPr>
      <a:defRPr sz="2400">
        <a:latin typeface="Times New Roman"/>
        <a:ea typeface="Times New Roman"/>
        <a:cs typeface="Times New Roman"/>
        <a:sym typeface="Times New Roman"/>
      </a:defRPr>
    </a:lvl8pPr>
    <a:lvl9pPr>
      <a:defRPr sz="2400">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a:tcStyle>
        <a:tcBdr/>
        <a:fill>
          <a:solidFill>
            <a:srgbClr val="E6F6E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a:tcStyle>
        <a:tcBdr/>
        <a:fill>
          <a:solidFill>
            <a:srgbClr val="E7E7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51" autoAdjust="0"/>
  </p:normalViewPr>
  <p:slideViewPr>
    <p:cSldViewPr snapToGrid="0">
      <p:cViewPr varScale="1">
        <p:scale>
          <a:sx n="63" d="100"/>
          <a:sy n="63" d="100"/>
        </p:scale>
        <p:origin x="15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Hanlon" userId="26bbd413-64bc-40f4-ad33-9c74de1a609e" providerId="ADAL" clId="{4B5C50C0-6308-428B-9E80-AC4E66BBFD6B}"/>
    <pc:docChg chg="undo custSel addSld delSld modSld sldOrd modMainMaster">
      <pc:chgData name="Mark Hanlon" userId="26bbd413-64bc-40f4-ad33-9c74de1a609e" providerId="ADAL" clId="{4B5C50C0-6308-428B-9E80-AC4E66BBFD6B}" dt="2017-12-15T23:35:48.071" v="3111" actId="20577"/>
      <pc:docMkLst>
        <pc:docMk/>
      </pc:docMkLst>
      <pc:sldChg chg="modSp setBg">
        <pc:chgData name="Mark Hanlon" userId="26bbd413-64bc-40f4-ad33-9c74de1a609e" providerId="ADAL" clId="{4B5C50C0-6308-428B-9E80-AC4E66BBFD6B}" dt="2017-12-13T20:38:14.945" v="334" actId="1076"/>
        <pc:sldMkLst>
          <pc:docMk/>
          <pc:sldMk cId="0" sldId="256"/>
        </pc:sldMkLst>
        <pc:spChg chg="mod">
          <ac:chgData name="Mark Hanlon" userId="26bbd413-64bc-40f4-ad33-9c74de1a609e" providerId="ADAL" clId="{4B5C50C0-6308-428B-9E80-AC4E66BBFD6B}" dt="2017-12-13T20:38:14.945" v="334" actId="1076"/>
          <ac:spMkLst>
            <pc:docMk/>
            <pc:sldMk cId="0" sldId="256"/>
            <ac:spMk id="16" creationId="{00000000-0000-0000-0000-000000000000}"/>
          </ac:spMkLst>
        </pc:spChg>
        <pc:spChg chg="mod">
          <ac:chgData name="Mark Hanlon" userId="26bbd413-64bc-40f4-ad33-9c74de1a609e" providerId="ADAL" clId="{4B5C50C0-6308-428B-9E80-AC4E66BBFD6B}" dt="2017-12-13T20:37:10.114" v="329" actId="1076"/>
          <ac:spMkLst>
            <pc:docMk/>
            <pc:sldMk cId="0" sldId="256"/>
            <ac:spMk id="17" creationId="{00000000-0000-0000-0000-000000000000}"/>
          </ac:spMkLst>
        </pc:spChg>
      </pc:sldChg>
      <pc:sldChg chg="modSp del ord">
        <pc:chgData name="Mark Hanlon" userId="26bbd413-64bc-40f4-ad33-9c74de1a609e" providerId="ADAL" clId="{4B5C50C0-6308-428B-9E80-AC4E66BBFD6B}" dt="2017-12-15T16:35:55.357" v="2592" actId="2696"/>
        <pc:sldMkLst>
          <pc:docMk/>
          <pc:sldMk cId="0" sldId="257"/>
        </pc:sldMkLst>
        <pc:spChg chg="mod">
          <ac:chgData name="Mark Hanlon" userId="26bbd413-64bc-40f4-ad33-9c74de1a609e" providerId="ADAL" clId="{4B5C50C0-6308-428B-9E80-AC4E66BBFD6B}" dt="2017-12-13T20:20:58.007" v="239" actId="2711"/>
          <ac:spMkLst>
            <pc:docMk/>
            <pc:sldMk cId="0" sldId="257"/>
            <ac:spMk id="19" creationId="{00000000-0000-0000-0000-000000000000}"/>
          </ac:spMkLst>
        </pc:spChg>
      </pc:sldChg>
      <pc:sldChg chg="modSp del">
        <pc:chgData name="Mark Hanlon" userId="26bbd413-64bc-40f4-ad33-9c74de1a609e" providerId="ADAL" clId="{4B5C50C0-6308-428B-9E80-AC4E66BBFD6B}" dt="2017-12-14T16:59:04.563" v="1277" actId="2696"/>
        <pc:sldMkLst>
          <pc:docMk/>
          <pc:sldMk cId="0" sldId="258"/>
        </pc:sldMkLst>
        <pc:spChg chg="mod">
          <ac:chgData name="Mark Hanlon" userId="26bbd413-64bc-40f4-ad33-9c74de1a609e" providerId="ADAL" clId="{4B5C50C0-6308-428B-9E80-AC4E66BBFD6B}" dt="2017-12-13T20:33:43.831" v="296" actId="14100"/>
          <ac:spMkLst>
            <pc:docMk/>
            <pc:sldMk cId="0" sldId="258"/>
            <ac:spMk id="22" creationId="{00000000-0000-0000-0000-000000000000}"/>
          </ac:spMkLst>
        </pc:spChg>
        <pc:spChg chg="mod">
          <ac:chgData name="Mark Hanlon" userId="26bbd413-64bc-40f4-ad33-9c74de1a609e" providerId="ADAL" clId="{4B5C50C0-6308-428B-9E80-AC4E66BBFD6B}" dt="2017-12-14T16:47:54.698" v="1227" actId="6549"/>
          <ac:spMkLst>
            <pc:docMk/>
            <pc:sldMk cId="0" sldId="258"/>
            <ac:spMk id="23" creationId="{00000000-0000-0000-0000-000000000000}"/>
          </ac:spMkLst>
        </pc:spChg>
      </pc:sldChg>
      <pc:sldChg chg="modSp">
        <pc:chgData name="Mark Hanlon" userId="26bbd413-64bc-40f4-ad33-9c74de1a609e" providerId="ADAL" clId="{4B5C50C0-6308-428B-9E80-AC4E66BBFD6B}" dt="2017-12-14T17:14:44.104" v="1369" actId="20577"/>
        <pc:sldMkLst>
          <pc:docMk/>
          <pc:sldMk cId="0" sldId="259"/>
        </pc:sldMkLst>
        <pc:spChg chg="mod">
          <ac:chgData name="Mark Hanlon" userId="26bbd413-64bc-40f4-ad33-9c74de1a609e" providerId="ADAL" clId="{4B5C50C0-6308-428B-9E80-AC4E66BBFD6B}" dt="2017-12-14T17:04:50.480" v="1290" actId="1076"/>
          <ac:spMkLst>
            <pc:docMk/>
            <pc:sldMk cId="0" sldId="259"/>
            <ac:spMk id="25" creationId="{00000000-0000-0000-0000-000000000000}"/>
          </ac:spMkLst>
        </pc:spChg>
        <pc:spChg chg="mod">
          <ac:chgData name="Mark Hanlon" userId="26bbd413-64bc-40f4-ad33-9c74de1a609e" providerId="ADAL" clId="{4B5C50C0-6308-428B-9E80-AC4E66BBFD6B}" dt="2017-12-14T17:14:44.104" v="1369" actId="20577"/>
          <ac:spMkLst>
            <pc:docMk/>
            <pc:sldMk cId="0" sldId="259"/>
            <ac:spMk id="26" creationId="{00000000-0000-0000-0000-000000000000}"/>
          </ac:spMkLst>
        </pc:spChg>
      </pc:sldChg>
      <pc:sldChg chg="modSp">
        <pc:chgData name="Mark Hanlon" userId="26bbd413-64bc-40f4-ad33-9c74de1a609e" providerId="ADAL" clId="{4B5C50C0-6308-428B-9E80-AC4E66BBFD6B}" dt="2017-12-14T17:00:35.635" v="1282" actId="114"/>
        <pc:sldMkLst>
          <pc:docMk/>
          <pc:sldMk cId="0" sldId="260"/>
        </pc:sldMkLst>
        <pc:spChg chg="mod">
          <ac:chgData name="Mark Hanlon" userId="26bbd413-64bc-40f4-ad33-9c74de1a609e" providerId="ADAL" clId="{4B5C50C0-6308-428B-9E80-AC4E66BBFD6B}" dt="2017-12-14T16:59:51.209" v="1280" actId="114"/>
          <ac:spMkLst>
            <pc:docMk/>
            <pc:sldMk cId="0" sldId="260"/>
            <ac:spMk id="28" creationId="{00000000-0000-0000-0000-000000000000}"/>
          </ac:spMkLst>
        </pc:spChg>
        <pc:spChg chg="mod">
          <ac:chgData name="Mark Hanlon" userId="26bbd413-64bc-40f4-ad33-9c74de1a609e" providerId="ADAL" clId="{4B5C50C0-6308-428B-9E80-AC4E66BBFD6B}" dt="2017-12-14T17:00:35.635" v="1282" actId="114"/>
          <ac:spMkLst>
            <pc:docMk/>
            <pc:sldMk cId="0" sldId="260"/>
            <ac:spMk id="29" creationId="{00000000-0000-0000-0000-000000000000}"/>
          </ac:spMkLst>
        </pc:spChg>
      </pc:sldChg>
      <pc:sldChg chg="del ord">
        <pc:chgData name="Mark Hanlon" userId="26bbd413-64bc-40f4-ad33-9c74de1a609e" providerId="ADAL" clId="{4B5C50C0-6308-428B-9E80-AC4E66BBFD6B}" dt="2017-12-14T16:56:28.070" v="1246" actId="2696"/>
        <pc:sldMkLst>
          <pc:docMk/>
          <pc:sldMk cId="0" sldId="261"/>
        </pc:sldMkLst>
      </pc:sldChg>
      <pc:sldChg chg="ord">
        <pc:chgData name="Mark Hanlon" userId="26bbd413-64bc-40f4-ad33-9c74de1a609e" providerId="ADAL" clId="{4B5C50C0-6308-428B-9E80-AC4E66BBFD6B}" dt="2017-12-15T23:16:54.456" v="2953"/>
        <pc:sldMkLst>
          <pc:docMk/>
          <pc:sldMk cId="0" sldId="262"/>
        </pc:sldMkLst>
      </pc:sldChg>
      <pc:sldChg chg="addSp modSp ord">
        <pc:chgData name="Mark Hanlon" userId="26bbd413-64bc-40f4-ad33-9c74de1a609e" providerId="ADAL" clId="{4B5C50C0-6308-428B-9E80-AC4E66BBFD6B}" dt="2017-12-15T16:36:14.923" v="2594" actId="122"/>
        <pc:sldMkLst>
          <pc:docMk/>
          <pc:sldMk cId="0" sldId="263"/>
        </pc:sldMkLst>
        <pc:spChg chg="mod">
          <ac:chgData name="Mark Hanlon" userId="26bbd413-64bc-40f4-ad33-9c74de1a609e" providerId="ADAL" clId="{4B5C50C0-6308-428B-9E80-AC4E66BBFD6B}" dt="2017-12-14T17:02:33.815" v="1286" actId="255"/>
          <ac:spMkLst>
            <pc:docMk/>
            <pc:sldMk cId="0" sldId="263"/>
            <ac:spMk id="37" creationId="{00000000-0000-0000-0000-000000000000}"/>
          </ac:spMkLst>
        </pc:spChg>
        <pc:spChg chg="mod">
          <ac:chgData name="Mark Hanlon" userId="26bbd413-64bc-40f4-ad33-9c74de1a609e" providerId="ADAL" clId="{4B5C50C0-6308-428B-9E80-AC4E66BBFD6B}" dt="2017-12-14T16:54:00.537" v="1245" actId="20577"/>
          <ac:spMkLst>
            <pc:docMk/>
            <pc:sldMk cId="0" sldId="263"/>
            <ac:spMk id="38" creationId="{00000000-0000-0000-0000-000000000000}"/>
          </ac:spMkLst>
        </pc:spChg>
        <pc:picChg chg="add mod">
          <ac:chgData name="Mark Hanlon" userId="26bbd413-64bc-40f4-ad33-9c74de1a609e" providerId="ADAL" clId="{4B5C50C0-6308-428B-9E80-AC4E66BBFD6B}" dt="2017-12-13T21:25:39.151" v="1133" actId="1076"/>
          <ac:picMkLst>
            <pc:docMk/>
            <pc:sldMk cId="0" sldId="263"/>
            <ac:picMk id="2" creationId="{414B044A-C582-4F47-8CFF-CCBBBA286758}"/>
          </ac:picMkLst>
        </pc:picChg>
      </pc:sldChg>
      <pc:sldChg chg="addSp modSp">
        <pc:chgData name="Mark Hanlon" userId="26bbd413-64bc-40f4-ad33-9c74de1a609e" providerId="ADAL" clId="{4B5C50C0-6308-428B-9E80-AC4E66BBFD6B}" dt="2017-12-14T18:37:36.916" v="1793" actId="1076"/>
        <pc:sldMkLst>
          <pc:docMk/>
          <pc:sldMk cId="0" sldId="264"/>
        </pc:sldMkLst>
        <pc:spChg chg="add mod">
          <ac:chgData name="Mark Hanlon" userId="26bbd413-64bc-40f4-ad33-9c74de1a609e" providerId="ADAL" clId="{4B5C50C0-6308-428B-9E80-AC4E66BBFD6B}" dt="2017-12-14T18:37:36.916" v="1793" actId="1076"/>
          <ac:spMkLst>
            <pc:docMk/>
            <pc:sldMk cId="0" sldId="264"/>
            <ac:spMk id="4" creationId="{9569650B-FEB9-44A8-9080-7652BEA2097E}"/>
          </ac:spMkLst>
        </pc:spChg>
        <pc:spChg chg="mod">
          <ac:chgData name="Mark Hanlon" userId="26bbd413-64bc-40f4-ad33-9c74de1a609e" providerId="ADAL" clId="{4B5C50C0-6308-428B-9E80-AC4E66BBFD6B}" dt="2017-12-14T18:20:26.011" v="1516" actId="1076"/>
          <ac:spMkLst>
            <pc:docMk/>
            <pc:sldMk cId="0" sldId="264"/>
            <ac:spMk id="40" creationId="{00000000-0000-0000-0000-000000000000}"/>
          </ac:spMkLst>
        </pc:spChg>
        <pc:spChg chg="mod">
          <ac:chgData name="Mark Hanlon" userId="26bbd413-64bc-40f4-ad33-9c74de1a609e" providerId="ADAL" clId="{4B5C50C0-6308-428B-9E80-AC4E66BBFD6B}" dt="2017-12-14T18:37:14.141" v="1788" actId="27636"/>
          <ac:spMkLst>
            <pc:docMk/>
            <pc:sldMk cId="0" sldId="264"/>
            <ac:spMk id="41" creationId="{00000000-0000-0000-0000-000000000000}"/>
          </ac:spMkLst>
        </pc:spChg>
      </pc:sldChg>
      <pc:sldChg chg="modSp ord">
        <pc:chgData name="Mark Hanlon" userId="26bbd413-64bc-40f4-ad33-9c74de1a609e" providerId="ADAL" clId="{4B5C50C0-6308-428B-9E80-AC4E66BBFD6B}" dt="2017-12-14T19:15:55.849" v="2515" actId="122"/>
        <pc:sldMkLst>
          <pc:docMk/>
          <pc:sldMk cId="0" sldId="266"/>
        </pc:sldMkLst>
        <pc:spChg chg="mod">
          <ac:chgData name="Mark Hanlon" userId="26bbd413-64bc-40f4-ad33-9c74de1a609e" providerId="ADAL" clId="{4B5C50C0-6308-428B-9E80-AC4E66BBFD6B}" dt="2017-12-14T17:36:40.723" v="1435" actId="122"/>
          <ac:spMkLst>
            <pc:docMk/>
            <pc:sldMk cId="0" sldId="266"/>
            <ac:spMk id="46" creationId="{00000000-0000-0000-0000-000000000000}"/>
          </ac:spMkLst>
        </pc:spChg>
        <pc:spChg chg="mod">
          <ac:chgData name="Mark Hanlon" userId="26bbd413-64bc-40f4-ad33-9c74de1a609e" providerId="ADAL" clId="{4B5C50C0-6308-428B-9E80-AC4E66BBFD6B}" dt="2017-12-14T18:39:05.210" v="1845" actId="122"/>
          <ac:spMkLst>
            <pc:docMk/>
            <pc:sldMk cId="0" sldId="266"/>
            <ac:spMk id="47" creationId="{00000000-0000-0000-0000-000000000000}"/>
          </ac:spMkLst>
        </pc:spChg>
      </pc:sldChg>
      <pc:sldChg chg="modSp">
        <pc:chgData name="Mark Hanlon" userId="26bbd413-64bc-40f4-ad33-9c74de1a609e" providerId="ADAL" clId="{4B5C50C0-6308-428B-9E80-AC4E66BBFD6B}" dt="2017-12-14T18:45:07.639" v="2167" actId="1076"/>
        <pc:sldMkLst>
          <pc:docMk/>
          <pc:sldMk cId="0" sldId="268"/>
        </pc:sldMkLst>
        <pc:spChg chg="mod">
          <ac:chgData name="Mark Hanlon" userId="26bbd413-64bc-40f4-ad33-9c74de1a609e" providerId="ADAL" clId="{4B5C50C0-6308-428B-9E80-AC4E66BBFD6B}" dt="2017-12-14T18:45:07.639" v="2167" actId="1076"/>
          <ac:spMkLst>
            <pc:docMk/>
            <pc:sldMk cId="0" sldId="268"/>
            <ac:spMk id="52" creationId="{00000000-0000-0000-0000-000000000000}"/>
          </ac:spMkLst>
        </pc:spChg>
        <pc:spChg chg="mod">
          <ac:chgData name="Mark Hanlon" userId="26bbd413-64bc-40f4-ad33-9c74de1a609e" providerId="ADAL" clId="{4B5C50C0-6308-428B-9E80-AC4E66BBFD6B}" dt="2017-12-14T18:45:02.598" v="2166" actId="14100"/>
          <ac:spMkLst>
            <pc:docMk/>
            <pc:sldMk cId="0" sldId="268"/>
            <ac:spMk id="53" creationId="{00000000-0000-0000-0000-000000000000}"/>
          </ac:spMkLst>
        </pc:spChg>
      </pc:sldChg>
      <pc:sldChg chg="addSp delSp modSp">
        <pc:chgData name="Mark Hanlon" userId="26bbd413-64bc-40f4-ad33-9c74de1a609e" providerId="ADAL" clId="{4B5C50C0-6308-428B-9E80-AC4E66BBFD6B}" dt="2017-12-15T16:44:21.032" v="2839" actId="122"/>
        <pc:sldMkLst>
          <pc:docMk/>
          <pc:sldMk cId="0" sldId="269"/>
        </pc:sldMkLst>
        <pc:spChg chg="mod">
          <ac:chgData name="Mark Hanlon" userId="26bbd413-64bc-40f4-ad33-9c74de1a609e" providerId="ADAL" clId="{4B5C50C0-6308-428B-9E80-AC4E66BBFD6B}" dt="2017-12-14T17:35:37.069" v="1429" actId="122"/>
          <ac:spMkLst>
            <pc:docMk/>
            <pc:sldMk cId="0" sldId="269"/>
            <ac:spMk id="55" creationId="{00000000-0000-0000-0000-000000000000}"/>
          </ac:spMkLst>
        </pc:spChg>
        <pc:spChg chg="mod">
          <ac:chgData name="Mark Hanlon" userId="26bbd413-64bc-40f4-ad33-9c74de1a609e" providerId="ADAL" clId="{4B5C50C0-6308-428B-9E80-AC4E66BBFD6B}" dt="2017-12-15T16:44:21.032" v="2839" actId="122"/>
          <ac:spMkLst>
            <pc:docMk/>
            <pc:sldMk cId="0" sldId="269"/>
            <ac:spMk id="56" creationId="{00000000-0000-0000-0000-000000000000}"/>
          </ac:spMkLst>
        </pc:spChg>
        <pc:picChg chg="add del">
          <ac:chgData name="Mark Hanlon" userId="26bbd413-64bc-40f4-ad33-9c74de1a609e" providerId="ADAL" clId="{4B5C50C0-6308-428B-9E80-AC4E66BBFD6B}" dt="2017-12-15T16:39:35.857" v="2666" actId="478"/>
          <ac:picMkLst>
            <pc:docMk/>
            <pc:sldMk cId="0" sldId="269"/>
            <ac:picMk id="2" creationId="{347CB1CF-4E43-41A3-8CC0-E1B4504F9F55}"/>
          </ac:picMkLst>
        </pc:picChg>
      </pc:sldChg>
      <pc:sldChg chg="modSp ord">
        <pc:chgData name="Mark Hanlon" userId="26bbd413-64bc-40f4-ad33-9c74de1a609e" providerId="ADAL" clId="{4B5C50C0-6308-428B-9E80-AC4E66BBFD6B}" dt="2017-12-14T17:09:23.742" v="1313" actId="122"/>
        <pc:sldMkLst>
          <pc:docMk/>
          <pc:sldMk cId="3963483724" sldId="270"/>
        </pc:sldMkLst>
        <pc:spChg chg="mod">
          <ac:chgData name="Mark Hanlon" userId="26bbd413-64bc-40f4-ad33-9c74de1a609e" providerId="ADAL" clId="{4B5C50C0-6308-428B-9E80-AC4E66BBFD6B}" dt="2017-12-14T17:06:21.978" v="1295" actId="122"/>
          <ac:spMkLst>
            <pc:docMk/>
            <pc:sldMk cId="3963483724" sldId="270"/>
            <ac:spMk id="52" creationId="{00000000-0000-0000-0000-000000000000}"/>
          </ac:spMkLst>
        </pc:spChg>
        <pc:spChg chg="mod">
          <ac:chgData name="Mark Hanlon" userId="26bbd413-64bc-40f4-ad33-9c74de1a609e" providerId="ADAL" clId="{4B5C50C0-6308-428B-9E80-AC4E66BBFD6B}" dt="2017-12-14T17:09:23.742" v="1313" actId="122"/>
          <ac:spMkLst>
            <pc:docMk/>
            <pc:sldMk cId="3963483724" sldId="270"/>
            <ac:spMk id="53" creationId="{00000000-0000-0000-0000-000000000000}"/>
          </ac:spMkLst>
        </pc:spChg>
      </pc:sldChg>
      <pc:sldChg chg="modSp add">
        <pc:chgData name="Mark Hanlon" userId="26bbd413-64bc-40f4-ad33-9c74de1a609e" providerId="ADAL" clId="{4B5C50C0-6308-428B-9E80-AC4E66BBFD6B}" dt="2017-12-14T17:26:38.318" v="1427" actId="1076"/>
        <pc:sldMkLst>
          <pc:docMk/>
          <pc:sldMk cId="1252498138" sldId="271"/>
        </pc:sldMkLst>
        <pc:spChg chg="mod">
          <ac:chgData name="Mark Hanlon" userId="26bbd413-64bc-40f4-ad33-9c74de1a609e" providerId="ADAL" clId="{4B5C50C0-6308-428B-9E80-AC4E66BBFD6B}" dt="2017-12-14T17:26:38.318" v="1427" actId="1076"/>
          <ac:spMkLst>
            <pc:docMk/>
            <pc:sldMk cId="1252498138" sldId="271"/>
            <ac:spMk id="22" creationId="{00000000-0000-0000-0000-000000000000}"/>
          </ac:spMkLst>
        </pc:spChg>
        <pc:spChg chg="mod">
          <ac:chgData name="Mark Hanlon" userId="26bbd413-64bc-40f4-ad33-9c74de1a609e" providerId="ADAL" clId="{4B5C50C0-6308-428B-9E80-AC4E66BBFD6B}" dt="2017-12-14T17:26:16.050" v="1426" actId="1076"/>
          <ac:spMkLst>
            <pc:docMk/>
            <pc:sldMk cId="1252498138" sldId="271"/>
            <ac:spMk id="23" creationId="{00000000-0000-0000-0000-000000000000}"/>
          </ac:spMkLst>
        </pc:spChg>
      </pc:sldChg>
      <pc:sldChg chg="addSp delSp modSp add ord">
        <pc:chgData name="Mark Hanlon" userId="26bbd413-64bc-40f4-ad33-9c74de1a609e" providerId="ADAL" clId="{4B5C50C0-6308-428B-9E80-AC4E66BBFD6B}" dt="2017-12-15T23:16:50.520" v="2952"/>
        <pc:sldMkLst>
          <pc:docMk/>
          <pc:sldMk cId="3399027914" sldId="272"/>
        </pc:sldMkLst>
        <pc:spChg chg="mod">
          <ac:chgData name="Mark Hanlon" userId="26bbd413-64bc-40f4-ad33-9c74de1a609e" providerId="ADAL" clId="{4B5C50C0-6308-428B-9E80-AC4E66BBFD6B}" dt="2017-12-13T21:28:32.160" v="1173" actId="1076"/>
          <ac:spMkLst>
            <pc:docMk/>
            <pc:sldMk cId="3399027914" sldId="272"/>
            <ac:spMk id="34" creationId="{00000000-0000-0000-0000-000000000000}"/>
          </ac:spMkLst>
        </pc:spChg>
        <pc:spChg chg="del mod">
          <ac:chgData name="Mark Hanlon" userId="26bbd413-64bc-40f4-ad33-9c74de1a609e" providerId="ADAL" clId="{4B5C50C0-6308-428B-9E80-AC4E66BBFD6B}" dt="2017-12-13T21:28:42.610" v="1176" actId="478"/>
          <ac:spMkLst>
            <pc:docMk/>
            <pc:sldMk cId="3399027914" sldId="272"/>
            <ac:spMk id="35" creationId="{00000000-0000-0000-0000-000000000000}"/>
          </ac:spMkLst>
        </pc:spChg>
        <pc:picChg chg="add mod">
          <ac:chgData name="Mark Hanlon" userId="26bbd413-64bc-40f4-ad33-9c74de1a609e" providerId="ADAL" clId="{4B5C50C0-6308-428B-9E80-AC4E66BBFD6B}" dt="2017-12-14T16:52:50.221" v="1231" actId="1076"/>
          <ac:picMkLst>
            <pc:docMk/>
            <pc:sldMk cId="3399027914" sldId="272"/>
            <ac:picMk id="4" creationId="{E27A8883-ACA8-43DE-B4EA-A517F1CDBACE}"/>
          </ac:picMkLst>
        </pc:picChg>
      </pc:sldChg>
      <pc:sldChg chg="delSp modSp add">
        <pc:chgData name="Mark Hanlon" userId="26bbd413-64bc-40f4-ad33-9c74de1a609e" providerId="ADAL" clId="{4B5C50C0-6308-428B-9E80-AC4E66BBFD6B}" dt="2017-12-14T16:57:27.750" v="1263" actId="114"/>
        <pc:sldMkLst>
          <pc:docMk/>
          <pc:sldMk cId="2480980751" sldId="273"/>
        </pc:sldMkLst>
        <pc:spChg chg="mod">
          <ac:chgData name="Mark Hanlon" userId="26bbd413-64bc-40f4-ad33-9c74de1a609e" providerId="ADAL" clId="{4B5C50C0-6308-428B-9E80-AC4E66BBFD6B}" dt="2017-12-14T16:57:27.750" v="1263" actId="114"/>
          <ac:spMkLst>
            <pc:docMk/>
            <pc:sldMk cId="2480980751" sldId="273"/>
            <ac:spMk id="55" creationId="{00000000-0000-0000-0000-000000000000}"/>
          </ac:spMkLst>
        </pc:spChg>
        <pc:spChg chg="del mod">
          <ac:chgData name="Mark Hanlon" userId="26bbd413-64bc-40f4-ad33-9c74de1a609e" providerId="ADAL" clId="{4B5C50C0-6308-428B-9E80-AC4E66BBFD6B}" dt="2017-12-14T16:56:53.670" v="1252" actId="478"/>
          <ac:spMkLst>
            <pc:docMk/>
            <pc:sldMk cId="2480980751" sldId="273"/>
            <ac:spMk id="56" creationId="{00000000-0000-0000-0000-000000000000}"/>
          </ac:spMkLst>
        </pc:spChg>
      </pc:sldChg>
      <pc:sldChg chg="addSp delSp modSp add ord">
        <pc:chgData name="Mark Hanlon" userId="26bbd413-64bc-40f4-ad33-9c74de1a609e" providerId="ADAL" clId="{4B5C50C0-6308-428B-9E80-AC4E66BBFD6B}" dt="2017-12-14T19:08:57.464" v="2394" actId="20577"/>
        <pc:sldMkLst>
          <pc:docMk/>
          <pc:sldMk cId="3615880821" sldId="274"/>
        </pc:sldMkLst>
        <pc:spChg chg="add del mod">
          <ac:chgData name="Mark Hanlon" userId="26bbd413-64bc-40f4-ad33-9c74de1a609e" providerId="ADAL" clId="{4B5C50C0-6308-428B-9E80-AC4E66BBFD6B}" dt="2017-12-14T16:58:12.905" v="1267" actId="478"/>
          <ac:spMkLst>
            <pc:docMk/>
            <pc:sldMk cId="3615880821" sldId="274"/>
            <ac:spMk id="3" creationId="{9D396396-7826-431B-9A03-DE8962E6C0CC}"/>
          </ac:spMkLst>
        </pc:spChg>
        <pc:spChg chg="add mod">
          <ac:chgData name="Mark Hanlon" userId="26bbd413-64bc-40f4-ad33-9c74de1a609e" providerId="ADAL" clId="{4B5C50C0-6308-428B-9E80-AC4E66BBFD6B}" dt="2017-12-14T19:08:57.464" v="2394" actId="20577"/>
          <ac:spMkLst>
            <pc:docMk/>
            <pc:sldMk cId="3615880821" sldId="274"/>
            <ac:spMk id="4" creationId="{946CF7E0-1482-424B-B4A2-35DCD18631C3}"/>
          </ac:spMkLst>
        </pc:spChg>
        <pc:spChg chg="mod">
          <ac:chgData name="Mark Hanlon" userId="26bbd413-64bc-40f4-ad33-9c74de1a609e" providerId="ADAL" clId="{4B5C50C0-6308-428B-9E80-AC4E66BBFD6B}" dt="2017-12-14T19:07:10.339" v="2368" actId="1076"/>
          <ac:spMkLst>
            <pc:docMk/>
            <pc:sldMk cId="3615880821" sldId="274"/>
            <ac:spMk id="52" creationId="{00000000-0000-0000-0000-000000000000}"/>
          </ac:spMkLst>
        </pc:spChg>
        <pc:spChg chg="del">
          <ac:chgData name="Mark Hanlon" userId="26bbd413-64bc-40f4-ad33-9c74de1a609e" providerId="ADAL" clId="{4B5C50C0-6308-428B-9E80-AC4E66BBFD6B}" dt="2017-12-14T16:58:07.502" v="1266" actId="478"/>
          <ac:spMkLst>
            <pc:docMk/>
            <pc:sldMk cId="3615880821" sldId="274"/>
            <ac:spMk id="53" creationId="{00000000-0000-0000-0000-000000000000}"/>
          </ac:spMkLst>
        </pc:spChg>
        <pc:picChg chg="add mod">
          <ac:chgData name="Mark Hanlon" userId="26bbd413-64bc-40f4-ad33-9c74de1a609e" providerId="ADAL" clId="{4B5C50C0-6308-428B-9E80-AC4E66BBFD6B}" dt="2017-12-14T19:06:55.946" v="2365" actId="1076"/>
          <ac:picMkLst>
            <pc:docMk/>
            <pc:sldMk cId="3615880821" sldId="274"/>
            <ac:picMk id="2" creationId="{4560550A-CA1D-4307-8E02-E14FA6AB1C4D}"/>
          </ac:picMkLst>
        </pc:picChg>
        <pc:picChg chg="add mod">
          <ac:chgData name="Mark Hanlon" userId="26bbd413-64bc-40f4-ad33-9c74de1a609e" providerId="ADAL" clId="{4B5C50C0-6308-428B-9E80-AC4E66BBFD6B}" dt="2017-12-14T19:06:58.906" v="2366" actId="1076"/>
          <ac:picMkLst>
            <pc:docMk/>
            <pc:sldMk cId="3615880821" sldId="274"/>
            <ac:picMk id="3" creationId="{EE935234-695F-4091-A16B-C6F5C77C69C7}"/>
          </ac:picMkLst>
        </pc:picChg>
      </pc:sldChg>
      <pc:sldChg chg="addSp delSp modSp add ord modAnim">
        <pc:chgData name="Mark Hanlon" userId="26bbd413-64bc-40f4-ad33-9c74de1a609e" providerId="ADAL" clId="{4B5C50C0-6308-428B-9E80-AC4E66BBFD6B}" dt="2017-12-15T23:16:19.902" v="2946"/>
        <pc:sldMkLst>
          <pc:docMk/>
          <pc:sldMk cId="3875879361" sldId="275"/>
        </pc:sldMkLst>
        <pc:spChg chg="add del mod">
          <ac:chgData name="Mark Hanlon" userId="26bbd413-64bc-40f4-ad33-9c74de1a609e" providerId="ADAL" clId="{4B5C50C0-6308-428B-9E80-AC4E66BBFD6B}" dt="2017-12-15T23:10:08.479" v="2886" actId="478"/>
          <ac:spMkLst>
            <pc:docMk/>
            <pc:sldMk cId="3875879361" sldId="275"/>
            <ac:spMk id="3" creationId="{0468800D-929A-4A94-A295-C8FCF96723BB}"/>
          </ac:spMkLst>
        </pc:spChg>
        <pc:spChg chg="mod">
          <ac:chgData name="Mark Hanlon" userId="26bbd413-64bc-40f4-ad33-9c74de1a609e" providerId="ADAL" clId="{4B5C50C0-6308-428B-9E80-AC4E66BBFD6B}" dt="2017-12-15T23:10:33.943" v="2901" actId="20577"/>
          <ac:spMkLst>
            <pc:docMk/>
            <pc:sldMk cId="3875879361" sldId="275"/>
            <ac:spMk id="52" creationId="{00000000-0000-0000-0000-000000000000}"/>
          </ac:spMkLst>
        </pc:spChg>
        <pc:picChg chg="add mod">
          <ac:chgData name="Mark Hanlon" userId="26bbd413-64bc-40f4-ad33-9c74de1a609e" providerId="ADAL" clId="{4B5C50C0-6308-428B-9E80-AC4E66BBFD6B}" dt="2017-12-15T23:11:19.467" v="2902"/>
          <ac:picMkLst>
            <pc:docMk/>
            <pc:sldMk cId="3875879361" sldId="275"/>
            <ac:picMk id="2" creationId="{0A07CD63-A8A9-4C30-9492-3F78A8AC0B73}"/>
          </ac:picMkLst>
        </pc:picChg>
      </pc:sldChg>
      <pc:sldChg chg="addSp modSp add ord">
        <pc:chgData name="Mark Hanlon" userId="26bbd413-64bc-40f4-ad33-9c74de1a609e" providerId="ADAL" clId="{4B5C50C0-6308-428B-9E80-AC4E66BBFD6B}" dt="2017-12-15T23:29:55.063" v="3083"/>
        <pc:sldMkLst>
          <pc:docMk/>
          <pc:sldMk cId="3211771723" sldId="276"/>
        </pc:sldMkLst>
        <pc:spChg chg="add mod">
          <ac:chgData name="Mark Hanlon" userId="26bbd413-64bc-40f4-ad33-9c74de1a609e" providerId="ADAL" clId="{4B5C50C0-6308-428B-9E80-AC4E66BBFD6B}" dt="2017-12-15T23:29:55.063" v="3083"/>
          <ac:spMkLst>
            <pc:docMk/>
            <pc:sldMk cId="3211771723" sldId="276"/>
            <ac:spMk id="3" creationId="{E22E1120-673D-4FD5-AAF3-72717F083555}"/>
          </ac:spMkLst>
        </pc:spChg>
        <pc:spChg chg="mod">
          <ac:chgData name="Mark Hanlon" userId="26bbd413-64bc-40f4-ad33-9c74de1a609e" providerId="ADAL" clId="{4B5C50C0-6308-428B-9E80-AC4E66BBFD6B}" dt="2017-12-15T23:12:06.928" v="2921" actId="20577"/>
          <ac:spMkLst>
            <pc:docMk/>
            <pc:sldMk cId="3211771723" sldId="276"/>
            <ac:spMk id="52" creationId="{00000000-0000-0000-0000-000000000000}"/>
          </ac:spMkLst>
        </pc:spChg>
      </pc:sldChg>
      <pc:sldChg chg="addSp modSp add ord">
        <pc:chgData name="Mark Hanlon" userId="26bbd413-64bc-40f4-ad33-9c74de1a609e" providerId="ADAL" clId="{4B5C50C0-6308-428B-9E80-AC4E66BBFD6B}" dt="2017-12-15T23:35:48.071" v="3111" actId="20577"/>
        <pc:sldMkLst>
          <pc:docMk/>
          <pc:sldMk cId="1919150527" sldId="277"/>
        </pc:sldMkLst>
        <pc:spChg chg="add mod">
          <ac:chgData name="Mark Hanlon" userId="26bbd413-64bc-40f4-ad33-9c74de1a609e" providerId="ADAL" clId="{4B5C50C0-6308-428B-9E80-AC4E66BBFD6B}" dt="2017-12-15T23:35:48.071" v="3111" actId="20577"/>
          <ac:spMkLst>
            <pc:docMk/>
            <pc:sldMk cId="1919150527" sldId="277"/>
            <ac:spMk id="3" creationId="{7F333217-5319-4225-8B20-1AE761F8E202}"/>
          </ac:spMkLst>
        </pc:spChg>
        <pc:spChg chg="mod">
          <ac:chgData name="Mark Hanlon" userId="26bbd413-64bc-40f4-ad33-9c74de1a609e" providerId="ADAL" clId="{4B5C50C0-6308-428B-9E80-AC4E66BBFD6B}" dt="2017-12-15T23:16:00.021" v="2944" actId="27636"/>
          <ac:spMkLst>
            <pc:docMk/>
            <pc:sldMk cId="1919150527" sldId="277"/>
            <ac:spMk id="52" creationId="{00000000-0000-0000-0000-000000000000}"/>
          </ac:spMkLst>
        </pc:spChg>
      </pc:sldChg>
      <pc:sldChg chg="addSp delSp modSp add ord">
        <pc:chgData name="Mark Hanlon" userId="26bbd413-64bc-40f4-ad33-9c74de1a609e" providerId="ADAL" clId="{4B5C50C0-6308-428B-9E80-AC4E66BBFD6B}" dt="2017-12-14T19:27:17.858" v="2591" actId="27636"/>
        <pc:sldMkLst>
          <pc:docMk/>
          <pc:sldMk cId="2145737164" sldId="278"/>
        </pc:sldMkLst>
        <pc:spChg chg="mod">
          <ac:chgData name="Mark Hanlon" userId="26bbd413-64bc-40f4-ad33-9c74de1a609e" providerId="ADAL" clId="{4B5C50C0-6308-428B-9E80-AC4E66BBFD6B}" dt="2017-12-14T19:27:17.858" v="2591" actId="27636"/>
          <ac:spMkLst>
            <pc:docMk/>
            <pc:sldMk cId="2145737164" sldId="278"/>
            <ac:spMk id="4" creationId="{946CF7E0-1482-424B-B4A2-35DCD18631C3}"/>
          </ac:spMkLst>
        </pc:spChg>
        <pc:spChg chg="mod">
          <ac:chgData name="Mark Hanlon" userId="26bbd413-64bc-40f4-ad33-9c74de1a609e" providerId="ADAL" clId="{4B5C50C0-6308-428B-9E80-AC4E66BBFD6B}" dt="2017-12-14T19:26:22.573" v="2516" actId="1076"/>
          <ac:spMkLst>
            <pc:docMk/>
            <pc:sldMk cId="2145737164" sldId="278"/>
            <ac:spMk id="52" creationId="{00000000-0000-0000-0000-000000000000}"/>
          </ac:spMkLst>
        </pc:spChg>
        <pc:picChg chg="del">
          <ac:chgData name="Mark Hanlon" userId="26bbd413-64bc-40f4-ad33-9c74de1a609e" providerId="ADAL" clId="{4B5C50C0-6308-428B-9E80-AC4E66BBFD6B}" dt="2017-12-14T19:10:51.043" v="2493" actId="478"/>
          <ac:picMkLst>
            <pc:docMk/>
            <pc:sldMk cId="2145737164" sldId="278"/>
            <ac:picMk id="2" creationId="{4560550A-CA1D-4307-8E02-E14FA6AB1C4D}"/>
          </ac:picMkLst>
        </pc:picChg>
        <pc:picChg chg="del">
          <ac:chgData name="Mark Hanlon" userId="26bbd413-64bc-40f4-ad33-9c74de1a609e" providerId="ADAL" clId="{4B5C50C0-6308-428B-9E80-AC4E66BBFD6B}" dt="2017-12-14T19:10:51.841" v="2494" actId="478"/>
          <ac:picMkLst>
            <pc:docMk/>
            <pc:sldMk cId="2145737164" sldId="278"/>
            <ac:picMk id="3" creationId="{EE935234-695F-4091-A16B-C6F5C77C69C7}"/>
          </ac:picMkLst>
        </pc:picChg>
        <pc:picChg chg="add mod">
          <ac:chgData name="Mark Hanlon" userId="26bbd413-64bc-40f4-ad33-9c74de1a609e" providerId="ADAL" clId="{4B5C50C0-6308-428B-9E80-AC4E66BBFD6B}" dt="2017-12-14T19:13:59.490" v="2504" actId="14100"/>
          <ac:picMkLst>
            <pc:docMk/>
            <pc:sldMk cId="2145737164" sldId="278"/>
            <ac:picMk id="5" creationId="{D8F9DF58-3226-4BFD-91CD-DEF4D3323093}"/>
          </ac:picMkLst>
        </pc:picChg>
        <pc:picChg chg="add del mod">
          <ac:chgData name="Mark Hanlon" userId="26bbd413-64bc-40f4-ad33-9c74de1a609e" providerId="ADAL" clId="{4B5C50C0-6308-428B-9E80-AC4E66BBFD6B}" dt="2017-12-14T19:14:37.118" v="2507" actId="478"/>
          <ac:picMkLst>
            <pc:docMk/>
            <pc:sldMk cId="2145737164" sldId="278"/>
            <ac:picMk id="6" creationId="{A63FCE03-3348-4480-8ED8-3007DC54FC9D}"/>
          </ac:picMkLst>
        </pc:picChg>
        <pc:picChg chg="add mod">
          <ac:chgData name="Mark Hanlon" userId="26bbd413-64bc-40f4-ad33-9c74de1a609e" providerId="ADAL" clId="{4B5C50C0-6308-428B-9E80-AC4E66BBFD6B}" dt="2017-12-14T19:14:44.941" v="2510" actId="14100"/>
          <ac:picMkLst>
            <pc:docMk/>
            <pc:sldMk cId="2145737164" sldId="278"/>
            <ac:picMk id="7" creationId="{4DFBA7E6-951C-4417-8580-603BFFF2DEED}"/>
          </ac:picMkLst>
        </pc:picChg>
      </pc:sldChg>
      <pc:sldChg chg="addSp modSp add">
        <pc:chgData name="Mark Hanlon" userId="26bbd413-64bc-40f4-ad33-9c74de1a609e" providerId="ADAL" clId="{4B5C50C0-6308-428B-9E80-AC4E66BBFD6B}" dt="2017-12-15T16:49:02.592" v="2883" actId="122"/>
        <pc:sldMkLst>
          <pc:docMk/>
          <pc:sldMk cId="2903962435" sldId="279"/>
        </pc:sldMkLst>
        <pc:spChg chg="add mod">
          <ac:chgData name="Mark Hanlon" userId="26bbd413-64bc-40f4-ad33-9c74de1a609e" providerId="ADAL" clId="{4B5C50C0-6308-428B-9E80-AC4E66BBFD6B}" dt="2017-12-15T16:49:02.592" v="2883" actId="122"/>
          <ac:spMkLst>
            <pc:docMk/>
            <pc:sldMk cId="2903962435" sldId="279"/>
            <ac:spMk id="3" creationId="{EFCACE70-D2F1-471F-80DD-0D0CCFA290BA}"/>
          </ac:spMkLst>
        </pc:spChg>
        <pc:spChg chg="mod">
          <ac:chgData name="Mark Hanlon" userId="26bbd413-64bc-40f4-ad33-9c74de1a609e" providerId="ADAL" clId="{4B5C50C0-6308-428B-9E80-AC4E66BBFD6B}" dt="2017-12-15T16:47:51.650" v="2871" actId="20577"/>
          <ac:spMkLst>
            <pc:docMk/>
            <pc:sldMk cId="2903962435" sldId="279"/>
            <ac:spMk id="52" creationId="{00000000-0000-0000-0000-000000000000}"/>
          </ac:spMkLst>
        </pc:spChg>
      </pc:sldChg>
      <pc:sldMasterChg chg="modSp setBg modSldLayout">
        <pc:chgData name="Mark Hanlon" userId="26bbd413-64bc-40f4-ad33-9c74de1a609e" providerId="ADAL" clId="{4B5C50C0-6308-428B-9E80-AC4E66BBFD6B}" dt="2017-12-13T20:19:46.862" v="237" actId="2711"/>
        <pc:sldMasterMkLst>
          <pc:docMk/>
          <pc:sldMasterMk cId="0" sldId="2147483648"/>
        </pc:sldMasterMkLst>
        <pc:spChg chg="mod">
          <ac:chgData name="Mark Hanlon" userId="26bbd413-64bc-40f4-ad33-9c74de1a609e" providerId="ADAL" clId="{4B5C50C0-6308-428B-9E80-AC4E66BBFD6B}" dt="2017-12-13T20:19:30.382" v="236" actId="2711"/>
          <ac:spMkLst>
            <pc:docMk/>
            <pc:sldMasterMk cId="0" sldId="2147483648"/>
            <ac:spMk id="3" creationId="{00000000-0000-0000-0000-000000000000}"/>
          </ac:spMkLst>
        </pc:spChg>
        <pc:spChg chg="mod">
          <ac:chgData name="Mark Hanlon" userId="26bbd413-64bc-40f4-ad33-9c74de1a609e" providerId="ADAL" clId="{4B5C50C0-6308-428B-9E80-AC4E66BBFD6B}" dt="2017-12-13T20:19:46.862" v="237" actId="2711"/>
          <ac:spMkLst>
            <pc:docMk/>
            <pc:sldMasterMk cId="0" sldId="2147483648"/>
            <ac:spMk id="4" creationId="{00000000-0000-0000-0000-000000000000}"/>
          </ac:spMkLst>
        </pc:spChg>
        <pc:sldLayoutChg chg="setBg">
          <pc:chgData name="Mark Hanlon" userId="26bbd413-64bc-40f4-ad33-9c74de1a609e" providerId="ADAL" clId="{4B5C50C0-6308-428B-9E80-AC4E66BBFD6B}" dt="2017-12-13T19:58:07.131" v="131" actId="2711"/>
          <pc:sldLayoutMkLst>
            <pc:docMk/>
            <pc:sldMasterMk cId="0" sldId="2147483648"/>
            <pc:sldLayoutMk cId="0" sldId="2147483649"/>
          </pc:sldLayoutMkLst>
        </pc:sldLayoutChg>
        <pc:sldLayoutChg chg="setBg">
          <pc:chgData name="Mark Hanlon" userId="26bbd413-64bc-40f4-ad33-9c74de1a609e" providerId="ADAL" clId="{4B5C50C0-6308-428B-9E80-AC4E66BBFD6B}" dt="2017-12-13T19:58:07.131" v="131" actId="2711"/>
          <pc:sldLayoutMkLst>
            <pc:docMk/>
            <pc:sldMasterMk cId="0" sldId="2147483648"/>
            <pc:sldLayoutMk cId="0" sldId="2147483650"/>
          </pc:sldLayoutMkLst>
        </pc:sldLayoutChg>
      </pc:sldMasterChg>
      <pc:sldMasterChg chg="addSp modSp">
        <pc:chgData name="Mark Hanlon" userId="26bbd413-64bc-40f4-ad33-9c74de1a609e" providerId="ADAL" clId="{4B5C50C0-6308-428B-9E80-AC4E66BBFD6B}" dt="2017-12-13T20:12:13.928" v="234" actId="20577"/>
        <pc:sldMasterMkLst>
          <pc:docMk/>
          <pc:sldMasterMk cId="1547170304" sldId="2147483651"/>
        </pc:sldMasterMkLst>
        <pc:spChg chg="add mod">
          <ac:chgData name="Mark Hanlon" userId="26bbd413-64bc-40f4-ad33-9c74de1a609e" providerId="ADAL" clId="{4B5C50C0-6308-428B-9E80-AC4E66BBFD6B}" dt="2017-12-13T20:12:13.928" v="234" actId="20577"/>
          <ac:spMkLst>
            <pc:docMk/>
            <pc:sldMasterMk cId="1547170304" sldId="2147483651"/>
            <ac:spMk id="2" creationId="{C835D7A4-66B7-4EE1-A71E-6CFDC2FCC470}"/>
          </ac:spMkLst>
        </pc:spChg>
        <pc:spChg chg="add mod">
          <ac:chgData name="Mark Hanlon" userId="26bbd413-64bc-40f4-ad33-9c74de1a609e" providerId="ADAL" clId="{4B5C50C0-6308-428B-9E80-AC4E66BBFD6B}" dt="2017-12-13T20:12:13.928" v="234" actId="20577"/>
          <ac:spMkLst>
            <pc:docMk/>
            <pc:sldMasterMk cId="1547170304" sldId="2147483651"/>
            <ac:spMk id="3" creationId="{3C9FAD3D-0448-4849-A5C5-2EAEFC188271}"/>
          </ac:spMkLst>
        </pc:spChg>
        <pc:spChg chg="add mod">
          <ac:chgData name="Mark Hanlon" userId="26bbd413-64bc-40f4-ad33-9c74de1a609e" providerId="ADAL" clId="{4B5C50C0-6308-428B-9E80-AC4E66BBFD6B}" dt="2017-12-13T20:12:13.928" v="234" actId="20577"/>
          <ac:spMkLst>
            <pc:docMk/>
            <pc:sldMasterMk cId="1547170304" sldId="2147483651"/>
            <ac:spMk id="4" creationId="{BEB63E6E-758D-48B7-9F65-9226D8281866}"/>
          </ac:spMkLst>
        </pc:spChg>
        <pc:spChg chg="add mod">
          <ac:chgData name="Mark Hanlon" userId="26bbd413-64bc-40f4-ad33-9c74de1a609e" providerId="ADAL" clId="{4B5C50C0-6308-428B-9E80-AC4E66BBFD6B}" dt="2017-12-13T20:12:13.928" v="234" actId="20577"/>
          <ac:spMkLst>
            <pc:docMk/>
            <pc:sldMasterMk cId="1547170304" sldId="2147483651"/>
            <ac:spMk id="5" creationId="{6FA38D0A-D26F-4E4A-B6AA-EACAB1C5682C}"/>
          </ac:spMkLst>
        </pc:spChg>
        <pc:spChg chg="add mod">
          <ac:chgData name="Mark Hanlon" userId="26bbd413-64bc-40f4-ad33-9c74de1a609e" providerId="ADAL" clId="{4B5C50C0-6308-428B-9E80-AC4E66BBFD6B}" dt="2017-12-13T20:12:13.928" v="234" actId="20577"/>
          <ac:spMkLst>
            <pc:docMk/>
            <pc:sldMasterMk cId="1547170304" sldId="2147483651"/>
            <ac:spMk id="6" creationId="{F26086CC-DC72-4D30-A62D-D9FDE6002A6B}"/>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4" name="Shape 1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044636885"/>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7" name="Shape 7"/>
          <p:cNvSpPr>
            <a:spLocks noGrp="1"/>
          </p:cNvSpPr>
          <p:nvPr>
            <p:ph type="title"/>
          </p:nvPr>
        </p:nvSpPr>
        <p:spPr>
          <a:xfrm>
            <a:off x="685800" y="1844675"/>
            <a:ext cx="7772400" cy="2041525"/>
          </a:xfrm>
          <a:prstGeom prst="rect">
            <a:avLst/>
          </a:prstGeom>
        </p:spPr>
        <p:txBody>
          <a:bodyPr/>
          <a:lstStyle/>
          <a:p>
            <a:pPr lvl="0"/>
            <a:endParaRPr/>
          </a:p>
        </p:txBody>
      </p:sp>
      <p:sp>
        <p:nvSpPr>
          <p:cNvPr id="8" name="Shape 8"/>
          <p:cNvSpPr>
            <a:spLocks noGrp="1"/>
          </p:cNvSpPr>
          <p:nvPr>
            <p:ph type="body" idx="1"/>
          </p:nvPr>
        </p:nvSpPr>
        <p:spPr>
          <a:xfrm>
            <a:off x="1371600" y="3886200"/>
            <a:ext cx="6400800" cy="2971800"/>
          </a:xfrm>
          <a:prstGeom prst="rect">
            <a:avLst/>
          </a:prstGeom>
        </p:spPr>
        <p:txBody>
          <a:bodyPr/>
          <a:lstStyle/>
          <a:p>
            <a:pPr marL="0" lvl="0" indent="0" algn="ctr">
              <a:buSzTx/>
              <a:buNone/>
            </a:pPr>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1" name="Shape 11"/>
          <p:cNvSpPr>
            <a:spLocks noGrp="1"/>
          </p:cNvSpPr>
          <p:nvPr>
            <p:ph type="title"/>
          </p:nvPr>
        </p:nvSpPr>
        <p:spPr>
          <a:prstGeom prst="rect">
            <a:avLst/>
          </a:prstGeom>
        </p:spPr>
        <p:txBody>
          <a:bodyPr/>
          <a:lstStyle/>
          <a:p>
            <a:pPr lvl="0"/>
            <a:endParaRPr/>
          </a:p>
        </p:txBody>
      </p:sp>
      <p:sp>
        <p:nvSpPr>
          <p:cNvPr id="12" name="Shape 12"/>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90000"/>
            <a:lum/>
          </a:blip>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8400"/>
            <a:ext cx="1905000" cy="287087"/>
          </a:xfrm>
          <a:prstGeom prst="rect">
            <a:avLst/>
          </a:prstGeom>
          <a:ln w="12700">
            <a:miter lim="400000"/>
          </a:ln>
        </p:spPr>
        <p:txBody>
          <a:bodyPr lIns="45719" rIns="45719">
            <a:spAutoFit/>
          </a:bodyPr>
          <a:lstStyle>
            <a:lvl1pPr algn="r">
              <a:defRPr sz="1400"/>
            </a:lvl1pPr>
          </a:lstStyle>
          <a:p>
            <a:pPr lvl="0"/>
            <a:fld id="{86CB4B4D-7CA3-9044-876B-883B54F8677D}" type="slidenum">
              <a:t>‹#›</a:t>
            </a:fld>
            <a:endParaRPr/>
          </a:p>
        </p:txBody>
      </p:sp>
      <p:sp>
        <p:nvSpPr>
          <p:cNvPr id="3" name="Shape 3"/>
          <p:cNvSpPr>
            <a:spLocks noGrp="1"/>
          </p:cNvSpPr>
          <p:nvPr>
            <p:ph type="title"/>
          </p:nvPr>
        </p:nvSpPr>
        <p:spPr>
          <a:xfrm>
            <a:off x="685800" y="381000"/>
            <a:ext cx="7772400" cy="1600200"/>
          </a:xfrm>
          <a:prstGeom prst="rect">
            <a:avLst/>
          </a:prstGeom>
          <a:ln w="12700">
            <a:miter lim="400000"/>
          </a:ln>
        </p:spPr>
        <p:txBody>
          <a:bodyPr lIns="45719" rIns="45719" anchor="ctr"/>
          <a:lstStyle/>
          <a:p>
            <a:pPr lvl="0"/>
            <a:endParaRPr dirty="0"/>
          </a:p>
        </p:txBody>
      </p:sp>
      <p:sp>
        <p:nvSpPr>
          <p:cNvPr id="4" name="Shape 4"/>
          <p:cNvSpPr>
            <a:spLocks noGrp="1"/>
          </p:cNvSpPr>
          <p:nvPr>
            <p:ph type="body" idx="1"/>
          </p:nvPr>
        </p:nvSpPr>
        <p:spPr>
          <a:xfrm>
            <a:off x="685800" y="1981200"/>
            <a:ext cx="7772400" cy="4876800"/>
          </a:xfrm>
          <a:prstGeom prst="rect">
            <a:avLst/>
          </a:prstGeom>
          <a:ln w="12700">
            <a:miter lim="400000"/>
          </a:ln>
        </p:spPr>
        <p:txBody>
          <a:bodyPr lIns="45719" rIns="45719"/>
          <a:lstStyle/>
          <a:p>
            <a:pPr lvl="0"/>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lgn="ctr">
        <a:defRPr sz="4400">
          <a:latin typeface="+mj-lt"/>
          <a:ea typeface="Times New Roman"/>
          <a:cs typeface="Times New Roman"/>
          <a:sym typeface="Times New Roman"/>
        </a:defRPr>
      </a:lvl1pPr>
      <a:lvl2pPr algn="ctr">
        <a:defRPr sz="4400">
          <a:latin typeface="Times New Roman"/>
          <a:ea typeface="Times New Roman"/>
          <a:cs typeface="Times New Roman"/>
          <a:sym typeface="Times New Roman"/>
        </a:defRPr>
      </a:lvl2pPr>
      <a:lvl3pPr algn="ctr">
        <a:defRPr sz="4400">
          <a:latin typeface="Times New Roman"/>
          <a:ea typeface="Times New Roman"/>
          <a:cs typeface="Times New Roman"/>
          <a:sym typeface="Times New Roman"/>
        </a:defRPr>
      </a:lvl3pPr>
      <a:lvl4pPr algn="ctr">
        <a:defRPr sz="4400">
          <a:latin typeface="Times New Roman"/>
          <a:ea typeface="Times New Roman"/>
          <a:cs typeface="Times New Roman"/>
          <a:sym typeface="Times New Roman"/>
        </a:defRPr>
      </a:lvl4pPr>
      <a:lvl5pPr algn="ctr">
        <a:defRPr sz="4400">
          <a:latin typeface="Times New Roman"/>
          <a:ea typeface="Times New Roman"/>
          <a:cs typeface="Times New Roman"/>
          <a:sym typeface="Times New Roman"/>
        </a:defRPr>
      </a:lvl5pPr>
      <a:lvl6pPr indent="457200" algn="ctr">
        <a:defRPr sz="4400">
          <a:latin typeface="Times New Roman"/>
          <a:ea typeface="Times New Roman"/>
          <a:cs typeface="Times New Roman"/>
          <a:sym typeface="Times New Roman"/>
        </a:defRPr>
      </a:lvl6pPr>
      <a:lvl7pPr indent="914400" algn="ctr">
        <a:defRPr sz="4400">
          <a:latin typeface="Times New Roman"/>
          <a:ea typeface="Times New Roman"/>
          <a:cs typeface="Times New Roman"/>
          <a:sym typeface="Times New Roman"/>
        </a:defRPr>
      </a:lvl7pPr>
      <a:lvl8pPr indent="1371600" algn="ctr">
        <a:defRPr sz="4400">
          <a:latin typeface="Times New Roman"/>
          <a:ea typeface="Times New Roman"/>
          <a:cs typeface="Times New Roman"/>
          <a:sym typeface="Times New Roman"/>
        </a:defRPr>
      </a:lvl8pPr>
      <a:lvl9pPr indent="1828800" algn="ctr">
        <a:defRPr sz="4400">
          <a:latin typeface="Times New Roman"/>
          <a:ea typeface="Times New Roman"/>
          <a:cs typeface="Times New Roman"/>
          <a:sym typeface="Times New Roman"/>
        </a:defRPr>
      </a:lvl9pPr>
    </p:titleStyle>
    <p:body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p:bodyStyle>
    <p:otherStyle>
      <a:lvl1pPr algn="r">
        <a:defRPr sz="1400">
          <a:solidFill>
            <a:schemeClr val="tx1"/>
          </a:solidFill>
          <a:latin typeface="+mn-lt"/>
          <a:ea typeface="+mn-ea"/>
          <a:cs typeface="+mn-cs"/>
          <a:sym typeface="Times New Roman"/>
        </a:defRPr>
      </a:lvl1pPr>
      <a:lvl2pPr indent="457200" algn="r">
        <a:defRPr sz="1400">
          <a:solidFill>
            <a:schemeClr val="tx1"/>
          </a:solidFill>
          <a:latin typeface="+mn-lt"/>
          <a:ea typeface="+mn-ea"/>
          <a:cs typeface="+mn-cs"/>
          <a:sym typeface="Times New Roman"/>
        </a:defRPr>
      </a:lvl2pPr>
      <a:lvl3pPr indent="914400" algn="r">
        <a:defRPr sz="1400">
          <a:solidFill>
            <a:schemeClr val="tx1"/>
          </a:solidFill>
          <a:latin typeface="+mn-lt"/>
          <a:ea typeface="+mn-ea"/>
          <a:cs typeface="+mn-cs"/>
          <a:sym typeface="Times New Roman"/>
        </a:defRPr>
      </a:lvl3pPr>
      <a:lvl4pPr indent="1371600" algn="r">
        <a:defRPr sz="1400">
          <a:solidFill>
            <a:schemeClr val="tx1"/>
          </a:solidFill>
          <a:latin typeface="+mn-lt"/>
          <a:ea typeface="+mn-ea"/>
          <a:cs typeface="+mn-cs"/>
          <a:sym typeface="Times New Roman"/>
        </a:defRPr>
      </a:lvl4pPr>
      <a:lvl5pPr indent="1828800" algn="r">
        <a:defRPr sz="1400">
          <a:solidFill>
            <a:schemeClr val="tx1"/>
          </a:solidFill>
          <a:latin typeface="+mn-lt"/>
          <a:ea typeface="+mn-ea"/>
          <a:cs typeface="+mn-cs"/>
          <a:sym typeface="Times New Roman"/>
        </a:defRPr>
      </a:lvl5pPr>
      <a:lvl6pPr algn="r">
        <a:defRPr sz="1400">
          <a:solidFill>
            <a:schemeClr val="tx1"/>
          </a:solidFill>
          <a:latin typeface="+mn-lt"/>
          <a:ea typeface="+mn-ea"/>
          <a:cs typeface="+mn-cs"/>
          <a:sym typeface="Times New Roman"/>
        </a:defRPr>
      </a:lvl6pPr>
      <a:lvl7pPr algn="r">
        <a:defRPr sz="1400">
          <a:solidFill>
            <a:schemeClr val="tx1"/>
          </a:solidFill>
          <a:latin typeface="+mn-lt"/>
          <a:ea typeface="+mn-ea"/>
          <a:cs typeface="+mn-cs"/>
          <a:sym typeface="Times New Roman"/>
        </a:defRPr>
      </a:lvl7pPr>
      <a:lvl8pPr algn="r">
        <a:defRPr sz="1400">
          <a:solidFill>
            <a:schemeClr val="tx1"/>
          </a:solidFill>
          <a:latin typeface="+mn-lt"/>
          <a:ea typeface="+mn-ea"/>
          <a:cs typeface="+mn-cs"/>
          <a:sym typeface="Times New Roman"/>
        </a:defRPr>
      </a:lvl8pPr>
      <a:lvl9pPr algn="r">
        <a:defRPr sz="1400">
          <a:solidFill>
            <a:schemeClr val="tx1"/>
          </a:solidFill>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title"/>
          </p:nvPr>
        </p:nvSpPr>
        <p:spPr>
          <a:xfrm>
            <a:off x="2194560" y="1151258"/>
            <a:ext cx="4754880" cy="1287143"/>
          </a:xfrm>
          <a:prstGeom prst="rect">
            <a:avLst/>
          </a:prstGeom>
          <a:solidFill>
            <a:schemeClr val="accent6">
              <a:lumMod val="60000"/>
              <a:lumOff val="40000"/>
            </a:schemeClr>
          </a:solidFill>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GB" sz="4400" b="1" dirty="0">
                <a:latin typeface="+mj-lt"/>
              </a:rPr>
              <a:t>CONTROL-IT</a:t>
            </a:r>
            <a:endParaRPr sz="4400" b="1" dirty="0">
              <a:latin typeface="+mj-lt"/>
            </a:endParaRPr>
          </a:p>
        </p:txBody>
      </p:sp>
      <p:sp>
        <p:nvSpPr>
          <p:cNvPr id="17" name="Shape 17"/>
          <p:cNvSpPr>
            <a:spLocks noGrp="1"/>
          </p:cNvSpPr>
          <p:nvPr>
            <p:ph type="body" idx="1"/>
          </p:nvPr>
        </p:nvSpPr>
        <p:spPr>
          <a:xfrm>
            <a:off x="800100" y="2438401"/>
            <a:ext cx="7543800" cy="4145280"/>
          </a:xfrm>
          <a:prstGeom prst="rect">
            <a:avLst/>
          </a:prstGeom>
          <a:solidFill>
            <a:schemeClr val="accent5">
              <a:lumMod val="75000"/>
            </a:schemeClr>
          </a:solidFill>
          <a:extLst>
            <a:ext uri="{C572A759-6A51-4108-AA02-DFA0A04FC94B}">
              <ma14:wrappingTextBoxFlag xmlns="" xmlns:ma14="http://schemas.microsoft.com/office/mac/drawingml/2011/main" val="1"/>
            </a:ext>
          </a:extLst>
        </p:spPr>
        <p:txBody>
          <a:bodyPr lIns="0" tIns="0" rIns="0" bIns="0">
            <a:normAutofit/>
          </a:bodyPr>
          <a:lstStyle>
            <a:lvl1pPr marL="0" indent="0" algn="ctr">
              <a:buSzTx/>
              <a:buNone/>
            </a:lvl1pPr>
          </a:lstStyle>
          <a:p>
            <a:pPr lvl="0">
              <a:defRPr sz="1800"/>
            </a:pPr>
            <a:endParaRPr lang="en-GB" sz="3200" dirty="0">
              <a:latin typeface="+mj-lt"/>
            </a:endParaRPr>
          </a:p>
          <a:p>
            <a:pPr lvl="0">
              <a:defRPr sz="1800"/>
            </a:pPr>
            <a:r>
              <a:rPr lang="en-GB" sz="3200" dirty="0">
                <a:latin typeface="+mj-lt"/>
              </a:rPr>
              <a:t>Mark Hanlon</a:t>
            </a:r>
          </a:p>
          <a:p>
            <a:pPr lvl="0">
              <a:defRPr sz="1800"/>
            </a:pPr>
            <a:endParaRPr lang="en-US" sz="3200" dirty="0">
              <a:latin typeface="+mj-lt"/>
            </a:endParaRPr>
          </a:p>
          <a:p>
            <a:pPr lvl="0">
              <a:defRPr sz="1800"/>
            </a:pPr>
            <a:r>
              <a:rPr lang="en-US" sz="2800" dirty="0">
                <a:latin typeface="+mj-lt"/>
              </a:rPr>
              <a:t>HDCBIBM Final Project Presentation</a:t>
            </a:r>
          </a:p>
          <a:p>
            <a:pPr lvl="0">
              <a:defRPr sz="1800"/>
            </a:pPr>
            <a:endParaRPr lang="en-US" dirty="0">
              <a:latin typeface="+mj-lt"/>
            </a:endParaRPr>
          </a:p>
          <a:p>
            <a:pPr lvl="0">
              <a:defRPr sz="1800"/>
            </a:pPr>
            <a:r>
              <a:rPr lang="en-US" sz="3200" dirty="0">
                <a:latin typeface="+mj-lt"/>
              </a:rPr>
              <a:t>Thursday 14</a:t>
            </a:r>
            <a:r>
              <a:rPr lang="en-US" sz="3200" baseline="30000" dirty="0">
                <a:latin typeface="+mj-lt"/>
              </a:rPr>
              <a:t>th</a:t>
            </a:r>
            <a:r>
              <a:rPr lang="en-US" sz="3200" dirty="0">
                <a:latin typeface="+mj-lt"/>
              </a:rPr>
              <a:t> December 2017</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685800" y="60959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i="1" dirty="0">
                <a:effectLst>
                  <a:outerShdw blurRad="38100" dist="38100" dir="2700000" algn="tl">
                    <a:srgbClr val="000000">
                      <a:alpha val="43137"/>
                    </a:srgbClr>
                  </a:outerShdw>
                </a:effectLst>
              </a:rPr>
              <a:t>Q&amp;A</a:t>
            </a:r>
          </a:p>
        </p:txBody>
      </p:sp>
      <p:sp>
        <p:nvSpPr>
          <p:cNvPr id="56" name="Shape 56"/>
          <p:cNvSpPr>
            <a:spLocks noGrp="1"/>
          </p:cNvSpPr>
          <p:nvPr>
            <p:ph type="body" idx="1"/>
          </p:nvPr>
        </p:nvSpPr>
        <p:spPr>
          <a:xfrm>
            <a:off x="685800" y="1981200"/>
            <a:ext cx="7772400" cy="41148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buChar char="•"/>
            </a:lvl1pPr>
          </a:lstStyle>
          <a:p>
            <a:pPr lvl="0" algn="ctr">
              <a:defRPr sz="1800"/>
            </a:pPr>
            <a:r>
              <a:rPr lang="en-GB" sz="3200" dirty="0">
                <a:solidFill>
                  <a:schemeClr val="bg2"/>
                </a:solidFill>
              </a:rPr>
              <a:t>Answer Questions</a:t>
            </a:r>
            <a:br>
              <a:rPr lang="en-GB" sz="3200" dirty="0">
                <a:solidFill>
                  <a:schemeClr val="bg2"/>
                </a:solidFill>
              </a:rPr>
            </a:br>
            <a:br>
              <a:rPr lang="en-GB" sz="3200" dirty="0">
                <a:solidFill>
                  <a:schemeClr val="bg2"/>
                </a:solidFill>
              </a:rPr>
            </a:br>
            <a:endParaRPr lang="en-GB" sz="3200" dirty="0">
              <a:solidFill>
                <a:schemeClr val="bg2"/>
              </a:solidFill>
            </a:endParaRPr>
          </a:p>
          <a:p>
            <a:pPr lvl="0" algn="ctr">
              <a:defRPr sz="1800"/>
            </a:pPr>
            <a:r>
              <a:rPr lang="en-GB" sz="3200" i="1" dirty="0">
                <a:solidFill>
                  <a:schemeClr val="bg2"/>
                </a:solidFill>
              </a:rPr>
              <a:t>FEEDBACK</a:t>
            </a:r>
          </a:p>
          <a:p>
            <a:pPr lvl="0" algn="ctr">
              <a:defRPr sz="1800"/>
            </a:pPr>
            <a:r>
              <a:rPr lang="en-GB" dirty="0">
                <a:solidFill>
                  <a:schemeClr val="tx1"/>
                </a:solidFill>
              </a:rPr>
              <a:t>Incompleteness – registration system for ‘admin user’</a:t>
            </a:r>
          </a:p>
          <a:p>
            <a:pPr lvl="0" algn="ctr">
              <a:defRPr sz="1800"/>
            </a:pPr>
            <a:r>
              <a:rPr lang="en-IE" dirty="0">
                <a:solidFill>
                  <a:schemeClr val="tx1"/>
                </a:solidFill>
              </a:rPr>
              <a:t>Testing – lack of testing reports</a:t>
            </a:r>
          </a:p>
          <a:p>
            <a:pPr lvl="0" algn="l">
              <a:defRPr sz="1800"/>
            </a:pPr>
            <a:endParaRPr lang="en-GB" sz="3200" dirty="0">
              <a:solidFill>
                <a:schemeClr val="bg2"/>
              </a:solidFill>
            </a:endParaRPr>
          </a:p>
          <a:p>
            <a:pPr marL="0" lvl="0" indent="0" algn="ctr">
              <a:buNone/>
              <a:defRPr sz="1800"/>
            </a:pPr>
            <a:endParaRPr lang="en-GB" sz="3200" dirty="0">
              <a:solidFill>
                <a:schemeClr val="bg2"/>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685800" y="298703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GB" sz="4400" b="1" i="1" dirty="0">
                <a:solidFill>
                  <a:schemeClr val="bg2"/>
                </a:solidFill>
              </a:rPr>
              <a:t>BACK-UP</a:t>
            </a:r>
            <a:endParaRPr sz="4400" b="1" i="1" dirty="0">
              <a:solidFill>
                <a:schemeClr val="bg2"/>
              </a:solidFill>
            </a:endParaRPr>
          </a:p>
        </p:txBody>
      </p:sp>
    </p:spTree>
    <p:extLst>
      <p:ext uri="{BB962C8B-B14F-4D97-AF65-F5344CB8AC3E}">
        <p14:creationId xmlns:p14="http://schemas.microsoft.com/office/powerpoint/2010/main" val="24809807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609599"/>
            <a:ext cx="7772400" cy="73152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2800" dirty="0"/>
              <a:t>Demonstration video - application</a:t>
            </a:r>
            <a:endParaRPr sz="2800" dirty="0"/>
          </a:p>
        </p:txBody>
      </p:sp>
      <p:pic>
        <p:nvPicPr>
          <p:cNvPr id="2" name="DemoFinal">
            <a:hlinkClick r:id="" action="ppaction://media"/>
            <a:extLst>
              <a:ext uri="{FF2B5EF4-FFF2-40B4-BE49-F238E27FC236}">
                <a16:creationId xmlns:a16="http://schemas.microsoft.com/office/drawing/2014/main" id="{0A07CD63-A8A9-4C30-9492-3F78A8AC0B7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203325"/>
            <a:ext cx="9144000" cy="4451350"/>
          </a:xfrm>
          <a:prstGeom prst="rect">
            <a:avLst/>
          </a:prstGeom>
        </p:spPr>
      </p:pic>
    </p:spTree>
    <p:extLst>
      <p:ext uri="{BB962C8B-B14F-4D97-AF65-F5344CB8AC3E}">
        <p14:creationId xmlns:p14="http://schemas.microsoft.com/office/powerpoint/2010/main" val="38758793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14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609599"/>
            <a:ext cx="7772400" cy="73152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2800" dirty="0"/>
              <a:t>Demonstration video – code challenge</a:t>
            </a:r>
            <a:endParaRPr sz="2800" dirty="0"/>
          </a:p>
        </p:txBody>
      </p:sp>
      <p:sp>
        <p:nvSpPr>
          <p:cNvPr id="3" name="Shape 41">
            <a:extLst>
              <a:ext uri="{FF2B5EF4-FFF2-40B4-BE49-F238E27FC236}">
                <a16:creationId xmlns:a16="http://schemas.microsoft.com/office/drawing/2014/main" id="{7F333217-5319-4225-8B20-1AE761F8E202}"/>
              </a:ext>
            </a:extLst>
          </p:cNvPr>
          <p:cNvSpPr txBox="1">
            <a:spLocks/>
          </p:cNvSpPr>
          <p:nvPr/>
        </p:nvSpPr>
        <p:spPr>
          <a:xfrm>
            <a:off x="807720" y="1708784"/>
            <a:ext cx="7071360" cy="7315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a:lstStyle>
          <a:p>
            <a:pPr lvl="0">
              <a:buFontTx/>
              <a:buChar char="•"/>
              <a:defRPr sz="1800"/>
            </a:pPr>
            <a:r>
              <a:rPr lang="en-US" sz="1700" dirty="0">
                <a:solidFill>
                  <a:srgbClr val="000000"/>
                </a:solidFill>
                <a:latin typeface="+mn-lt"/>
              </a:rPr>
              <a:t>Code challenge video found at:</a:t>
            </a:r>
          </a:p>
          <a:p>
            <a:pPr lvl="0">
              <a:buFontTx/>
              <a:buChar char="•"/>
              <a:defRPr sz="1800"/>
            </a:pPr>
            <a:r>
              <a:rPr lang="en-US" sz="1800" dirty="0">
                <a:solidFill>
                  <a:schemeClr val="accent6"/>
                </a:solidFill>
                <a:latin typeface="+mn-lt"/>
              </a:rPr>
              <a:t>https://github.com/hanlonmk1/control-it/tree/master/docs/ref</a:t>
            </a:r>
          </a:p>
        </p:txBody>
      </p:sp>
    </p:spTree>
    <p:extLst>
      <p:ext uri="{BB962C8B-B14F-4D97-AF65-F5344CB8AC3E}">
        <p14:creationId xmlns:p14="http://schemas.microsoft.com/office/powerpoint/2010/main" val="19191505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609599"/>
            <a:ext cx="7772400" cy="73152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2800" dirty="0"/>
              <a:t>Demonstration video -Kali SQLMAP test</a:t>
            </a:r>
            <a:endParaRPr sz="2800" dirty="0"/>
          </a:p>
        </p:txBody>
      </p:sp>
      <p:sp>
        <p:nvSpPr>
          <p:cNvPr id="3" name="Shape 41">
            <a:extLst>
              <a:ext uri="{FF2B5EF4-FFF2-40B4-BE49-F238E27FC236}">
                <a16:creationId xmlns:a16="http://schemas.microsoft.com/office/drawing/2014/main" id="{E22E1120-673D-4FD5-AAF3-72717F083555}"/>
              </a:ext>
            </a:extLst>
          </p:cNvPr>
          <p:cNvSpPr txBox="1">
            <a:spLocks/>
          </p:cNvSpPr>
          <p:nvPr/>
        </p:nvSpPr>
        <p:spPr>
          <a:xfrm>
            <a:off x="807720" y="1708784"/>
            <a:ext cx="7071360" cy="7315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a:lstStyle>
          <a:p>
            <a:pPr lvl="0">
              <a:buFontTx/>
              <a:buChar char="•"/>
              <a:defRPr sz="1800"/>
            </a:pPr>
            <a:r>
              <a:rPr lang="en-US" sz="1700" dirty="0">
                <a:solidFill>
                  <a:srgbClr val="000000"/>
                </a:solidFill>
                <a:latin typeface="+mn-lt"/>
              </a:rPr>
              <a:t>SQLMAP video found at:</a:t>
            </a:r>
          </a:p>
          <a:p>
            <a:pPr lvl="0">
              <a:buFontTx/>
              <a:buChar char="•"/>
              <a:defRPr sz="1800"/>
            </a:pPr>
            <a:r>
              <a:rPr lang="en-US" sz="1800" dirty="0">
                <a:solidFill>
                  <a:schemeClr val="accent6"/>
                </a:solidFill>
                <a:latin typeface="+mn-lt"/>
              </a:rPr>
              <a:t>https://github.com/hanlonmk1/control-it/tree/master/docs/test</a:t>
            </a:r>
          </a:p>
        </p:txBody>
      </p:sp>
    </p:spTree>
    <p:extLst>
      <p:ext uri="{BB962C8B-B14F-4D97-AF65-F5344CB8AC3E}">
        <p14:creationId xmlns:p14="http://schemas.microsoft.com/office/powerpoint/2010/main" val="32117717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p:nvPr>
        </p:nvSpPr>
        <p:spPr>
          <a:xfrm>
            <a:off x="685800" y="60959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a:t>System</a:t>
            </a:r>
          </a:p>
        </p:txBody>
      </p:sp>
      <p:sp>
        <p:nvSpPr>
          <p:cNvPr id="35" name="Shape 35"/>
          <p:cNvSpPr>
            <a:spLocks noGrp="1"/>
          </p:cNvSpPr>
          <p:nvPr>
            <p:ph type="body" idx="1"/>
          </p:nvPr>
        </p:nvSpPr>
        <p:spPr>
          <a:xfrm>
            <a:off x="685800" y="1981200"/>
            <a:ext cx="7772400" cy="411480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endParaRPr lang="en-US" sz="3200" dirty="0"/>
          </a:p>
          <a:p>
            <a:pPr lvl="0">
              <a:buChar char="•"/>
              <a:defRPr sz="1800"/>
            </a:pPr>
            <a:r>
              <a:rPr sz="3200" dirty="0"/>
              <a:t>Description</a:t>
            </a:r>
          </a:p>
          <a:p>
            <a:pPr lvl="0">
              <a:buChar char="•"/>
              <a:defRPr sz="1800"/>
            </a:pPr>
            <a:endParaRPr lang="en-US" sz="3200" dirty="0"/>
          </a:p>
          <a:p>
            <a:pPr lvl="0">
              <a:buChar char="•"/>
              <a:defRPr sz="1800"/>
            </a:pPr>
            <a:r>
              <a:rPr sz="3200" dirty="0"/>
              <a:t>Architecture</a:t>
            </a:r>
          </a:p>
          <a:p>
            <a:pPr lvl="0">
              <a:buChar char="•"/>
              <a:defRPr sz="1800"/>
            </a:pPr>
            <a:endParaRPr lang="en-US" sz="3200" dirty="0"/>
          </a:p>
          <a:p>
            <a:pPr lvl="0">
              <a:buChar char="•"/>
              <a:defRPr sz="1800"/>
            </a:pPr>
            <a:r>
              <a:rPr sz="3200" dirty="0"/>
              <a:t>Main algorithms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p:nvPr>
        </p:nvSpPr>
        <p:spPr>
          <a:xfrm>
            <a:off x="685800" y="762000"/>
            <a:ext cx="7772400" cy="746759"/>
          </a:xfrm>
          <a:prstGeom prst="rect">
            <a:avLst/>
          </a:prstGeom>
          <a:extLst>
            <a:ext uri="{C572A759-6A51-4108-AA02-DFA0A04FC94B}">
              <ma14:wrappingTextBoxFlag xmlns="" xmlns:ma14="http://schemas.microsoft.com/office/mac/drawingml/2011/main" val="1"/>
            </a:ext>
          </a:extLst>
        </p:spPr>
        <p:txBody>
          <a:bodyPr lIns="0" tIns="0" rIns="0" bIns="0">
            <a:normAutofit fontScale="90000"/>
          </a:bodyPr>
          <a:lstStyle/>
          <a:p>
            <a:pPr>
              <a:defRPr sz="1800"/>
            </a:pPr>
            <a:r>
              <a:rPr sz="3100" dirty="0"/>
              <a:t>System</a:t>
            </a:r>
            <a:r>
              <a:rPr lang="en-GB" sz="3100" dirty="0"/>
              <a:t> Architecture</a:t>
            </a:r>
            <a:br>
              <a:rPr lang="en-GB" dirty="0"/>
            </a:br>
            <a:endParaRPr sz="4400" dirty="0"/>
          </a:p>
        </p:txBody>
      </p:sp>
      <p:pic>
        <p:nvPicPr>
          <p:cNvPr id="4" name="Picture 3" descr="A picture containing screenshot&#10;&#10;Description generated with very high confidence">
            <a:extLst>
              <a:ext uri="{FF2B5EF4-FFF2-40B4-BE49-F238E27FC236}">
                <a16:creationId xmlns:a16="http://schemas.microsoft.com/office/drawing/2014/main" id="{E27A8883-ACA8-43DE-B4EA-A517F1CDBACE}"/>
              </a:ext>
            </a:extLst>
          </p:cNvPr>
          <p:cNvPicPr/>
          <p:nvPr/>
        </p:nvPicPr>
        <p:blipFill>
          <a:blip r:embed="rId2"/>
          <a:stretch>
            <a:fillRect/>
          </a:stretch>
        </p:blipFill>
        <p:spPr>
          <a:xfrm>
            <a:off x="2282797" y="1135379"/>
            <a:ext cx="4578405" cy="561555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9902791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685800" y="60959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2800" dirty="0"/>
              <a:t>Design</a:t>
            </a:r>
          </a:p>
        </p:txBody>
      </p:sp>
      <p:sp>
        <p:nvSpPr>
          <p:cNvPr id="38" name="Shape 38"/>
          <p:cNvSpPr>
            <a:spLocks noGrp="1"/>
          </p:cNvSpPr>
          <p:nvPr>
            <p:ph type="body" idx="1"/>
          </p:nvPr>
        </p:nvSpPr>
        <p:spPr>
          <a:xfrm>
            <a:off x="5532120" y="1981200"/>
            <a:ext cx="2926080" cy="41148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buChar char="•"/>
            </a:lvl1pPr>
          </a:lstStyle>
          <a:p>
            <a:pPr lvl="0">
              <a:defRPr sz="1800"/>
            </a:pPr>
            <a:r>
              <a:rPr lang="en-GB" sz="2200">
                <a:solidFill>
                  <a:schemeClr val="bg2"/>
                </a:solidFill>
              </a:rPr>
              <a:t>Main</a:t>
            </a:r>
            <a:r>
              <a:rPr sz="2200">
                <a:solidFill>
                  <a:schemeClr val="bg2"/>
                </a:solidFill>
              </a:rPr>
              <a:t> </a:t>
            </a:r>
            <a:r>
              <a:rPr sz="2200" dirty="0">
                <a:solidFill>
                  <a:schemeClr val="bg2"/>
                </a:solidFill>
              </a:rPr>
              <a:t>requirements</a:t>
            </a:r>
            <a:endParaRPr lang="en-GB" sz="2200" dirty="0">
              <a:solidFill>
                <a:schemeClr val="bg2"/>
              </a:solidFill>
            </a:endParaRPr>
          </a:p>
          <a:p>
            <a:pPr lvl="0">
              <a:defRPr sz="1800"/>
            </a:pPr>
            <a:r>
              <a:rPr lang="en-GB" dirty="0"/>
              <a:t>Functional</a:t>
            </a:r>
            <a:br>
              <a:rPr lang="en-GB" dirty="0"/>
            </a:br>
            <a:r>
              <a:rPr lang="en-GB" dirty="0"/>
              <a:t>- ‘Enter daily test results’</a:t>
            </a:r>
            <a:br>
              <a:rPr lang="en-GB" dirty="0"/>
            </a:br>
            <a:r>
              <a:rPr lang="en-GB" dirty="0"/>
              <a:t>- ‘Review patient results’</a:t>
            </a:r>
            <a:br>
              <a:rPr lang="en-GB" dirty="0"/>
            </a:br>
            <a:r>
              <a:rPr lang="en-GB" dirty="0"/>
              <a:t>- ‘Register’</a:t>
            </a:r>
            <a:br>
              <a:rPr lang="en-GB" dirty="0"/>
            </a:br>
            <a:r>
              <a:rPr lang="en-GB" dirty="0"/>
              <a:t>- ‘Login’</a:t>
            </a:r>
          </a:p>
          <a:p>
            <a:pPr lvl="0">
              <a:defRPr sz="1800"/>
            </a:pPr>
            <a:r>
              <a:rPr lang="en-GB" dirty="0"/>
              <a:t>Data</a:t>
            </a:r>
            <a:br>
              <a:rPr lang="en-GB" dirty="0"/>
            </a:br>
            <a:r>
              <a:rPr lang="en-GB" dirty="0"/>
              <a:t>- Security</a:t>
            </a:r>
            <a:br>
              <a:rPr lang="en-GB" dirty="0"/>
            </a:br>
            <a:r>
              <a:rPr lang="en-GB" dirty="0"/>
              <a:t>- Encryption</a:t>
            </a:r>
            <a:br>
              <a:rPr lang="en-GB" dirty="0"/>
            </a:br>
            <a:r>
              <a:rPr lang="en-GB" dirty="0"/>
              <a:t>- Meet standards</a:t>
            </a:r>
          </a:p>
          <a:p>
            <a:pPr lvl="0">
              <a:defRPr sz="1800"/>
            </a:pPr>
            <a:r>
              <a:rPr lang="en-GB" dirty="0"/>
              <a:t>System</a:t>
            </a:r>
            <a:br>
              <a:rPr lang="en-GB" dirty="0"/>
            </a:br>
            <a:r>
              <a:rPr lang="en-GB" dirty="0"/>
              <a:t>- Technologies used</a:t>
            </a:r>
            <a:br>
              <a:rPr lang="en-GB" dirty="0"/>
            </a:br>
            <a:r>
              <a:rPr lang="en-GB" dirty="0"/>
              <a:t>- Secure frameworks</a:t>
            </a:r>
          </a:p>
          <a:p>
            <a:pPr lvl="0">
              <a:defRPr sz="1800"/>
            </a:pPr>
            <a:endParaRPr sz="3200" dirty="0"/>
          </a:p>
        </p:txBody>
      </p:sp>
      <p:pic>
        <p:nvPicPr>
          <p:cNvPr id="2" name="Picture 1">
            <a:extLst>
              <a:ext uri="{FF2B5EF4-FFF2-40B4-BE49-F238E27FC236}">
                <a16:creationId xmlns:a16="http://schemas.microsoft.com/office/drawing/2014/main" id="{414B044A-C582-4F47-8CFF-CCBBBA286758}"/>
              </a:ext>
            </a:extLst>
          </p:cNvPr>
          <p:cNvPicPr>
            <a:picLocks noChangeAspect="1"/>
          </p:cNvPicPr>
          <p:nvPr/>
        </p:nvPicPr>
        <p:blipFill>
          <a:blip r:embed="rId2"/>
          <a:stretch>
            <a:fillRect/>
          </a:stretch>
        </p:blipFill>
        <p:spPr>
          <a:xfrm>
            <a:off x="284797" y="1981200"/>
            <a:ext cx="4886325" cy="39624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p:nvPr>
        </p:nvSpPr>
        <p:spPr>
          <a:xfrm>
            <a:off x="685800" y="60959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i="1" dirty="0">
                <a:effectLst>
                  <a:outerShdw blurRad="38100" dist="38100" dir="2700000" algn="tl">
                    <a:srgbClr val="000000">
                      <a:alpha val="43137"/>
                    </a:srgbClr>
                  </a:outerShdw>
                </a:effectLst>
              </a:rPr>
              <a:t>Testing and Evaluation</a:t>
            </a:r>
          </a:p>
        </p:txBody>
      </p:sp>
      <p:sp>
        <p:nvSpPr>
          <p:cNvPr id="47" name="Shape 47"/>
          <p:cNvSpPr>
            <a:spLocks noGrp="1"/>
          </p:cNvSpPr>
          <p:nvPr>
            <p:ph type="body" idx="1"/>
          </p:nvPr>
        </p:nvSpPr>
        <p:spPr>
          <a:xfrm>
            <a:off x="685800" y="1981200"/>
            <a:ext cx="7772400" cy="411480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r>
              <a:rPr lang="en-GB" sz="3200" dirty="0"/>
              <a:t>Unit testing</a:t>
            </a:r>
            <a:endParaRPr lang="en-US" sz="3200" dirty="0"/>
          </a:p>
          <a:p>
            <a:pPr lvl="0">
              <a:buChar char="•"/>
              <a:defRPr sz="1800"/>
            </a:pPr>
            <a:endParaRPr lang="en-US" dirty="0"/>
          </a:p>
          <a:p>
            <a:pPr lvl="0">
              <a:buChar char="•"/>
              <a:defRPr sz="1800"/>
            </a:pPr>
            <a:r>
              <a:rPr lang="en-US" sz="3200" dirty="0"/>
              <a:t>Integration testing</a:t>
            </a:r>
          </a:p>
          <a:p>
            <a:pPr lvl="0">
              <a:buChar char="•"/>
              <a:defRPr sz="1800"/>
            </a:pPr>
            <a:endParaRPr sz="3200" dirty="0"/>
          </a:p>
          <a:p>
            <a:pPr lvl="0">
              <a:buChar char="•"/>
              <a:defRPr sz="1800"/>
            </a:pPr>
            <a:r>
              <a:rPr lang="en-GB" sz="3200" dirty="0"/>
              <a:t>Security testing</a:t>
            </a:r>
            <a:endParaRPr lang="en-US" sz="3200" dirty="0"/>
          </a:p>
          <a:p>
            <a:pPr lvl="0">
              <a:buChar char="•"/>
              <a:defRPr sz="1800"/>
            </a:pPr>
            <a:endParaRPr sz="3200" dirty="0"/>
          </a:p>
          <a:p>
            <a:pPr lvl="0">
              <a:buChar char="•"/>
              <a:defRPr sz="1800"/>
            </a:pPr>
            <a:r>
              <a:rPr sz="2800" dirty="0">
                <a:solidFill>
                  <a:schemeClr val="bg2"/>
                </a:solidFill>
              </a:rPr>
              <a:t>What are the results?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609599"/>
            <a:ext cx="7772400" cy="73152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3200" dirty="0"/>
              <a:t>Application access information</a:t>
            </a:r>
            <a:endParaRPr sz="3200" dirty="0"/>
          </a:p>
        </p:txBody>
      </p:sp>
      <p:sp>
        <p:nvSpPr>
          <p:cNvPr id="3" name="Shape 41">
            <a:extLst>
              <a:ext uri="{FF2B5EF4-FFF2-40B4-BE49-F238E27FC236}">
                <a16:creationId xmlns:a16="http://schemas.microsoft.com/office/drawing/2014/main" id="{EFCACE70-D2F1-471F-80DD-0D0CCFA290BA}"/>
              </a:ext>
            </a:extLst>
          </p:cNvPr>
          <p:cNvSpPr txBox="1">
            <a:spLocks/>
          </p:cNvSpPr>
          <p:nvPr/>
        </p:nvSpPr>
        <p:spPr>
          <a:xfrm>
            <a:off x="807720" y="1708784"/>
            <a:ext cx="7376160" cy="44176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a:lstStyle>
          <a:p>
            <a:pPr marL="0" lvl="0" indent="0" algn="ctr">
              <a:buNone/>
              <a:defRPr sz="1800"/>
            </a:pPr>
            <a:r>
              <a:rPr lang="en-US" sz="1800" dirty="0">
                <a:solidFill>
                  <a:schemeClr val="tx1"/>
                </a:solidFill>
                <a:latin typeface="+mn-lt"/>
              </a:rPr>
              <a:t>----Example application usernames for demonstration purposes----</a:t>
            </a:r>
          </a:p>
          <a:p>
            <a:pPr marL="0" lvl="0" indent="0">
              <a:buNone/>
              <a:defRPr sz="1800"/>
            </a:pPr>
            <a:endParaRPr lang="en-US" sz="1800" dirty="0">
              <a:solidFill>
                <a:schemeClr val="tx1"/>
              </a:solidFill>
              <a:latin typeface="+mn-lt"/>
            </a:endParaRPr>
          </a:p>
          <a:p>
            <a:pPr marL="0" lvl="0" indent="0" algn="ctr">
              <a:buNone/>
              <a:defRPr sz="1800"/>
            </a:pPr>
            <a:r>
              <a:rPr lang="en-US" sz="1800" dirty="0">
                <a:solidFill>
                  <a:schemeClr val="tx1"/>
                </a:solidFill>
                <a:latin typeface="+mn-lt"/>
              </a:rPr>
              <a:t>Healthcare provider</a:t>
            </a:r>
          </a:p>
          <a:p>
            <a:pPr marL="0" lvl="0" indent="0" algn="ctr">
              <a:buNone/>
              <a:defRPr sz="1800"/>
            </a:pPr>
            <a:endParaRPr lang="en-US" sz="1800" dirty="0">
              <a:solidFill>
                <a:schemeClr val="tx1"/>
              </a:solidFill>
              <a:latin typeface="+mn-lt"/>
            </a:endParaRPr>
          </a:p>
          <a:p>
            <a:pPr marL="0" lvl="0" indent="0" algn="ctr">
              <a:buNone/>
              <a:defRPr sz="1800"/>
            </a:pPr>
            <a:r>
              <a:rPr lang="en-US" sz="1800" dirty="0" err="1">
                <a:solidFill>
                  <a:schemeClr val="tx1"/>
                </a:solidFill>
                <a:latin typeface="+mn-lt"/>
              </a:rPr>
              <a:t>ControlDoc</a:t>
            </a:r>
            <a:r>
              <a:rPr lang="en-US" sz="1800" dirty="0">
                <a:solidFill>
                  <a:schemeClr val="tx1"/>
                </a:solidFill>
                <a:latin typeface="+mn-lt"/>
              </a:rPr>
              <a:t>	</a:t>
            </a:r>
            <a:r>
              <a:rPr lang="en-US" sz="1800" dirty="0" err="1">
                <a:solidFill>
                  <a:schemeClr val="tx1"/>
                </a:solidFill>
                <a:latin typeface="+mn-lt"/>
              </a:rPr>
              <a:t>pwd</a:t>
            </a:r>
            <a:r>
              <a:rPr lang="en-US" sz="1800" dirty="0">
                <a:solidFill>
                  <a:schemeClr val="tx1"/>
                </a:solidFill>
                <a:latin typeface="+mn-lt"/>
              </a:rPr>
              <a:t>-&gt;	mko09ijn</a:t>
            </a:r>
          </a:p>
          <a:p>
            <a:pPr marL="0" lvl="0" indent="0" algn="ctr">
              <a:buNone/>
              <a:defRPr sz="1800"/>
            </a:pPr>
            <a:r>
              <a:rPr lang="en-US" sz="1800" dirty="0" err="1">
                <a:solidFill>
                  <a:schemeClr val="tx1"/>
                </a:solidFill>
                <a:latin typeface="+mn-lt"/>
              </a:rPr>
              <a:t>ControlNurse</a:t>
            </a:r>
            <a:r>
              <a:rPr lang="en-US" sz="1800" dirty="0">
                <a:solidFill>
                  <a:schemeClr val="tx1"/>
                </a:solidFill>
                <a:latin typeface="+mn-lt"/>
              </a:rPr>
              <a:t>	</a:t>
            </a:r>
            <a:r>
              <a:rPr lang="en-US" sz="1800" dirty="0" err="1">
                <a:solidFill>
                  <a:schemeClr val="tx1"/>
                </a:solidFill>
                <a:latin typeface="+mn-lt"/>
              </a:rPr>
              <a:t>pwd</a:t>
            </a:r>
            <a:r>
              <a:rPr lang="en-US" sz="1800" dirty="0">
                <a:solidFill>
                  <a:schemeClr val="tx1"/>
                </a:solidFill>
                <a:latin typeface="+mn-lt"/>
              </a:rPr>
              <a:t>-&gt;	nji90okm</a:t>
            </a:r>
          </a:p>
          <a:p>
            <a:pPr marL="0" lvl="0" indent="0" algn="ctr">
              <a:buNone/>
              <a:defRPr sz="1800"/>
            </a:pPr>
            <a:endParaRPr lang="en-US" sz="1800" dirty="0">
              <a:solidFill>
                <a:schemeClr val="tx1"/>
              </a:solidFill>
              <a:latin typeface="+mn-lt"/>
            </a:endParaRPr>
          </a:p>
          <a:p>
            <a:pPr marL="0" lvl="0" indent="0" algn="ctr">
              <a:buNone/>
              <a:defRPr sz="1800"/>
            </a:pPr>
            <a:r>
              <a:rPr lang="en-US" sz="1800" dirty="0">
                <a:solidFill>
                  <a:schemeClr val="tx1"/>
                </a:solidFill>
                <a:latin typeface="+mn-lt"/>
              </a:rPr>
              <a:t>Patient</a:t>
            </a:r>
          </a:p>
          <a:p>
            <a:pPr marL="0" lvl="0" indent="0" algn="ctr">
              <a:buNone/>
              <a:defRPr sz="1800"/>
            </a:pPr>
            <a:endParaRPr lang="en-US" sz="1800" dirty="0">
              <a:solidFill>
                <a:schemeClr val="tx1"/>
              </a:solidFill>
              <a:latin typeface="+mn-lt"/>
            </a:endParaRPr>
          </a:p>
          <a:p>
            <a:pPr marL="0" lvl="0" indent="0" algn="ctr">
              <a:buNone/>
              <a:defRPr sz="1800"/>
            </a:pPr>
            <a:r>
              <a:rPr lang="en-US" sz="1800" dirty="0">
                <a:solidFill>
                  <a:schemeClr val="tx1"/>
                </a:solidFill>
                <a:latin typeface="+mn-lt"/>
              </a:rPr>
              <a:t>John Peterson	</a:t>
            </a:r>
            <a:r>
              <a:rPr lang="en-US" sz="1800" dirty="0" err="1">
                <a:solidFill>
                  <a:schemeClr val="tx1"/>
                </a:solidFill>
                <a:latin typeface="+mn-lt"/>
              </a:rPr>
              <a:t>pwd</a:t>
            </a:r>
            <a:r>
              <a:rPr lang="en-US" sz="1800" dirty="0">
                <a:solidFill>
                  <a:schemeClr val="tx1"/>
                </a:solidFill>
                <a:latin typeface="+mn-lt"/>
              </a:rPr>
              <a:t>-&gt;	zaq12wsx</a:t>
            </a:r>
          </a:p>
          <a:p>
            <a:pPr marL="0" lvl="0" indent="0" algn="ctr">
              <a:buNone/>
              <a:defRPr sz="1800"/>
            </a:pPr>
            <a:r>
              <a:rPr lang="en-US" sz="1800" dirty="0">
                <a:solidFill>
                  <a:schemeClr val="tx1"/>
                </a:solidFill>
                <a:latin typeface="+mn-lt"/>
              </a:rPr>
              <a:t>Peter Johnson	</a:t>
            </a:r>
            <a:r>
              <a:rPr lang="en-US" sz="1800" dirty="0" err="1">
                <a:solidFill>
                  <a:schemeClr val="tx1"/>
                </a:solidFill>
                <a:latin typeface="+mn-lt"/>
              </a:rPr>
              <a:t>pwd</a:t>
            </a:r>
            <a:r>
              <a:rPr lang="en-US" sz="1800" dirty="0">
                <a:solidFill>
                  <a:schemeClr val="tx1"/>
                </a:solidFill>
                <a:latin typeface="+mn-lt"/>
              </a:rPr>
              <a:t>-&gt;	xsw21qaz</a:t>
            </a:r>
          </a:p>
        </p:txBody>
      </p:sp>
    </p:spTree>
    <p:extLst>
      <p:ext uri="{BB962C8B-B14F-4D97-AF65-F5344CB8AC3E}">
        <p14:creationId xmlns:p14="http://schemas.microsoft.com/office/powerpoint/2010/main" val="290396243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a:spLocks noGrp="1"/>
          </p:cNvSpPr>
          <p:nvPr>
            <p:ph type="title"/>
          </p:nvPr>
        </p:nvSpPr>
        <p:spPr>
          <a:xfrm>
            <a:off x="685800" y="899159"/>
            <a:ext cx="7772400" cy="97536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i="1" dirty="0">
                <a:effectLst>
                  <a:outerShdw blurRad="38100" dist="38100" dir="2700000" algn="tl">
                    <a:srgbClr val="000000">
                      <a:alpha val="43137"/>
                    </a:srgbClr>
                  </a:outerShdw>
                </a:effectLst>
              </a:rPr>
              <a:t>Introduction</a:t>
            </a:r>
          </a:p>
        </p:txBody>
      </p:sp>
      <p:sp>
        <p:nvSpPr>
          <p:cNvPr id="23" name="Shape 23"/>
          <p:cNvSpPr>
            <a:spLocks noGrp="1"/>
          </p:cNvSpPr>
          <p:nvPr>
            <p:ph type="body" idx="1"/>
          </p:nvPr>
        </p:nvSpPr>
        <p:spPr>
          <a:xfrm>
            <a:off x="205740" y="1996440"/>
            <a:ext cx="8732520" cy="46634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r>
              <a:rPr sz="2800" i="1" dirty="0">
                <a:solidFill>
                  <a:schemeClr val="bg2"/>
                </a:solidFill>
              </a:rPr>
              <a:t>What is the motivation of your project?</a:t>
            </a:r>
            <a:endParaRPr lang="en-GB" sz="2800" i="1" dirty="0">
              <a:solidFill>
                <a:schemeClr val="bg2"/>
              </a:solidFill>
            </a:endParaRPr>
          </a:p>
          <a:p>
            <a:pPr algn="l" rtl="0">
              <a:buFontTx/>
              <a:buChar char="•"/>
              <a:defRPr sz="1800"/>
            </a:pPr>
            <a:r>
              <a:rPr lang="en-IE" altLang="en-US" sz="2200" kern="1200" dirty="0">
                <a:solidFill>
                  <a:prstClr val="black"/>
                </a:solidFill>
                <a:latin typeface="Arial" panose="020B0604020202020204" pitchFamily="34" charset="0"/>
                <a:cs typeface="Arial" panose="020B0604020202020204" pitchFamily="34" charset="0"/>
              </a:rPr>
              <a:t>To build a web application which could encourage diabetes patients to engage with an interactive program, benefitting themselves &amp; their healthcare providers</a:t>
            </a:r>
          </a:p>
          <a:p>
            <a:pPr algn="l" rtl="0">
              <a:buFontTx/>
              <a:buChar char="•"/>
              <a:defRPr sz="1800"/>
            </a:pPr>
            <a:r>
              <a:rPr lang="en-IE" altLang="en-US" sz="2200" dirty="0">
                <a:solidFill>
                  <a:schemeClr val="tx1"/>
                </a:solidFill>
                <a:latin typeface="Arial" panose="020B0604020202020204" pitchFamily="34" charset="0"/>
                <a:cs typeface="Arial" panose="020B0604020202020204" pitchFamily="34" charset="0"/>
              </a:rPr>
              <a:t>Secure application which could suit ‘less technical’ user-base</a:t>
            </a:r>
          </a:p>
          <a:p>
            <a:pPr lvl="0">
              <a:buChar char="•"/>
              <a:defRPr sz="1800"/>
            </a:pPr>
            <a:r>
              <a:rPr lang="en-IE" sz="2800" i="1" dirty="0">
                <a:solidFill>
                  <a:schemeClr val="bg2"/>
                </a:solidFill>
              </a:rPr>
              <a:t>Problem approached?</a:t>
            </a:r>
          </a:p>
          <a:p>
            <a:pPr algn="l" rtl="0">
              <a:buFontTx/>
              <a:buChar char="•"/>
              <a:defRPr sz="1800"/>
            </a:pPr>
            <a:r>
              <a:rPr lang="en-IE" altLang="en-US" sz="2200" kern="1200" dirty="0">
                <a:solidFill>
                  <a:prstClr val="black"/>
                </a:solidFill>
                <a:latin typeface="Arial" panose="020B0604020202020204" pitchFamily="34" charset="0"/>
                <a:cs typeface="Arial" panose="020B0604020202020204" pitchFamily="34" charset="0"/>
              </a:rPr>
              <a:t>To facilitate secure electronic management of medical records</a:t>
            </a:r>
          </a:p>
          <a:p>
            <a:pPr lvl="0">
              <a:buFontTx/>
              <a:buChar char="•"/>
              <a:defRPr sz="1800"/>
            </a:pPr>
            <a:r>
              <a:rPr lang="en-IE" sz="2800" i="1" dirty="0">
                <a:solidFill>
                  <a:srgbClr val="535353"/>
                </a:solidFill>
              </a:rPr>
              <a:t>Customers?</a:t>
            </a:r>
            <a:endParaRPr lang="en-IE" altLang="en-US" sz="2200" dirty="0">
              <a:solidFill>
                <a:schemeClr val="tx1"/>
              </a:solidFill>
              <a:latin typeface="Arial" panose="020B0604020202020204" pitchFamily="34" charset="0"/>
              <a:cs typeface="Arial" panose="020B0604020202020204" pitchFamily="34" charset="0"/>
            </a:endParaRPr>
          </a:p>
          <a:p>
            <a:pPr algn="l" rtl="0">
              <a:buFontTx/>
              <a:buChar char="•"/>
              <a:defRPr sz="1800"/>
            </a:pPr>
            <a:r>
              <a:rPr lang="en-IE" sz="2200" dirty="0"/>
              <a:t>Diabetes patients &amp; their doctors/nurses, engaging in electronically interactive treatment monitoring</a:t>
            </a:r>
            <a:endParaRPr lang="en-GB" sz="2200" dirty="0"/>
          </a:p>
          <a:p>
            <a:pPr lvl="0">
              <a:buChar char="•"/>
              <a:defRPr sz="1800"/>
            </a:pPr>
            <a:endParaRPr lang="en-US" sz="3200" dirty="0"/>
          </a:p>
          <a:p>
            <a:pPr marL="0" lvl="0" indent="0">
              <a:buNone/>
              <a:defRPr sz="1800"/>
            </a:pPr>
            <a:endParaRPr sz="3200" dirty="0"/>
          </a:p>
        </p:txBody>
      </p:sp>
    </p:spTree>
    <p:extLst>
      <p:ext uri="{BB962C8B-B14F-4D97-AF65-F5344CB8AC3E}">
        <p14:creationId xmlns:p14="http://schemas.microsoft.com/office/powerpoint/2010/main" val="12524981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title"/>
          </p:nvPr>
        </p:nvSpPr>
        <p:spPr>
          <a:xfrm>
            <a:off x="685800" y="108203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4400" i="1" dirty="0">
                <a:effectLst>
                  <a:outerShdw blurRad="38100" dist="38100" dir="2700000" algn="tl">
                    <a:srgbClr val="000000">
                      <a:alpha val="43137"/>
                    </a:srgbClr>
                  </a:outerShdw>
                </a:effectLst>
              </a:rPr>
              <a:t>Goals</a:t>
            </a:r>
            <a:endParaRPr sz="4400" i="1" dirty="0">
              <a:effectLst>
                <a:outerShdw blurRad="38100" dist="38100" dir="2700000" algn="tl">
                  <a:srgbClr val="000000">
                    <a:alpha val="43137"/>
                  </a:srgbClr>
                </a:outerShdw>
              </a:effectLst>
            </a:endParaRPr>
          </a:p>
        </p:txBody>
      </p:sp>
      <p:sp>
        <p:nvSpPr>
          <p:cNvPr id="26" name="Shape 26"/>
          <p:cNvSpPr>
            <a:spLocks noGrp="1"/>
          </p:cNvSpPr>
          <p:nvPr>
            <p:ph type="body" idx="1"/>
          </p:nvPr>
        </p:nvSpPr>
        <p:spPr>
          <a:xfrm>
            <a:off x="685800" y="2575560"/>
            <a:ext cx="7772400" cy="388620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r>
              <a:rPr sz="2800" i="1" dirty="0">
                <a:solidFill>
                  <a:schemeClr val="bg2"/>
                </a:solidFill>
              </a:rPr>
              <a:t>What did you try to achieve?</a:t>
            </a:r>
            <a:endParaRPr lang="en-GB" sz="2800" i="1" dirty="0">
              <a:solidFill>
                <a:schemeClr val="bg2"/>
              </a:solidFill>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IE" altLang="en-US" sz="2200" kern="1200" dirty="0">
                <a:solidFill>
                  <a:prstClr val="black"/>
                </a:solidFill>
                <a:latin typeface="Arial" panose="020B0604020202020204" pitchFamily="34" charset="0"/>
                <a:ea typeface="+mn-ea"/>
                <a:cs typeface="Arial" panose="020B0604020202020204" pitchFamily="34" charset="0"/>
              </a:rPr>
              <a:t>My goal for this project was to gain experience of web application development, apply new skills learned on the HDip course, whilst simultaneously attempting to address Cybersecurity concerns associated with web applications (e.g. threats identified by OWASP), and be able demonstrate my understanding of them.</a:t>
            </a:r>
          </a:p>
          <a:p>
            <a:pPr marL="0" lvl="0" indent="0">
              <a:buNone/>
              <a:defRPr sz="1800"/>
            </a:pPr>
            <a:endParaRPr lang="en-US" sz="3200" dirty="0"/>
          </a:p>
          <a:p>
            <a:pPr lvl="0">
              <a:buChar char="•"/>
              <a:defRPr sz="1800"/>
            </a:pPr>
            <a:endParaRPr sz="32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a:spLocks noGrp="1"/>
          </p:cNvSpPr>
          <p:nvPr>
            <p:ph type="title"/>
          </p:nvPr>
        </p:nvSpPr>
        <p:spPr>
          <a:xfrm>
            <a:off x="685800" y="60959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i="1" dirty="0">
                <a:effectLst>
                  <a:outerShdw blurRad="38100" dist="38100" dir="2700000" algn="tl">
                    <a:srgbClr val="000000">
                      <a:alpha val="43137"/>
                    </a:srgbClr>
                  </a:outerShdw>
                </a:effectLst>
              </a:rPr>
              <a:t>Solution</a:t>
            </a:r>
          </a:p>
        </p:txBody>
      </p:sp>
      <p:sp>
        <p:nvSpPr>
          <p:cNvPr id="29" name="Shape 29"/>
          <p:cNvSpPr>
            <a:spLocks noGrp="1"/>
          </p:cNvSpPr>
          <p:nvPr>
            <p:ph type="body" idx="1"/>
          </p:nvPr>
        </p:nvSpPr>
        <p:spPr>
          <a:xfrm>
            <a:off x="685800" y="1981200"/>
            <a:ext cx="7772400" cy="4114800"/>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buChar char="•"/>
            </a:lvl1pPr>
          </a:lstStyle>
          <a:p>
            <a:pPr lvl="0">
              <a:defRPr sz="1800"/>
            </a:pPr>
            <a:r>
              <a:rPr sz="3200" i="1" dirty="0">
                <a:solidFill>
                  <a:schemeClr val="bg2"/>
                </a:solidFill>
              </a:rPr>
              <a:t>How did you solve the problem?</a:t>
            </a:r>
            <a:endParaRPr lang="en-GB" sz="3200" i="1" dirty="0">
              <a:solidFill>
                <a:schemeClr val="bg2"/>
              </a:solidFill>
            </a:endParaRPr>
          </a:p>
          <a:p>
            <a:pPr lvl="0">
              <a:defRPr sz="1800"/>
            </a:pPr>
            <a:r>
              <a:rPr lang="en-GB" sz="2400" dirty="0">
                <a:solidFill>
                  <a:schemeClr val="tx1"/>
                </a:solidFill>
              </a:rPr>
              <a:t>Via application which:</a:t>
            </a:r>
          </a:p>
          <a:p>
            <a:pPr lvl="0">
              <a:defRPr sz="1800"/>
            </a:pPr>
            <a:r>
              <a:rPr lang="en-GB" sz="2400" dirty="0">
                <a:solidFill>
                  <a:schemeClr val="tx1"/>
                </a:solidFill>
              </a:rPr>
              <a:t> Permits registered and logged-in patients to submit blood-glucose test results daily (i.e. insert records into secure back-end database) </a:t>
            </a:r>
          </a:p>
          <a:p>
            <a:pPr lvl="0">
              <a:defRPr sz="1800"/>
            </a:pPr>
            <a:r>
              <a:rPr lang="en-GB" sz="2400" dirty="0">
                <a:solidFill>
                  <a:schemeClr val="tx1"/>
                </a:solidFill>
              </a:rPr>
              <a:t>Allows the doctor/nurse administering the treatment program to review those test results for all their patients (i.e. securely read records out of the database) </a:t>
            </a:r>
            <a:endParaRPr sz="2400" dirty="0">
              <a:solidFill>
                <a:schemeClr val="tx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60959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4400" i="1" dirty="0">
                <a:effectLst>
                  <a:outerShdw blurRad="38100" dist="38100" dir="2700000" algn="tl">
                    <a:srgbClr val="000000">
                      <a:alpha val="43137"/>
                    </a:srgbClr>
                  </a:outerShdw>
                </a:effectLst>
              </a:rPr>
              <a:t>Demonstration</a:t>
            </a:r>
            <a:endParaRPr sz="4400" i="1" dirty="0">
              <a:effectLst>
                <a:outerShdw blurRad="38100" dist="38100" dir="2700000" algn="tl">
                  <a:srgbClr val="000000">
                    <a:alpha val="43137"/>
                  </a:srgbClr>
                </a:outerShdw>
              </a:effectLst>
            </a:endParaRPr>
          </a:p>
        </p:txBody>
      </p:sp>
      <p:sp>
        <p:nvSpPr>
          <p:cNvPr id="53" name="Shape 53"/>
          <p:cNvSpPr>
            <a:spLocks noGrp="1"/>
          </p:cNvSpPr>
          <p:nvPr>
            <p:ph type="body" idx="1"/>
          </p:nvPr>
        </p:nvSpPr>
        <p:spPr>
          <a:xfrm>
            <a:off x="1463040" y="1981200"/>
            <a:ext cx="6995160" cy="411480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marL="0" lvl="0" indent="0">
              <a:buNone/>
              <a:defRPr sz="1800"/>
            </a:pPr>
            <a:endParaRPr lang="en-US" dirty="0"/>
          </a:p>
          <a:p>
            <a:pPr lvl="0">
              <a:buChar char="•"/>
              <a:defRPr sz="1800"/>
            </a:pPr>
            <a:r>
              <a:rPr lang="en-US" sz="3200" dirty="0">
                <a:solidFill>
                  <a:schemeClr val="bg2"/>
                </a:solidFill>
              </a:rPr>
              <a:t>Demo of final application</a:t>
            </a:r>
          </a:p>
          <a:p>
            <a:pPr lvl="0">
              <a:buChar char="•"/>
              <a:defRPr sz="1800"/>
            </a:pPr>
            <a:endParaRPr lang="en-US" dirty="0"/>
          </a:p>
          <a:p>
            <a:pPr lvl="0">
              <a:buChar char="•"/>
              <a:defRPr sz="1800"/>
            </a:pPr>
            <a:r>
              <a:rPr lang="en-US" sz="3200" dirty="0"/>
              <a:t>URL:</a:t>
            </a:r>
            <a:br>
              <a:rPr lang="en-US" dirty="0"/>
            </a:br>
            <a:br>
              <a:rPr lang="en-US" dirty="0"/>
            </a:br>
            <a:r>
              <a:rPr lang="en-US" sz="2800" dirty="0">
                <a:solidFill>
                  <a:schemeClr val="accent6"/>
                </a:solidFill>
              </a:rPr>
              <a:t>https://control-it.eu-gb.mybluemix.net</a:t>
            </a:r>
          </a:p>
        </p:txBody>
      </p:sp>
    </p:spTree>
    <p:extLst>
      <p:ext uri="{BB962C8B-B14F-4D97-AF65-F5344CB8AC3E}">
        <p14:creationId xmlns:p14="http://schemas.microsoft.com/office/powerpoint/2010/main" val="39634837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685800" y="350519"/>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i="1" dirty="0">
                <a:effectLst>
                  <a:outerShdw blurRad="38100" dist="38100" dir="2700000" algn="tl">
                    <a:srgbClr val="000000">
                      <a:alpha val="43137"/>
                    </a:srgbClr>
                  </a:outerShdw>
                </a:effectLst>
              </a:rPr>
              <a:t>Implementation</a:t>
            </a:r>
          </a:p>
        </p:txBody>
      </p:sp>
      <p:sp>
        <p:nvSpPr>
          <p:cNvPr id="41" name="Shape 41"/>
          <p:cNvSpPr>
            <a:spLocks noGrp="1"/>
          </p:cNvSpPr>
          <p:nvPr>
            <p:ph type="body" idx="1"/>
          </p:nvPr>
        </p:nvSpPr>
        <p:spPr>
          <a:xfrm>
            <a:off x="304800" y="1371599"/>
            <a:ext cx="4450080" cy="534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r>
              <a:rPr lang="en-US" sz="2800" dirty="0">
                <a:solidFill>
                  <a:schemeClr val="bg2"/>
                </a:solidFill>
              </a:rPr>
              <a:t>Main classes</a:t>
            </a:r>
            <a:br>
              <a:rPr lang="en-US" sz="2800" dirty="0">
                <a:solidFill>
                  <a:schemeClr val="bg2"/>
                </a:solidFill>
              </a:rPr>
            </a:br>
            <a:br>
              <a:rPr lang="en-US" dirty="0"/>
            </a:br>
            <a:r>
              <a:rPr lang="en-US" dirty="0"/>
              <a:t>‘Insert records’</a:t>
            </a:r>
            <a:br>
              <a:rPr lang="en-US" dirty="0"/>
            </a:br>
            <a:r>
              <a:rPr lang="en-US" dirty="0"/>
              <a:t>‘Read from database’</a:t>
            </a:r>
            <a:br>
              <a:rPr lang="en-US" dirty="0"/>
            </a:br>
            <a:r>
              <a:rPr lang="en-US" dirty="0"/>
              <a:t>‘Register/Login’</a:t>
            </a:r>
            <a:br>
              <a:rPr lang="en-US" dirty="0"/>
            </a:br>
            <a:endParaRPr lang="en-US" sz="3200" dirty="0"/>
          </a:p>
          <a:p>
            <a:pPr lvl="0">
              <a:buChar char="•"/>
              <a:defRPr sz="1800"/>
            </a:pPr>
            <a:r>
              <a:rPr lang="en-US" sz="2800" dirty="0">
                <a:solidFill>
                  <a:schemeClr val="bg2"/>
                </a:solidFill>
              </a:rPr>
              <a:t>Technologies used</a:t>
            </a:r>
          </a:p>
          <a:p>
            <a:pPr lvl="0">
              <a:buChar char="•"/>
              <a:defRPr sz="1800"/>
            </a:pPr>
            <a:endParaRPr lang="en-US" sz="2800" dirty="0">
              <a:solidFill>
                <a:schemeClr val="bg2"/>
              </a:solidFill>
            </a:endParaRPr>
          </a:p>
          <a:p>
            <a:pPr lvl="0">
              <a:buChar char="•"/>
              <a:defRPr sz="1800"/>
            </a:pPr>
            <a:r>
              <a:rPr lang="en-US" sz="1800" dirty="0">
                <a:solidFill>
                  <a:schemeClr val="tx1"/>
                </a:solidFill>
                <a:latin typeface="+mn-lt"/>
              </a:rPr>
              <a:t>HTML/CSS/Bootstrap</a:t>
            </a:r>
          </a:p>
          <a:p>
            <a:pPr lvl="0">
              <a:buChar char="•"/>
              <a:defRPr sz="1800"/>
            </a:pPr>
            <a:r>
              <a:rPr lang="en-US" sz="1800" dirty="0">
                <a:solidFill>
                  <a:schemeClr val="tx1"/>
                </a:solidFill>
                <a:latin typeface="+mn-lt"/>
              </a:rPr>
              <a:t>Javascript/jQuery/AJAX</a:t>
            </a:r>
          </a:p>
          <a:p>
            <a:pPr lvl="0">
              <a:buChar char="•"/>
              <a:defRPr sz="1800"/>
            </a:pPr>
            <a:r>
              <a:rPr lang="en-US" sz="1800" dirty="0">
                <a:solidFill>
                  <a:schemeClr val="tx1"/>
                </a:solidFill>
                <a:latin typeface="+mn-lt"/>
              </a:rPr>
              <a:t>PHP</a:t>
            </a:r>
          </a:p>
          <a:p>
            <a:pPr lvl="0">
              <a:buChar char="•"/>
              <a:defRPr sz="1800"/>
            </a:pPr>
            <a:r>
              <a:rPr lang="en-US" sz="1800" dirty="0">
                <a:solidFill>
                  <a:schemeClr val="tx1"/>
                </a:solidFill>
                <a:latin typeface="+mn-lt"/>
              </a:rPr>
              <a:t>Apache webserver</a:t>
            </a:r>
          </a:p>
          <a:p>
            <a:pPr lvl="0">
              <a:buFontTx/>
              <a:buChar char="•"/>
              <a:defRPr sz="1800"/>
            </a:pPr>
            <a:r>
              <a:rPr lang="en-US" sz="1800" dirty="0">
                <a:solidFill>
                  <a:srgbClr val="000000"/>
                </a:solidFill>
              </a:rPr>
              <a:t>MySQL</a:t>
            </a:r>
            <a:br>
              <a:rPr lang="en-US" sz="2800" dirty="0">
                <a:solidFill>
                  <a:schemeClr val="bg2"/>
                </a:solidFill>
              </a:rPr>
            </a:br>
            <a:endParaRPr sz="2800" dirty="0">
              <a:solidFill>
                <a:schemeClr val="bg2"/>
              </a:solidFill>
            </a:endParaRPr>
          </a:p>
        </p:txBody>
      </p:sp>
      <p:sp>
        <p:nvSpPr>
          <p:cNvPr id="4" name="Shape 41">
            <a:extLst>
              <a:ext uri="{FF2B5EF4-FFF2-40B4-BE49-F238E27FC236}">
                <a16:creationId xmlns:a16="http://schemas.microsoft.com/office/drawing/2014/main" id="{9569650B-FEB9-44A8-9080-7652BEA2097E}"/>
              </a:ext>
            </a:extLst>
          </p:cNvPr>
          <p:cNvSpPr txBox="1">
            <a:spLocks/>
          </p:cNvSpPr>
          <p:nvPr/>
        </p:nvSpPr>
        <p:spPr>
          <a:xfrm>
            <a:off x="4572000" y="4465319"/>
            <a:ext cx="3870960" cy="22555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a:lstStyle>
          <a:p>
            <a:pPr lvl="0">
              <a:buFontTx/>
              <a:buChar char="•"/>
              <a:defRPr sz="1800"/>
            </a:pPr>
            <a:r>
              <a:rPr lang="en-US" sz="1700" dirty="0">
                <a:solidFill>
                  <a:srgbClr val="000000"/>
                </a:solidFill>
              </a:rPr>
              <a:t>NetBeans IDE</a:t>
            </a:r>
            <a:endParaRPr lang="en-US" sz="1800" dirty="0">
              <a:solidFill>
                <a:schemeClr val="tx1"/>
              </a:solidFill>
              <a:latin typeface="+mn-lt"/>
            </a:endParaRPr>
          </a:p>
          <a:p>
            <a:pPr>
              <a:buFontTx/>
              <a:buChar char="•"/>
              <a:defRPr sz="1800"/>
            </a:pPr>
            <a:r>
              <a:rPr lang="en-US" sz="1800" dirty="0">
                <a:solidFill>
                  <a:schemeClr val="tx1"/>
                </a:solidFill>
                <a:latin typeface="+mn-lt"/>
              </a:rPr>
              <a:t>Google reCAPTCHA</a:t>
            </a:r>
          </a:p>
          <a:p>
            <a:pPr>
              <a:buFontTx/>
              <a:buChar char="•"/>
              <a:defRPr sz="1800"/>
            </a:pPr>
            <a:r>
              <a:rPr lang="en-US" sz="1800" dirty="0">
                <a:solidFill>
                  <a:schemeClr val="tx1"/>
                </a:solidFill>
                <a:latin typeface="+mn-lt"/>
              </a:rPr>
              <a:t>jQuery UI </a:t>
            </a:r>
            <a:r>
              <a:rPr lang="en-US" sz="1800" dirty="0" err="1">
                <a:solidFill>
                  <a:schemeClr val="tx1"/>
                </a:solidFill>
                <a:latin typeface="+mn-lt"/>
              </a:rPr>
              <a:t>Datepicker</a:t>
            </a:r>
            <a:endParaRPr lang="en-US" sz="1800" dirty="0">
              <a:solidFill>
                <a:schemeClr val="tx1"/>
              </a:solidFill>
              <a:latin typeface="+mn-lt"/>
            </a:endParaRPr>
          </a:p>
          <a:p>
            <a:pPr>
              <a:buFontTx/>
              <a:buChar char="•"/>
              <a:defRPr sz="1800"/>
            </a:pPr>
            <a:r>
              <a:rPr lang="en-US" sz="1800" dirty="0">
                <a:solidFill>
                  <a:srgbClr val="000000"/>
                </a:solidFill>
              </a:rPr>
              <a:t>IBM Cloud/BLUEMIX</a:t>
            </a:r>
            <a:endParaRPr lang="en-US" sz="2800" dirty="0">
              <a:solidFill>
                <a:schemeClr val="bg2"/>
              </a:solidFill>
              <a:latin typeface="+mn-l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95324" y="502918"/>
            <a:ext cx="7772400" cy="73152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3200" i="1" dirty="0">
                <a:effectLst>
                  <a:outerShdw blurRad="38100" dist="38100" dir="2700000" algn="tl">
                    <a:srgbClr val="000000">
                      <a:alpha val="43137"/>
                    </a:srgbClr>
                  </a:outerShdw>
                </a:effectLst>
              </a:rPr>
              <a:t>Code challenge</a:t>
            </a:r>
            <a:endParaRPr sz="3200" i="1" dirty="0">
              <a:effectLst>
                <a:outerShdw blurRad="38100" dist="38100" dir="2700000" algn="tl">
                  <a:srgbClr val="000000">
                    <a:alpha val="43137"/>
                  </a:srgbClr>
                </a:outerShdw>
              </a:effectLst>
            </a:endParaRPr>
          </a:p>
        </p:txBody>
      </p:sp>
      <p:sp>
        <p:nvSpPr>
          <p:cNvPr id="4" name="Shape 41">
            <a:extLst>
              <a:ext uri="{FF2B5EF4-FFF2-40B4-BE49-F238E27FC236}">
                <a16:creationId xmlns:a16="http://schemas.microsoft.com/office/drawing/2014/main" id="{946CF7E0-1482-424B-B4A2-35DCD18631C3}"/>
              </a:ext>
            </a:extLst>
          </p:cNvPr>
          <p:cNvSpPr txBox="1">
            <a:spLocks/>
          </p:cNvSpPr>
          <p:nvPr/>
        </p:nvSpPr>
        <p:spPr>
          <a:xfrm>
            <a:off x="774382" y="1129665"/>
            <a:ext cx="7071360" cy="7315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85000" lnSpcReduction="20000"/>
          </a:bodyPr>
          <a:lst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a:lstStyle>
          <a:p>
            <a:pPr lvl="0">
              <a:buFontTx/>
              <a:buChar char="•"/>
              <a:defRPr sz="1800"/>
            </a:pPr>
            <a:r>
              <a:rPr lang="en-US" sz="1700" dirty="0">
                <a:solidFill>
                  <a:srgbClr val="000000"/>
                </a:solidFill>
                <a:latin typeface="+mn-lt"/>
              </a:rPr>
              <a:t>PHP </a:t>
            </a:r>
            <a:r>
              <a:rPr lang="en-US" sz="1700" dirty="0" err="1">
                <a:solidFill>
                  <a:srgbClr val="000000"/>
                </a:solidFill>
                <a:latin typeface="+mn-lt"/>
              </a:rPr>
              <a:t>mysqli_multi_query</a:t>
            </a:r>
            <a:endParaRPr lang="en-US" sz="1800" dirty="0">
              <a:solidFill>
                <a:schemeClr val="tx1"/>
              </a:solidFill>
              <a:latin typeface="+mn-lt"/>
            </a:endParaRPr>
          </a:p>
          <a:p>
            <a:pPr>
              <a:buFontTx/>
              <a:buChar char="•"/>
              <a:defRPr sz="1800"/>
            </a:pPr>
            <a:r>
              <a:rPr lang="en-US" sz="1800" dirty="0">
                <a:solidFill>
                  <a:schemeClr val="tx1"/>
                </a:solidFill>
                <a:latin typeface="+mn-lt"/>
              </a:rPr>
              <a:t>(Execute multiple MySQL statements in one PHP script)</a:t>
            </a:r>
          </a:p>
          <a:p>
            <a:pPr>
              <a:buFontTx/>
              <a:buChar char="•"/>
              <a:defRPr sz="1800"/>
            </a:pPr>
            <a:r>
              <a:rPr lang="en-US" sz="1800" dirty="0">
                <a:solidFill>
                  <a:schemeClr val="tx1"/>
                </a:solidFill>
                <a:latin typeface="+mn-lt"/>
              </a:rPr>
              <a:t>This was to be used for ‘generate alert function’ not implemented</a:t>
            </a:r>
          </a:p>
        </p:txBody>
      </p:sp>
      <p:pic>
        <p:nvPicPr>
          <p:cNvPr id="5" name="Picture 4">
            <a:extLst>
              <a:ext uri="{FF2B5EF4-FFF2-40B4-BE49-F238E27FC236}">
                <a16:creationId xmlns:a16="http://schemas.microsoft.com/office/drawing/2014/main" id="{D8F9DF58-3226-4BFD-91CD-DEF4D3323093}"/>
              </a:ext>
            </a:extLst>
          </p:cNvPr>
          <p:cNvPicPr>
            <a:picLocks noChangeAspect="1"/>
          </p:cNvPicPr>
          <p:nvPr/>
        </p:nvPicPr>
        <p:blipFill>
          <a:blip r:embed="rId2"/>
          <a:stretch>
            <a:fillRect/>
          </a:stretch>
        </p:blipFill>
        <p:spPr>
          <a:xfrm>
            <a:off x="161925" y="1861185"/>
            <a:ext cx="8839200" cy="2434589"/>
          </a:xfrm>
          <a:prstGeom prst="rect">
            <a:avLst/>
          </a:prstGeom>
        </p:spPr>
      </p:pic>
      <p:pic>
        <p:nvPicPr>
          <p:cNvPr id="7" name="Picture 6">
            <a:extLst>
              <a:ext uri="{FF2B5EF4-FFF2-40B4-BE49-F238E27FC236}">
                <a16:creationId xmlns:a16="http://schemas.microsoft.com/office/drawing/2014/main" id="{4DFBA7E6-951C-4417-8580-603BFFF2DEED}"/>
              </a:ext>
            </a:extLst>
          </p:cNvPr>
          <p:cNvPicPr>
            <a:picLocks noChangeAspect="1"/>
          </p:cNvPicPr>
          <p:nvPr/>
        </p:nvPicPr>
        <p:blipFill>
          <a:blip r:embed="rId3"/>
          <a:stretch>
            <a:fillRect/>
          </a:stretch>
        </p:blipFill>
        <p:spPr>
          <a:xfrm>
            <a:off x="433387" y="4295774"/>
            <a:ext cx="8296275" cy="2562226"/>
          </a:xfrm>
          <a:prstGeom prst="rect">
            <a:avLst/>
          </a:prstGeom>
        </p:spPr>
      </p:pic>
    </p:spTree>
    <p:extLst>
      <p:ext uri="{BB962C8B-B14F-4D97-AF65-F5344CB8AC3E}">
        <p14:creationId xmlns:p14="http://schemas.microsoft.com/office/powerpoint/2010/main" val="21457371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824863"/>
            <a:ext cx="7772400" cy="73152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lang="en-US" sz="3200" i="1" dirty="0">
                <a:effectLst>
                  <a:outerShdw blurRad="38100" dist="38100" dir="2700000" algn="tl">
                    <a:srgbClr val="000000">
                      <a:alpha val="43137"/>
                    </a:srgbClr>
                  </a:outerShdw>
                </a:effectLst>
              </a:rPr>
              <a:t>Security snippet</a:t>
            </a:r>
            <a:endParaRPr sz="3200" i="1"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4560550A-CA1D-4307-8E02-E14FA6AB1C4D}"/>
              </a:ext>
            </a:extLst>
          </p:cNvPr>
          <p:cNvPicPr>
            <a:picLocks noChangeAspect="1"/>
          </p:cNvPicPr>
          <p:nvPr/>
        </p:nvPicPr>
        <p:blipFill>
          <a:blip r:embed="rId2"/>
          <a:stretch>
            <a:fillRect/>
          </a:stretch>
        </p:blipFill>
        <p:spPr>
          <a:xfrm>
            <a:off x="112543" y="2859406"/>
            <a:ext cx="4722436" cy="3246119"/>
          </a:xfrm>
          <a:prstGeom prst="rect">
            <a:avLst/>
          </a:prstGeom>
        </p:spPr>
      </p:pic>
      <p:sp>
        <p:nvSpPr>
          <p:cNvPr id="4" name="Shape 41">
            <a:extLst>
              <a:ext uri="{FF2B5EF4-FFF2-40B4-BE49-F238E27FC236}">
                <a16:creationId xmlns:a16="http://schemas.microsoft.com/office/drawing/2014/main" id="{946CF7E0-1482-424B-B4A2-35DCD18631C3}"/>
              </a:ext>
            </a:extLst>
          </p:cNvPr>
          <p:cNvSpPr txBox="1">
            <a:spLocks/>
          </p:cNvSpPr>
          <p:nvPr/>
        </p:nvSpPr>
        <p:spPr>
          <a:xfrm>
            <a:off x="807720" y="1708784"/>
            <a:ext cx="7071360" cy="7315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marL="342900" indent="-342900">
              <a:spcBef>
                <a:spcPts val="700"/>
              </a:spcBef>
              <a:buSzPct val="100000"/>
              <a:buChar char="»"/>
              <a:defRPr sz="3200">
                <a:latin typeface="+mj-lt"/>
                <a:ea typeface="Times New Roman"/>
                <a:cs typeface="Times New Roman"/>
                <a:sym typeface="Times New Roman"/>
              </a:defRPr>
            </a:lvl1pPr>
            <a:lvl2pPr marL="783771" indent="-326571">
              <a:spcBef>
                <a:spcPts val="700"/>
              </a:spcBef>
              <a:buSzPct val="100000"/>
              <a:buChar char="–"/>
              <a:defRPr sz="3200">
                <a:latin typeface="Times New Roman"/>
                <a:ea typeface="Times New Roman"/>
                <a:cs typeface="Times New Roman"/>
                <a:sym typeface="Times New Roman"/>
              </a:defRPr>
            </a:lvl2pPr>
            <a:lvl3pPr marL="1219200" indent="-304800">
              <a:spcBef>
                <a:spcPts val="700"/>
              </a:spcBef>
              <a:buSzPct val="100000"/>
              <a:buChar char="•"/>
              <a:defRPr sz="3200">
                <a:latin typeface="Times New Roman"/>
                <a:ea typeface="Times New Roman"/>
                <a:cs typeface="Times New Roman"/>
                <a:sym typeface="Times New Roman"/>
              </a:defRPr>
            </a:lvl3pPr>
            <a:lvl4pPr marL="1737360" indent="-365760">
              <a:spcBef>
                <a:spcPts val="700"/>
              </a:spcBef>
              <a:buSzPct val="100000"/>
              <a:buChar char="–"/>
              <a:defRPr sz="3200">
                <a:latin typeface="Times New Roman"/>
                <a:ea typeface="Times New Roman"/>
                <a:cs typeface="Times New Roman"/>
                <a:sym typeface="Times New Roman"/>
              </a:defRPr>
            </a:lvl4pPr>
            <a:lvl5pPr marL="2235200" indent="-406400">
              <a:spcBef>
                <a:spcPts val="700"/>
              </a:spcBef>
              <a:buSzPct val="100000"/>
              <a:buChar char="»"/>
              <a:defRPr sz="3200">
                <a:latin typeface="Times New Roman"/>
                <a:ea typeface="Times New Roman"/>
                <a:cs typeface="Times New Roman"/>
                <a:sym typeface="Times New Roman"/>
              </a:defRPr>
            </a:lvl5pPr>
            <a:lvl6pPr marL="2692400" indent="-406400">
              <a:spcBef>
                <a:spcPts val="700"/>
              </a:spcBef>
              <a:buSzPct val="100000"/>
              <a:buChar char="•"/>
              <a:defRPr sz="3200">
                <a:latin typeface="Times New Roman"/>
                <a:ea typeface="Times New Roman"/>
                <a:cs typeface="Times New Roman"/>
                <a:sym typeface="Times New Roman"/>
              </a:defRPr>
            </a:lvl6pPr>
            <a:lvl7pPr marL="3149600" indent="-406400">
              <a:spcBef>
                <a:spcPts val="700"/>
              </a:spcBef>
              <a:buSzPct val="100000"/>
              <a:buChar char="•"/>
              <a:defRPr sz="3200">
                <a:latin typeface="Times New Roman"/>
                <a:ea typeface="Times New Roman"/>
                <a:cs typeface="Times New Roman"/>
                <a:sym typeface="Times New Roman"/>
              </a:defRPr>
            </a:lvl7pPr>
            <a:lvl8pPr marL="3606800" indent="-406400">
              <a:spcBef>
                <a:spcPts val="700"/>
              </a:spcBef>
              <a:buSzPct val="100000"/>
              <a:buChar char="•"/>
              <a:defRPr sz="3200">
                <a:latin typeface="Times New Roman"/>
                <a:ea typeface="Times New Roman"/>
                <a:cs typeface="Times New Roman"/>
                <a:sym typeface="Times New Roman"/>
              </a:defRPr>
            </a:lvl8pPr>
            <a:lvl9pPr marL="4064000" indent="-406400">
              <a:spcBef>
                <a:spcPts val="700"/>
              </a:spcBef>
              <a:buSzPct val="100000"/>
              <a:buChar char="•"/>
              <a:defRPr sz="3200">
                <a:latin typeface="Times New Roman"/>
                <a:ea typeface="Times New Roman"/>
                <a:cs typeface="Times New Roman"/>
                <a:sym typeface="Times New Roman"/>
              </a:defRPr>
            </a:lvl9pPr>
          </a:lstStyle>
          <a:p>
            <a:pPr lvl="0">
              <a:buFontTx/>
              <a:buChar char="•"/>
              <a:defRPr sz="1800"/>
            </a:pPr>
            <a:r>
              <a:rPr lang="en-US" sz="1700" dirty="0">
                <a:solidFill>
                  <a:srgbClr val="000000"/>
                </a:solidFill>
                <a:latin typeface="+mn-lt"/>
              </a:rPr>
              <a:t>PHP prepared statement – avoid SQL injection</a:t>
            </a:r>
            <a:endParaRPr lang="en-US" sz="1800" dirty="0">
              <a:solidFill>
                <a:schemeClr val="tx1"/>
              </a:solidFill>
              <a:latin typeface="+mn-lt"/>
            </a:endParaRPr>
          </a:p>
          <a:p>
            <a:pPr>
              <a:buFontTx/>
              <a:buChar char="•"/>
              <a:defRPr sz="1800"/>
            </a:pPr>
            <a:r>
              <a:rPr lang="en-US" sz="1800" dirty="0" err="1">
                <a:solidFill>
                  <a:schemeClr val="tx1"/>
                </a:solidFill>
                <a:latin typeface="+mn-lt"/>
              </a:rPr>
              <a:t>password_hash</a:t>
            </a:r>
            <a:r>
              <a:rPr lang="en-US" sz="1800" dirty="0">
                <a:solidFill>
                  <a:schemeClr val="tx1"/>
                </a:solidFill>
                <a:latin typeface="+mn-lt"/>
              </a:rPr>
              <a:t> function – uses </a:t>
            </a:r>
            <a:r>
              <a:rPr lang="en-US" sz="1800" dirty="0" err="1">
                <a:solidFill>
                  <a:schemeClr val="tx1"/>
                </a:solidFill>
                <a:latin typeface="+mn-lt"/>
              </a:rPr>
              <a:t>bCrypt</a:t>
            </a:r>
            <a:r>
              <a:rPr lang="en-US" sz="1800" dirty="0">
                <a:solidFill>
                  <a:schemeClr val="tx1"/>
                </a:solidFill>
                <a:latin typeface="+mn-lt"/>
              </a:rPr>
              <a:t> algorithm built-in</a:t>
            </a:r>
          </a:p>
        </p:txBody>
      </p:sp>
      <p:pic>
        <p:nvPicPr>
          <p:cNvPr id="3" name="Picture 2">
            <a:extLst>
              <a:ext uri="{FF2B5EF4-FFF2-40B4-BE49-F238E27FC236}">
                <a16:creationId xmlns:a16="http://schemas.microsoft.com/office/drawing/2014/main" id="{EE935234-695F-4091-A16B-C6F5C77C69C7}"/>
              </a:ext>
            </a:extLst>
          </p:cNvPr>
          <p:cNvPicPr>
            <a:picLocks noChangeAspect="1"/>
          </p:cNvPicPr>
          <p:nvPr/>
        </p:nvPicPr>
        <p:blipFill>
          <a:blip r:embed="rId3"/>
          <a:stretch>
            <a:fillRect/>
          </a:stretch>
        </p:blipFill>
        <p:spPr>
          <a:xfrm>
            <a:off x="4834979" y="3164205"/>
            <a:ext cx="4309021" cy="2352675"/>
          </a:xfrm>
          <a:prstGeom prst="rect">
            <a:avLst/>
          </a:prstGeom>
        </p:spPr>
      </p:pic>
    </p:spTree>
    <p:extLst>
      <p:ext uri="{BB962C8B-B14F-4D97-AF65-F5344CB8AC3E}">
        <p14:creationId xmlns:p14="http://schemas.microsoft.com/office/powerpoint/2010/main" val="36158808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685800" y="655318"/>
            <a:ext cx="7772400" cy="1143002"/>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pPr>
            <a:r>
              <a:rPr sz="4400" i="1" dirty="0">
                <a:effectLst>
                  <a:outerShdw blurRad="38100" dist="38100" dir="2700000" algn="tl">
                    <a:srgbClr val="000000">
                      <a:alpha val="43137"/>
                    </a:srgbClr>
                  </a:outerShdw>
                </a:effectLst>
              </a:rPr>
              <a:t>Conclusions and Future Work</a:t>
            </a:r>
          </a:p>
        </p:txBody>
      </p:sp>
      <p:sp>
        <p:nvSpPr>
          <p:cNvPr id="53" name="Shape 53"/>
          <p:cNvSpPr>
            <a:spLocks noGrp="1"/>
          </p:cNvSpPr>
          <p:nvPr>
            <p:ph type="body" idx="1"/>
          </p:nvPr>
        </p:nvSpPr>
        <p:spPr>
          <a:xfrm>
            <a:off x="243840" y="1798320"/>
            <a:ext cx="8610600" cy="4922520"/>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buChar char="•"/>
              <a:defRPr sz="1800"/>
            </a:pPr>
            <a:r>
              <a:rPr sz="2800" dirty="0">
                <a:solidFill>
                  <a:schemeClr val="bg2"/>
                </a:solidFill>
              </a:rPr>
              <a:t>General conclusions</a:t>
            </a:r>
            <a:br>
              <a:rPr lang="en-GB" sz="2800" dirty="0">
                <a:solidFill>
                  <a:schemeClr val="bg2"/>
                </a:solidFill>
              </a:rPr>
            </a:br>
            <a:r>
              <a:rPr lang="en-US" sz="2200" dirty="0">
                <a:solidFill>
                  <a:schemeClr val="tx1"/>
                </a:solidFill>
              </a:rPr>
              <a:t>Achieved basic targets</a:t>
            </a:r>
          </a:p>
          <a:p>
            <a:pPr lvl="0">
              <a:buChar char="•"/>
              <a:defRPr sz="1800"/>
            </a:pPr>
            <a:endParaRPr lang="en-US" sz="2800" dirty="0">
              <a:solidFill>
                <a:schemeClr val="bg2"/>
              </a:solidFill>
            </a:endParaRPr>
          </a:p>
          <a:p>
            <a:pPr>
              <a:buFontTx/>
              <a:buChar char="•"/>
              <a:defRPr sz="1800"/>
            </a:pPr>
            <a:r>
              <a:rPr sz="2800" dirty="0">
                <a:solidFill>
                  <a:schemeClr val="bg2"/>
                </a:solidFill>
              </a:rPr>
              <a:t>Opportunities and limits</a:t>
            </a:r>
            <a:br>
              <a:rPr lang="en-GB" sz="2800" dirty="0">
                <a:solidFill>
                  <a:schemeClr val="bg2"/>
                </a:solidFill>
              </a:rPr>
            </a:br>
            <a:r>
              <a:rPr lang="en-US" sz="2200" dirty="0">
                <a:solidFill>
                  <a:schemeClr val="tx1"/>
                </a:solidFill>
              </a:rPr>
              <a:t>Extra security features</a:t>
            </a:r>
          </a:p>
          <a:p>
            <a:pPr lvl="0">
              <a:buChar char="•"/>
              <a:defRPr sz="1800"/>
            </a:pPr>
            <a:endParaRPr sz="2800" dirty="0">
              <a:solidFill>
                <a:schemeClr val="bg2"/>
              </a:solidFill>
            </a:endParaRPr>
          </a:p>
          <a:p>
            <a:pPr lvl="0">
              <a:buChar char="•"/>
              <a:defRPr sz="1800"/>
            </a:pPr>
            <a:r>
              <a:rPr sz="2800" dirty="0">
                <a:solidFill>
                  <a:schemeClr val="bg2"/>
                </a:solidFill>
              </a:rPr>
              <a:t>Future perspectives</a:t>
            </a:r>
            <a:br>
              <a:rPr lang="en-GB" sz="2800" dirty="0">
                <a:solidFill>
                  <a:schemeClr val="bg2"/>
                </a:solidFill>
              </a:rPr>
            </a:br>
            <a:r>
              <a:rPr lang="en-GB" sz="2200" dirty="0">
                <a:solidFill>
                  <a:schemeClr val="tx1"/>
                </a:solidFill>
              </a:rPr>
              <a:t>Numerous feature enhancements possible</a:t>
            </a:r>
            <a:br>
              <a:rPr lang="en-GB" sz="2200" dirty="0">
                <a:solidFill>
                  <a:schemeClr val="tx1"/>
                </a:solidFill>
              </a:rPr>
            </a:br>
            <a:r>
              <a:rPr lang="en-GB" sz="2200" dirty="0">
                <a:solidFill>
                  <a:schemeClr val="tx1"/>
                </a:solidFill>
              </a:rPr>
              <a:t>e.g. authentication by Google framework, generate alerts &amp; send by email, further data analysis &amp; manipulation</a:t>
            </a:r>
            <a:endParaRPr sz="2200" dirty="0">
              <a:solidFill>
                <a:schemeClr val="tx1"/>
              </a:solidFil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2696</TotalTime>
  <Words>389</Words>
  <Application>Microsoft Office PowerPoint</Application>
  <PresentationFormat>On-screen Show (4:3)</PresentationFormat>
  <Paragraphs>100</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Roman</vt:lpstr>
      <vt:lpstr>Times New Roman</vt:lpstr>
      <vt:lpstr>Default</vt:lpstr>
      <vt:lpstr>CONTROL-IT</vt:lpstr>
      <vt:lpstr>Introduction</vt:lpstr>
      <vt:lpstr>Goals</vt:lpstr>
      <vt:lpstr>Solution</vt:lpstr>
      <vt:lpstr>Demonstration</vt:lpstr>
      <vt:lpstr>Implementation</vt:lpstr>
      <vt:lpstr>Code challenge</vt:lpstr>
      <vt:lpstr>Security snippet</vt:lpstr>
      <vt:lpstr>Conclusions and Future Work</vt:lpstr>
      <vt:lpstr>Q&amp;A</vt:lpstr>
      <vt:lpstr>BACK-UP</vt:lpstr>
      <vt:lpstr>Demonstration video - application</vt:lpstr>
      <vt:lpstr>Demonstration video – code challenge</vt:lpstr>
      <vt:lpstr>Demonstration video -Kali SQLMAP test</vt:lpstr>
      <vt:lpstr>System</vt:lpstr>
      <vt:lpstr>System Architecture </vt:lpstr>
      <vt:lpstr>Design</vt:lpstr>
      <vt:lpstr>Testing and Evaluation</vt:lpstr>
      <vt:lpstr>Application access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Mark</dc:creator>
  <cp:lastModifiedBy>Mark Hanlon</cp:lastModifiedBy>
  <cp:revision>9</cp:revision>
  <dcterms:modified xsi:type="dcterms:W3CDTF">2017-12-15T23:35:51Z</dcterms:modified>
</cp:coreProperties>
</file>