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4" autoAdjust="0"/>
    <p:restoredTop sz="94660"/>
  </p:normalViewPr>
  <p:slideViewPr>
    <p:cSldViewPr snapToGrid="0">
      <p:cViewPr varScale="1">
        <p:scale>
          <a:sx n="78" d="100"/>
          <a:sy n="78" d="100"/>
        </p:scale>
        <p:origin x="1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AC578-55C2-41ED-BF17-78239F8C5A96}"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BF603-9F43-4270-A865-67BC7B9EC837}" type="slidenum">
              <a:rPr lang="en-US" smtClean="0"/>
              <a:t>‹#›</a:t>
            </a:fld>
            <a:endParaRPr lang="en-US"/>
          </a:p>
        </p:txBody>
      </p:sp>
    </p:spTree>
    <p:extLst>
      <p:ext uri="{BB962C8B-B14F-4D97-AF65-F5344CB8AC3E}">
        <p14:creationId xmlns:p14="http://schemas.microsoft.com/office/powerpoint/2010/main" val="4139160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BF603-9F43-4270-A865-67BC7B9EC837}" type="slidenum">
              <a:rPr lang="en-US" smtClean="0"/>
              <a:t>7</a:t>
            </a:fld>
            <a:endParaRPr lang="en-US"/>
          </a:p>
        </p:txBody>
      </p:sp>
    </p:spTree>
    <p:extLst>
      <p:ext uri="{BB962C8B-B14F-4D97-AF65-F5344CB8AC3E}">
        <p14:creationId xmlns:p14="http://schemas.microsoft.com/office/powerpoint/2010/main" val="412124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BF603-9F43-4270-A865-67BC7B9EC837}" type="slidenum">
              <a:rPr lang="en-US" smtClean="0"/>
              <a:t>37</a:t>
            </a:fld>
            <a:endParaRPr lang="en-US"/>
          </a:p>
        </p:txBody>
      </p:sp>
    </p:spTree>
    <p:extLst>
      <p:ext uri="{BB962C8B-B14F-4D97-AF65-F5344CB8AC3E}">
        <p14:creationId xmlns:p14="http://schemas.microsoft.com/office/powerpoint/2010/main" val="1285280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35F9AF-4C72-4DFE-B5D5-59D86BCED28E}"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3EC2-A4E5-4B0D-A684-44B06A685AFF}" type="slidenum">
              <a:rPr lang="en-US" smtClean="0"/>
              <a:t>‹#›</a:t>
            </a:fld>
            <a:endParaRPr lang="en-US"/>
          </a:p>
        </p:txBody>
      </p:sp>
    </p:spTree>
    <p:extLst>
      <p:ext uri="{BB962C8B-B14F-4D97-AF65-F5344CB8AC3E}">
        <p14:creationId xmlns:p14="http://schemas.microsoft.com/office/powerpoint/2010/main" val="144104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35F9AF-4C72-4DFE-B5D5-59D86BCED28E}"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3EC2-A4E5-4B0D-A684-44B06A685AFF}" type="slidenum">
              <a:rPr lang="en-US" smtClean="0"/>
              <a:t>‹#›</a:t>
            </a:fld>
            <a:endParaRPr lang="en-US"/>
          </a:p>
        </p:txBody>
      </p:sp>
    </p:spTree>
    <p:extLst>
      <p:ext uri="{BB962C8B-B14F-4D97-AF65-F5344CB8AC3E}">
        <p14:creationId xmlns:p14="http://schemas.microsoft.com/office/powerpoint/2010/main" val="1096143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35F9AF-4C72-4DFE-B5D5-59D86BCED28E}"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3EC2-A4E5-4B0D-A684-44B06A685AFF}" type="slidenum">
              <a:rPr lang="en-US" smtClean="0"/>
              <a:t>‹#›</a:t>
            </a:fld>
            <a:endParaRPr lang="en-US"/>
          </a:p>
        </p:txBody>
      </p:sp>
    </p:spTree>
    <p:extLst>
      <p:ext uri="{BB962C8B-B14F-4D97-AF65-F5344CB8AC3E}">
        <p14:creationId xmlns:p14="http://schemas.microsoft.com/office/powerpoint/2010/main" val="124691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lt1">
              <a:alpha val="79000"/>
            </a:schemeClr>
          </a:solidFill>
          <a:ln>
            <a:noFill/>
          </a:ln>
        </p:spPr>
        <p:style>
          <a:lnRef idx="2">
            <a:schemeClr val="dk1"/>
          </a:lnRef>
          <a:fillRef idx="1">
            <a:schemeClr val="lt1"/>
          </a:fillRef>
          <a:effectRef idx="0">
            <a:schemeClr val="dk1"/>
          </a:effectRef>
          <a:fontRef idx="none"/>
        </p:style>
        <p:txBody>
          <a:bodyPr>
            <a:normAutofit/>
          </a:bodyPr>
          <a:lstStyle>
            <a:lvl1pPr>
              <a:defRPr sz="20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560576" y="1825625"/>
            <a:ext cx="9793224" cy="4351338"/>
          </a:xfrm>
          <a:solidFill>
            <a:schemeClr val="lt1">
              <a:alpha val="79000"/>
            </a:schemeClr>
          </a:solidFill>
          <a:ln w="76200">
            <a:solidFill>
              <a:schemeClr val="accent4"/>
            </a:solidFill>
          </a:ln>
        </p:spPr>
        <p:style>
          <a:lnRef idx="2">
            <a:schemeClr val="dk1"/>
          </a:lnRef>
          <a:fillRef idx="1">
            <a:schemeClr val="lt1"/>
          </a:fillRef>
          <a:effectRef idx="0">
            <a:schemeClr val="dk1"/>
          </a:effectRef>
          <a:fontRef idx="none"/>
        </p:style>
        <p:txBody>
          <a:bodyPr/>
          <a:lstStyle>
            <a:lvl1pPr>
              <a:defRPr>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solidFill>
            <a:schemeClr val="lt1">
              <a:alpha val="79000"/>
            </a:schemeClr>
          </a:solidFill>
        </p:spPr>
        <p:style>
          <a:lnRef idx="2">
            <a:schemeClr val="dk1"/>
          </a:lnRef>
          <a:fillRef idx="1">
            <a:schemeClr val="lt1"/>
          </a:fillRef>
          <a:effectRef idx="0">
            <a:schemeClr val="dk1"/>
          </a:effectRef>
          <a:fontRef idx="none"/>
        </p:style>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B435F9AF-4C72-4DFE-B5D5-59D86BCED28E}" type="datetimeFigureOut">
              <a:rPr lang="en-US" smtClean="0"/>
              <a:pPr/>
              <a:t>4/9/2022</a:t>
            </a:fld>
            <a:endParaRPr lang="en-US"/>
          </a:p>
        </p:txBody>
      </p:sp>
      <p:sp>
        <p:nvSpPr>
          <p:cNvPr id="5" name="Footer Placeholder 4"/>
          <p:cNvSpPr>
            <a:spLocks noGrp="1"/>
          </p:cNvSpPr>
          <p:nvPr>
            <p:ph type="ftr" sz="quarter" idx="11"/>
          </p:nvPr>
        </p:nvSpPr>
        <p:spPr>
          <a:solidFill>
            <a:schemeClr val="lt1">
              <a:alpha val="79000"/>
            </a:schemeClr>
          </a:solidFill>
        </p:spPr>
        <p:style>
          <a:lnRef idx="2">
            <a:schemeClr val="dk1"/>
          </a:lnRef>
          <a:fillRef idx="1">
            <a:schemeClr val="lt1"/>
          </a:fillRef>
          <a:effectRef idx="0">
            <a:schemeClr val="dk1"/>
          </a:effectRef>
          <a:fontRef idx="none"/>
        </p:style>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Tin A</a:t>
            </a:r>
          </a:p>
        </p:txBody>
      </p:sp>
      <p:sp>
        <p:nvSpPr>
          <p:cNvPr id="6" name="Slide Number Placeholder 5"/>
          <p:cNvSpPr>
            <a:spLocks noGrp="1"/>
          </p:cNvSpPr>
          <p:nvPr>
            <p:ph type="sldNum" sz="quarter" idx="12"/>
          </p:nvPr>
        </p:nvSpPr>
        <p:spPr>
          <a:solidFill>
            <a:schemeClr val="lt1">
              <a:alpha val="79000"/>
            </a:schemeClr>
          </a:solidFill>
        </p:spPr>
        <p:style>
          <a:lnRef idx="2">
            <a:schemeClr val="dk1"/>
          </a:lnRef>
          <a:fillRef idx="1">
            <a:schemeClr val="lt1"/>
          </a:fillRef>
          <a:effectRef idx="0">
            <a:schemeClr val="dk1"/>
          </a:effectRef>
          <a:fontRef idx="none"/>
        </p:style>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D5E43EC2-A4E5-4B0D-A684-44B06A685AFF}" type="slidenum">
              <a:rPr lang="en-US" smtClean="0"/>
              <a:pPr/>
              <a:t>‹#›</a:t>
            </a:fld>
            <a:endParaRPr lang="en-US"/>
          </a:p>
        </p:txBody>
      </p:sp>
    </p:spTree>
    <p:extLst>
      <p:ext uri="{BB962C8B-B14F-4D97-AF65-F5344CB8AC3E}">
        <p14:creationId xmlns:p14="http://schemas.microsoft.com/office/powerpoint/2010/main" val="13612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5F9AF-4C72-4DFE-B5D5-59D86BCED28E}"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3EC2-A4E5-4B0D-A684-44B06A685AFF}" type="slidenum">
              <a:rPr lang="en-US" smtClean="0"/>
              <a:t>‹#›</a:t>
            </a:fld>
            <a:endParaRPr lang="en-US"/>
          </a:p>
        </p:txBody>
      </p:sp>
    </p:spTree>
    <p:extLst>
      <p:ext uri="{BB962C8B-B14F-4D97-AF65-F5344CB8AC3E}">
        <p14:creationId xmlns:p14="http://schemas.microsoft.com/office/powerpoint/2010/main" val="205920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35F9AF-4C72-4DFE-B5D5-59D86BCED28E}"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43EC2-A4E5-4B0D-A684-44B06A685AFF}" type="slidenum">
              <a:rPr lang="en-US" smtClean="0"/>
              <a:t>‹#›</a:t>
            </a:fld>
            <a:endParaRPr lang="en-US"/>
          </a:p>
        </p:txBody>
      </p:sp>
    </p:spTree>
    <p:extLst>
      <p:ext uri="{BB962C8B-B14F-4D97-AF65-F5344CB8AC3E}">
        <p14:creationId xmlns:p14="http://schemas.microsoft.com/office/powerpoint/2010/main" val="61787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35F9AF-4C72-4DFE-B5D5-59D86BCED28E}" type="datetimeFigureOut">
              <a:rPr lang="en-US" smtClean="0"/>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E43EC2-A4E5-4B0D-A684-44B06A685AFF}" type="slidenum">
              <a:rPr lang="en-US" smtClean="0"/>
              <a:t>‹#›</a:t>
            </a:fld>
            <a:endParaRPr lang="en-US"/>
          </a:p>
        </p:txBody>
      </p:sp>
    </p:spTree>
    <p:extLst>
      <p:ext uri="{BB962C8B-B14F-4D97-AF65-F5344CB8AC3E}">
        <p14:creationId xmlns:p14="http://schemas.microsoft.com/office/powerpoint/2010/main" val="198273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35F9AF-4C72-4DFE-B5D5-59D86BCED28E}" type="datetimeFigureOut">
              <a:rPr lang="en-US" smtClean="0"/>
              <a:t>4/9/2022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E43EC2-A4E5-4B0D-A684-44B06A685AFF}" type="slidenum">
              <a:rPr lang="en-US" smtClean="0"/>
              <a:t>‹#›</a:t>
            </a:fld>
            <a:endParaRPr lang="en-US"/>
          </a:p>
        </p:txBody>
      </p:sp>
    </p:spTree>
    <p:extLst>
      <p:ext uri="{BB962C8B-B14F-4D97-AF65-F5344CB8AC3E}">
        <p14:creationId xmlns:p14="http://schemas.microsoft.com/office/powerpoint/2010/main" val="3778525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5F9AF-4C72-4DFE-B5D5-59D86BCED28E}" type="datetimeFigureOut">
              <a:rPr lang="en-US" smtClean="0"/>
              <a:t>4/9/2022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E43EC2-A4E5-4B0D-A684-44B06A685AFF}" type="slidenum">
              <a:rPr lang="en-US" smtClean="0"/>
              <a:t>‹#›</a:t>
            </a:fld>
            <a:endParaRPr lang="en-US"/>
          </a:p>
        </p:txBody>
      </p:sp>
    </p:spTree>
    <p:extLst>
      <p:ext uri="{BB962C8B-B14F-4D97-AF65-F5344CB8AC3E}">
        <p14:creationId xmlns:p14="http://schemas.microsoft.com/office/powerpoint/2010/main" val="228940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5F9AF-4C72-4DFE-B5D5-59D86BCED28E}"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43EC2-A4E5-4B0D-A684-44B06A685AFF}" type="slidenum">
              <a:rPr lang="en-US" smtClean="0"/>
              <a:t>‹#›</a:t>
            </a:fld>
            <a:endParaRPr lang="en-US"/>
          </a:p>
        </p:txBody>
      </p:sp>
    </p:spTree>
    <p:extLst>
      <p:ext uri="{BB962C8B-B14F-4D97-AF65-F5344CB8AC3E}">
        <p14:creationId xmlns:p14="http://schemas.microsoft.com/office/powerpoint/2010/main" val="39061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5F9AF-4C72-4DFE-B5D5-59D86BCED28E}"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43EC2-A4E5-4B0D-A684-44B06A685AFF}" type="slidenum">
              <a:rPr lang="en-US" smtClean="0"/>
              <a:t>‹#›</a:t>
            </a:fld>
            <a:endParaRPr lang="en-US"/>
          </a:p>
        </p:txBody>
      </p:sp>
    </p:spTree>
    <p:extLst>
      <p:ext uri="{BB962C8B-B14F-4D97-AF65-F5344CB8AC3E}">
        <p14:creationId xmlns:p14="http://schemas.microsoft.com/office/powerpoint/2010/main" val="57408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5F9AF-4C72-4DFE-B5D5-59D86BCED28E}" type="datetimeFigureOut">
              <a:rPr lang="en-US" smtClean="0"/>
              <a:t>4/9/2022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43EC2-A4E5-4B0D-A684-44B06A685AFF}" type="slidenum">
              <a:rPr lang="en-US" smtClean="0"/>
              <a:t>‹#›</a:t>
            </a:fld>
            <a:endParaRPr lang="en-US"/>
          </a:p>
        </p:txBody>
      </p:sp>
    </p:spTree>
    <p:extLst>
      <p:ext uri="{BB962C8B-B14F-4D97-AF65-F5344CB8AC3E}">
        <p14:creationId xmlns:p14="http://schemas.microsoft.com/office/powerpoint/2010/main" val="3948248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0" y="2458823"/>
            <a:ext cx="9144000" cy="970177"/>
          </a:xfrm>
          <a:solidFill>
            <a:schemeClr val="accent1">
              <a:lumMod val="60000"/>
              <a:lumOff val="40000"/>
              <a:alpha val="51000"/>
            </a:schemeClr>
          </a:solidFill>
          <a:ln w="57150">
            <a:solidFill>
              <a:schemeClr val="bg1"/>
            </a:solidFill>
          </a:ln>
        </p:spPr>
        <p:txBody>
          <a:bodyPr/>
          <a:lstStyle/>
          <a:p>
            <a:r>
              <a:rPr lang="en-US" dirty="0" err="1">
                <a:solidFill>
                  <a:srgbClr val="C00000"/>
                </a:solidFill>
                <a:latin typeface="Times New Roman" panose="02020603050405020304" pitchFamily="18" charset="0"/>
                <a:cs typeface="Times New Roman" panose="02020603050405020304" pitchFamily="18" charset="0"/>
              </a:rPr>
              <a:t>Đề</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cương</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ôn</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trắc</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nghiệm</a:t>
            </a: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1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lệnh s</a:t>
            </a:r>
            <a:r>
              <a:rPr lang="en-US" dirty="0" err="1"/>
              <a:t>ol</a:t>
            </a:r>
            <a:r>
              <a:rPr lang="vi-VN" dirty="0"/>
              <a:t>ver được dùng để giải bài toán gì</a:t>
            </a:r>
            <a:endParaRPr lang="en-US" dirty="0"/>
          </a:p>
        </p:txBody>
      </p:sp>
      <p:sp>
        <p:nvSpPr>
          <p:cNvPr id="3" name="Content Placeholder 2"/>
          <p:cNvSpPr>
            <a:spLocks noGrp="1"/>
          </p:cNvSpPr>
          <p:nvPr>
            <p:ph idx="1"/>
          </p:nvPr>
        </p:nvSpPr>
        <p:spPr/>
        <p:txBody>
          <a:bodyPr/>
          <a:lstStyle/>
          <a:p>
            <a:pPr lvl="0"/>
            <a:r>
              <a:rPr lang="vi-VN" dirty="0"/>
              <a:t>bài toán tính tổng </a:t>
            </a:r>
            <a:endParaRPr lang="en-US" dirty="0"/>
          </a:p>
          <a:p>
            <a:pPr lvl="0"/>
            <a:r>
              <a:rPr lang="vi-VN" dirty="0"/>
              <a:t>bài toán quy hoạch động </a:t>
            </a:r>
            <a:endParaRPr lang="en-US" dirty="0"/>
          </a:p>
          <a:p>
            <a:pPr lvl="0"/>
            <a:r>
              <a:rPr lang="vi-VN" dirty="0"/>
              <a:t>bài toán tối ưu </a:t>
            </a:r>
            <a:endParaRPr lang="en-US" dirty="0"/>
          </a:p>
          <a:p>
            <a:pPr lvl="0"/>
            <a:r>
              <a:rPr lang="vi-VN" dirty="0"/>
              <a:t>bài toán tối đa</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9</a:t>
            </a:r>
          </a:p>
        </p:txBody>
      </p:sp>
      <p:sp>
        <p:nvSpPr>
          <p:cNvPr id="14" name="Rectangle 13"/>
          <p:cNvSpPr/>
          <p:nvPr/>
        </p:nvSpPr>
        <p:spPr>
          <a:xfrm>
            <a:off x="870204" y="2851201"/>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7" name="Rectangle 16"/>
          <p:cNvSpPr/>
          <p:nvPr/>
        </p:nvSpPr>
        <p:spPr>
          <a:xfrm>
            <a:off x="182411" y="289889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0" name="Rectangle 9"/>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1" name="Rectangle 10"/>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2" name="Rectangle 11"/>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3" name="Rectangle 12"/>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6" name="Rectangle 15"/>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2848647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nextCondLst>
                <p:cond evt="onClick" delay="0">
                  <p:tgtEl>
                    <p:spTgt spid="14"/>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10" presetClass="exit" presetSubtype="0" fill="hold" grpId="1" nodeType="after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18" restart="whenNotActive" fill="hold" evtFilter="cancelBubble" nodeType="interactiveSeq">
                <p:stCondLst>
                  <p:cond evt="onClick" delay="0">
                    <p:tgtEl>
                      <p:spTgt spid="12"/>
                    </p:tgtEl>
                  </p:cond>
                </p:stCondLst>
                <p:endSync evt="end" delay="0">
                  <p:rtn val="all"/>
                </p:endSync>
                <p:childTnLst>
                  <p:par>
                    <p:cTn id="19" fill="hold">
                      <p:stCondLst>
                        <p:cond delay="0"/>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500"/>
                            </p:stCondLst>
                            <p:childTnLst>
                              <p:par>
                                <p:cTn id="25" presetID="10" presetClass="exit" presetSubtype="0" fill="hold" grpId="1" nodeType="after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28" restart="whenNotActive" fill="hold" evtFilter="cancelBubble" nodeType="interactiveSeq">
                <p:stCondLst>
                  <p:cond evt="onClick" delay="0">
                    <p:tgtEl>
                      <p:spTgt spid="15"/>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7" grpId="0" animBg="1"/>
      <p:bldP spid="11" grpId="0" animBg="1"/>
      <p:bldP spid="11" grpId="1" animBg="1"/>
      <p:bldP spid="13" grpId="0" animBg="1"/>
      <p:bldP spid="13" grpId="1" animBg="1"/>
      <p:bldP spid="16" grpId="0" animBg="1"/>
      <p:bldP spid="1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trong ngôn ngữ lập trình vba thì kiểu dữ liệu by</a:t>
            </a:r>
            <a:r>
              <a:rPr lang="en-US" dirty="0" err="1"/>
              <a:t>te</a:t>
            </a:r>
            <a:r>
              <a:rPr lang="vi-VN" dirty="0"/>
              <a:t> dùng để làm gì</a:t>
            </a:r>
            <a:endParaRPr lang="en-US" dirty="0"/>
          </a:p>
        </p:txBody>
      </p:sp>
      <p:sp>
        <p:nvSpPr>
          <p:cNvPr id="3" name="Content Placeholder 2"/>
          <p:cNvSpPr>
            <a:spLocks noGrp="1"/>
          </p:cNvSpPr>
          <p:nvPr>
            <p:ph idx="1"/>
          </p:nvPr>
        </p:nvSpPr>
        <p:spPr/>
        <p:txBody>
          <a:bodyPr/>
          <a:lstStyle/>
          <a:p>
            <a:pPr lvl="0"/>
            <a:r>
              <a:rPr lang="vi-VN" dirty="0"/>
              <a:t>lưu số nguyên dưới 100 </a:t>
            </a:r>
            <a:endParaRPr lang="en-US" dirty="0"/>
          </a:p>
          <a:p>
            <a:pPr lvl="0"/>
            <a:r>
              <a:rPr lang="vi-VN" dirty="0"/>
              <a:t>lưu số nguyên dưới 255 </a:t>
            </a:r>
            <a:endParaRPr lang="en-US" dirty="0"/>
          </a:p>
          <a:p>
            <a:pPr lvl="0"/>
            <a:r>
              <a:rPr lang="vi-VN" dirty="0"/>
              <a:t>lưu số thực trên 200 </a:t>
            </a:r>
            <a:endParaRPr lang="en-US" dirty="0"/>
          </a:p>
          <a:p>
            <a:pPr lvl="0"/>
            <a:r>
              <a:rPr lang="vi-VN" dirty="0"/>
              <a:t>lưu chuỗi ký tự</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10</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51638" y="233768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170213" y="181781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3" name="Rectangle 12"/>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2774635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nextCondLst>
                <p:cond evt="onClick" delay="0">
                  <p:tgtEl>
                    <p:spTgt spid="6"/>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10" presetClass="exit" presetSubtype="0" fill="hold" grpId="1" nodeType="after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500"/>
                            </p:stCondLst>
                            <p:childTnLst>
                              <p:par>
                                <p:cTn id="25" presetID="10" presetClass="exit" presetSubtype="0" fill="hold" grpId="1" nodeType="after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5" grpId="0" animBg="1"/>
      <p:bldP spid="16" grpId="0" animBg="1"/>
      <p:bldP spid="16" grpId="1" animBg="1"/>
      <p:bldP spid="13" grpId="0" animBg="1"/>
      <p:bldP spid="1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công cụ nào trong Excel giúp chúng ta thống kê được trung bình trung vị</a:t>
            </a:r>
            <a:endParaRPr lang="en-US" dirty="0"/>
          </a:p>
        </p:txBody>
      </p:sp>
      <p:sp>
        <p:nvSpPr>
          <p:cNvPr id="3" name="Content Placeholder 2"/>
          <p:cNvSpPr>
            <a:spLocks noGrp="1"/>
          </p:cNvSpPr>
          <p:nvPr>
            <p:ph idx="1"/>
          </p:nvPr>
        </p:nvSpPr>
        <p:spPr/>
        <p:txBody>
          <a:bodyPr/>
          <a:lstStyle/>
          <a:p>
            <a:pPr lvl="0"/>
            <a:r>
              <a:rPr lang="en-US" dirty="0"/>
              <a:t>Moving average </a:t>
            </a:r>
          </a:p>
          <a:p>
            <a:pPr lvl="0"/>
            <a:r>
              <a:rPr lang="en-US" dirty="0"/>
              <a:t>descriptive statistics </a:t>
            </a:r>
          </a:p>
          <a:p>
            <a:pPr lvl="0"/>
            <a:r>
              <a:rPr lang="en-US" dirty="0"/>
              <a:t>correlation </a:t>
            </a:r>
          </a:p>
          <a:p>
            <a:pPr lvl="0"/>
            <a:r>
              <a:rPr lang="en-US" dirty="0"/>
              <a:t>Trend - forecast </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11</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54396" y="2857308"/>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5" name="Rectangle 14"/>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3897715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3" grpId="0" animBg="1"/>
      <p:bldP spid="13" grpId="1" animBg="1"/>
      <p:bldP spid="17" grpId="0" animBg="1"/>
      <p:bldP spid="15" grpId="0" animBg="1"/>
      <p:bldP spid="1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fr-FR" dirty="0" err="1"/>
              <a:t>Chọn</a:t>
            </a:r>
            <a:r>
              <a:rPr lang="fr-FR" dirty="0"/>
              <a:t> </a:t>
            </a:r>
            <a:r>
              <a:rPr lang="fr-FR" dirty="0" err="1"/>
              <a:t>phát</a:t>
            </a:r>
            <a:r>
              <a:rPr lang="fr-FR" dirty="0"/>
              <a:t> </a:t>
            </a:r>
            <a:r>
              <a:rPr lang="fr-FR" dirty="0" err="1"/>
              <a:t>biểu</a:t>
            </a:r>
            <a:r>
              <a:rPr lang="fr-FR" dirty="0"/>
              <a:t> </a:t>
            </a:r>
            <a:r>
              <a:rPr lang="fr-FR" dirty="0" err="1"/>
              <a:t>đúng</a:t>
            </a:r>
            <a:r>
              <a:rPr lang="fr-FR" dirty="0"/>
              <a:t> </a:t>
            </a:r>
            <a:r>
              <a:rPr lang="fr-FR" dirty="0" err="1"/>
              <a:t>nhất</a:t>
            </a:r>
            <a:r>
              <a:rPr lang="fr-FR" dirty="0"/>
              <a:t> </a:t>
            </a:r>
            <a:r>
              <a:rPr lang="fr-FR" dirty="0" err="1"/>
              <a:t>về</a:t>
            </a:r>
            <a:r>
              <a:rPr lang="fr-FR" dirty="0"/>
              <a:t> ý </a:t>
            </a:r>
            <a:r>
              <a:rPr lang="fr-FR" dirty="0" err="1"/>
              <a:t>nghĩa</a:t>
            </a:r>
            <a:r>
              <a:rPr lang="fr-FR" dirty="0"/>
              <a:t> </a:t>
            </a:r>
            <a:r>
              <a:rPr lang="fr-FR" dirty="0" err="1"/>
              <a:t>của</a:t>
            </a:r>
            <a:r>
              <a:rPr lang="fr-FR" dirty="0"/>
              <a:t> </a:t>
            </a:r>
            <a:r>
              <a:rPr lang="fr-FR" dirty="0" err="1"/>
              <a:t>lệnh</a:t>
            </a:r>
            <a:r>
              <a:rPr lang="fr-FR" dirty="0"/>
              <a:t> pivot table</a:t>
            </a:r>
            <a:endParaRPr lang="en-US" dirty="0"/>
          </a:p>
        </p:txBody>
      </p:sp>
      <p:sp>
        <p:nvSpPr>
          <p:cNvPr id="3" name="Content Placeholder 2"/>
          <p:cNvSpPr>
            <a:spLocks noGrp="1"/>
          </p:cNvSpPr>
          <p:nvPr>
            <p:ph idx="1"/>
          </p:nvPr>
        </p:nvSpPr>
        <p:spPr/>
        <p:txBody>
          <a:bodyPr/>
          <a:lstStyle/>
          <a:p>
            <a:pPr lvl="0"/>
            <a:r>
              <a:rPr lang="en-US" dirty="0" err="1"/>
              <a:t>để</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bảng</a:t>
            </a:r>
            <a:r>
              <a:rPr lang="en-US" dirty="0"/>
              <a:t> </a:t>
            </a:r>
            <a:r>
              <a:rPr lang="en-US" dirty="0" err="1"/>
              <a:t>tính</a:t>
            </a:r>
            <a:r>
              <a:rPr lang="en-US" dirty="0"/>
              <a:t> </a:t>
            </a:r>
          </a:p>
          <a:p>
            <a:pPr lvl="0"/>
            <a:r>
              <a:rPr lang="en-US" dirty="0" err="1"/>
              <a:t>để</a:t>
            </a:r>
            <a:r>
              <a:rPr lang="en-US" dirty="0"/>
              <a:t> </a:t>
            </a:r>
            <a:r>
              <a:rPr lang="en-US" dirty="0" err="1"/>
              <a:t>tính</a:t>
            </a:r>
            <a:r>
              <a:rPr lang="en-US" dirty="0"/>
              <a:t> </a:t>
            </a:r>
            <a:r>
              <a:rPr lang="en-US" dirty="0" err="1"/>
              <a:t>toán</a:t>
            </a:r>
            <a:r>
              <a:rPr lang="en-US" dirty="0"/>
              <a:t> </a:t>
            </a:r>
            <a:r>
              <a:rPr lang="en-US" dirty="0" err="1"/>
              <a:t>thay</a:t>
            </a:r>
            <a:r>
              <a:rPr lang="en-US" dirty="0"/>
              <a:t> </a:t>
            </a:r>
            <a:r>
              <a:rPr lang="en-US" dirty="0" err="1"/>
              <a:t>thế</a:t>
            </a:r>
            <a:r>
              <a:rPr lang="en-US" dirty="0"/>
              <a:t> </a:t>
            </a:r>
            <a:r>
              <a:rPr lang="en-US" dirty="0" err="1"/>
              <a:t>cho</a:t>
            </a:r>
            <a:r>
              <a:rPr lang="en-US" dirty="0"/>
              <a:t> </a:t>
            </a:r>
            <a:r>
              <a:rPr lang="en-US" dirty="0" err="1"/>
              <a:t>bất</a:t>
            </a:r>
            <a:r>
              <a:rPr lang="en-US" dirty="0"/>
              <a:t> </a:t>
            </a:r>
            <a:r>
              <a:rPr lang="en-US" dirty="0" err="1"/>
              <a:t>kỳ</a:t>
            </a:r>
            <a:r>
              <a:rPr lang="en-US" dirty="0"/>
              <a:t> </a:t>
            </a:r>
            <a:r>
              <a:rPr lang="en-US" dirty="0" err="1"/>
              <a:t>hàm</a:t>
            </a:r>
            <a:r>
              <a:rPr lang="en-US" dirty="0"/>
              <a:t> Excel </a:t>
            </a:r>
            <a:r>
              <a:rPr lang="en-US" dirty="0" err="1"/>
              <a:t>nào</a:t>
            </a:r>
            <a:r>
              <a:rPr lang="en-US" dirty="0"/>
              <a:t> </a:t>
            </a:r>
          </a:p>
          <a:p>
            <a:pPr lvl="0"/>
            <a:r>
              <a:rPr lang="en-US" dirty="0" err="1"/>
              <a:t>tất</a:t>
            </a:r>
            <a:r>
              <a:rPr lang="en-US" dirty="0"/>
              <a:t> </a:t>
            </a:r>
            <a:r>
              <a:rPr lang="en-US" dirty="0" err="1"/>
              <a:t>cả</a:t>
            </a:r>
            <a:r>
              <a:rPr lang="en-US" dirty="0"/>
              <a:t> </a:t>
            </a:r>
            <a:r>
              <a:rPr lang="en-US" dirty="0" err="1"/>
              <a:t>đều</a:t>
            </a:r>
            <a:r>
              <a:rPr lang="en-US" dirty="0"/>
              <a:t> </a:t>
            </a:r>
            <a:r>
              <a:rPr lang="en-US" dirty="0" err="1"/>
              <a:t>đúng</a:t>
            </a:r>
            <a:r>
              <a:rPr lang="en-US" dirty="0"/>
              <a:t> </a:t>
            </a:r>
          </a:p>
          <a:p>
            <a:pPr lvl="0"/>
            <a:r>
              <a:rPr lang="en-US" dirty="0" err="1"/>
              <a:t>Tất</a:t>
            </a:r>
            <a:r>
              <a:rPr lang="en-US" dirty="0"/>
              <a:t> </a:t>
            </a:r>
            <a:r>
              <a:rPr lang="en-US" dirty="0" err="1"/>
              <a:t>Cả</a:t>
            </a:r>
            <a:r>
              <a:rPr lang="en-US" dirty="0"/>
              <a:t> </a:t>
            </a:r>
            <a:r>
              <a:rPr lang="en-US" dirty="0" err="1"/>
              <a:t>đều</a:t>
            </a:r>
            <a:r>
              <a:rPr lang="en-US" dirty="0"/>
              <a:t> </a:t>
            </a:r>
            <a:r>
              <a:rPr lang="en-US" dirty="0" err="1"/>
              <a:t>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12</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6" name="Rectangle 15"/>
          <p:cNvSpPr/>
          <p:nvPr/>
        </p:nvSpPr>
        <p:spPr>
          <a:xfrm>
            <a:off x="177426" y="235614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54396" y="2857308"/>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5" name="Rectangle 14"/>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Tree>
    <p:extLst>
      <p:ext uri="{BB962C8B-B14F-4D97-AF65-F5344CB8AC3E}">
        <p14:creationId xmlns:p14="http://schemas.microsoft.com/office/powerpoint/2010/main" val="29015198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Chọn</a:t>
            </a:r>
            <a:r>
              <a:rPr lang="en-US" dirty="0"/>
              <a:t> </a:t>
            </a:r>
            <a:r>
              <a:rPr lang="en-US" dirty="0" err="1"/>
              <a:t>phát</a:t>
            </a:r>
            <a:r>
              <a:rPr lang="en-US" dirty="0"/>
              <a:t> </a:t>
            </a:r>
            <a:r>
              <a:rPr lang="en-US" dirty="0" err="1"/>
              <a:t>biểu</a:t>
            </a:r>
            <a:r>
              <a:rPr lang="en-US" dirty="0"/>
              <a:t> </a:t>
            </a:r>
            <a:r>
              <a:rPr lang="en-US" dirty="0" err="1"/>
              <a:t>đúng</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nguồn</a:t>
            </a:r>
            <a:r>
              <a:rPr lang="en-US" dirty="0"/>
              <a:t> </a:t>
            </a:r>
            <a:r>
              <a:rPr lang="en-US" dirty="0" err="1"/>
              <a:t>trong</a:t>
            </a:r>
            <a:r>
              <a:rPr lang="en-US" dirty="0"/>
              <a:t> </a:t>
            </a:r>
            <a:r>
              <a:rPr lang="en-US" dirty="0" err="1"/>
              <a:t>lệnh</a:t>
            </a:r>
            <a:r>
              <a:rPr lang="en-US" dirty="0"/>
              <a:t> pivot table</a:t>
            </a:r>
          </a:p>
        </p:txBody>
      </p:sp>
      <p:sp>
        <p:nvSpPr>
          <p:cNvPr id="3" name="Content Placeholder 2"/>
          <p:cNvSpPr>
            <a:spLocks noGrp="1"/>
          </p:cNvSpPr>
          <p:nvPr>
            <p:ph idx="1"/>
          </p:nvPr>
        </p:nvSpPr>
        <p:spPr/>
        <p:txBody>
          <a:bodyPr/>
          <a:lstStyle/>
          <a:p>
            <a:pPr lvl="0"/>
            <a:r>
              <a:rPr lang="en-US" dirty="0" err="1"/>
              <a:t>chỉ</a:t>
            </a:r>
            <a:r>
              <a:rPr lang="en-US" dirty="0"/>
              <a:t> </a:t>
            </a:r>
            <a:r>
              <a:rPr lang="en-US" dirty="0" err="1"/>
              <a:t>sử</a:t>
            </a:r>
            <a:r>
              <a:rPr lang="en-US" dirty="0"/>
              <a:t> </a:t>
            </a:r>
            <a:r>
              <a:rPr lang="en-US" dirty="0" err="1"/>
              <a:t>dụng</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chính</a:t>
            </a:r>
            <a:r>
              <a:rPr lang="en-US" dirty="0"/>
              <a:t> </a:t>
            </a:r>
            <a:r>
              <a:rPr lang="en-US" dirty="0" err="1"/>
              <a:t>wordsheet</a:t>
            </a:r>
            <a:r>
              <a:rPr lang="en-US" dirty="0"/>
              <a:t> </a:t>
            </a:r>
          </a:p>
          <a:p>
            <a:pPr lvl="0"/>
            <a:r>
              <a:rPr lang="en-US" dirty="0" err="1"/>
              <a:t>chỉ</a:t>
            </a:r>
            <a:r>
              <a:rPr lang="en-US" dirty="0"/>
              <a:t> </a:t>
            </a:r>
            <a:r>
              <a:rPr lang="en-US" dirty="0" err="1"/>
              <a:t>sử</a:t>
            </a:r>
            <a:r>
              <a:rPr lang="en-US" dirty="0"/>
              <a:t> </a:t>
            </a:r>
            <a:r>
              <a:rPr lang="en-US" dirty="0" err="1"/>
              <a:t>dụng</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chính</a:t>
            </a:r>
            <a:r>
              <a:rPr lang="en-US" dirty="0"/>
              <a:t> wordbook </a:t>
            </a:r>
          </a:p>
          <a:p>
            <a:pPr lvl="0"/>
            <a:r>
              <a:rPr lang="en-US" dirty="0" err="1"/>
              <a:t>chỉ</a:t>
            </a:r>
            <a:r>
              <a:rPr lang="en-US" dirty="0"/>
              <a:t> </a:t>
            </a:r>
            <a:r>
              <a:rPr lang="en-US" dirty="0" err="1"/>
              <a:t>sử</a:t>
            </a:r>
            <a:r>
              <a:rPr lang="en-US" dirty="0"/>
              <a:t> </a:t>
            </a:r>
            <a:r>
              <a:rPr lang="en-US" dirty="0" err="1"/>
              <a:t>dụng</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nguồn</a:t>
            </a:r>
            <a:r>
              <a:rPr lang="en-US" dirty="0"/>
              <a:t> </a:t>
            </a:r>
            <a:r>
              <a:rPr lang="en-US" dirty="0" err="1"/>
              <a:t>khác</a:t>
            </a:r>
            <a:endParaRPr lang="en-US" dirty="0"/>
          </a:p>
          <a:p>
            <a:pPr lvl="0"/>
            <a:r>
              <a:rPr lang="en-US" dirty="0" err="1"/>
              <a:t>Tất</a:t>
            </a:r>
            <a:r>
              <a:rPr lang="en-US" dirty="0"/>
              <a:t> </a:t>
            </a:r>
            <a:r>
              <a:rPr lang="en-US" dirty="0" err="1"/>
              <a:t>cả</a:t>
            </a:r>
            <a:r>
              <a:rPr lang="en-US" dirty="0"/>
              <a:t> </a:t>
            </a:r>
            <a:r>
              <a:rPr lang="en-US" dirty="0" err="1"/>
              <a:t>đều</a:t>
            </a:r>
            <a:r>
              <a:rPr lang="en-US" dirty="0"/>
              <a:t> </a:t>
            </a:r>
            <a:r>
              <a:rPr lang="en-US" dirty="0" err="1"/>
              <a:t>sai</a:t>
            </a:r>
            <a:endParaRPr lang="en-US" dirty="0"/>
          </a:p>
          <a:p>
            <a:pPr lvl="0"/>
            <a:r>
              <a:rPr lang="en-US" dirty="0" err="1"/>
              <a:t>Tất</a:t>
            </a:r>
            <a:r>
              <a:rPr lang="en-US" dirty="0"/>
              <a:t> </a:t>
            </a:r>
            <a:r>
              <a:rPr lang="en-US" dirty="0" err="1"/>
              <a:t>cả</a:t>
            </a:r>
            <a:r>
              <a:rPr lang="en-US" dirty="0"/>
              <a:t> </a:t>
            </a:r>
            <a:r>
              <a:rPr lang="en-US" dirty="0" err="1"/>
              <a:t>đều</a:t>
            </a:r>
            <a:r>
              <a:rPr lang="en-US" dirty="0"/>
              <a:t> </a:t>
            </a:r>
            <a:r>
              <a:rPr lang="en-US" dirty="0" err="1"/>
              <a:t>đúng</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13</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54396" y="2857308"/>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vi-VN" b="1">
                <a:latin typeface="Times New Roman" panose="02020603050405020304" pitchFamily="18" charset="0"/>
                <a:cs typeface="Times New Roman" panose="02020603050405020304" pitchFamily="18" charset="0"/>
              </a:rPr>
              <a:t>Đ</a:t>
            </a:r>
            <a:endParaRPr lang="en-US" b="1" dirty="0">
              <a:latin typeface="Times New Roman" panose="02020603050405020304" pitchFamily="18" charset="0"/>
              <a:cs typeface="Times New Roman" panose="02020603050405020304" pitchFamily="18" charset="0"/>
            </a:endParaRP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vi-VN"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5" name="Rectangle 14"/>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5589672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Chọn</a:t>
            </a:r>
            <a:r>
              <a:rPr lang="en-US" dirty="0"/>
              <a:t> </a:t>
            </a:r>
            <a:r>
              <a:rPr lang="en-US" dirty="0" err="1"/>
              <a:t>phát</a:t>
            </a:r>
            <a:r>
              <a:rPr lang="en-US" dirty="0"/>
              <a:t> </a:t>
            </a:r>
            <a:r>
              <a:rPr lang="en-US" dirty="0" err="1"/>
              <a:t>biểu</a:t>
            </a:r>
            <a:r>
              <a:rPr lang="en-US" dirty="0"/>
              <a:t> </a:t>
            </a:r>
            <a:r>
              <a:rPr lang="en-US" dirty="0" err="1"/>
              <a:t>đúng</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nguồn</a:t>
            </a:r>
            <a:r>
              <a:rPr lang="en-US" dirty="0"/>
              <a:t> </a:t>
            </a:r>
            <a:r>
              <a:rPr lang="en-US" dirty="0" err="1"/>
              <a:t>trong</a:t>
            </a:r>
            <a:r>
              <a:rPr lang="en-US" dirty="0"/>
              <a:t> </a:t>
            </a:r>
            <a:r>
              <a:rPr lang="en-US" dirty="0" err="1"/>
              <a:t>lệnh</a:t>
            </a:r>
            <a:r>
              <a:rPr lang="en-US" dirty="0"/>
              <a:t>  Pivot table </a:t>
            </a:r>
          </a:p>
        </p:txBody>
      </p:sp>
      <p:sp>
        <p:nvSpPr>
          <p:cNvPr id="3" name="Content Placeholder 2"/>
          <p:cNvSpPr>
            <a:spLocks noGrp="1"/>
          </p:cNvSpPr>
          <p:nvPr>
            <p:ph idx="1"/>
          </p:nvPr>
        </p:nvSpPr>
        <p:spPr/>
        <p:txBody>
          <a:bodyPr/>
          <a:lstStyle/>
          <a:p>
            <a:pPr lvl="0"/>
            <a:r>
              <a:rPr lang="vi-VN" dirty="0"/>
              <a:t>sử dụng dữ liệu trên chính wor</a:t>
            </a:r>
            <a:r>
              <a:rPr lang="en-US" dirty="0"/>
              <a:t>d</a:t>
            </a:r>
            <a:r>
              <a:rPr lang="vi-VN" dirty="0"/>
              <a:t>sheet </a:t>
            </a:r>
            <a:endParaRPr lang="en-US" dirty="0"/>
          </a:p>
          <a:p>
            <a:pPr lvl="0"/>
            <a:r>
              <a:rPr lang="vi-VN" dirty="0"/>
              <a:t>sử dụng dữ liệu trên chính wo</a:t>
            </a:r>
            <a:r>
              <a:rPr lang="en-US" dirty="0" err="1"/>
              <a:t>rd</a:t>
            </a:r>
            <a:r>
              <a:rPr lang="vi-VN" dirty="0"/>
              <a:t>book sử dụng dữ liệu từ nguồn khác </a:t>
            </a:r>
            <a:endParaRPr lang="en-US" dirty="0"/>
          </a:p>
          <a:p>
            <a:pPr lvl="0"/>
            <a:r>
              <a:rPr lang="vi-VN" dirty="0"/>
              <a:t>tất cả đều sai </a:t>
            </a:r>
            <a:endParaRPr lang="en-US" dirty="0"/>
          </a:p>
          <a:p>
            <a:pPr lvl="0"/>
            <a:r>
              <a:rPr lang="vi-VN" dirty="0"/>
              <a:t>tất cả đều đúng</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14</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0561395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P</a:t>
            </a:r>
            <a:r>
              <a:rPr lang="en-US" dirty="0" err="1"/>
              <a:t>ivot</a:t>
            </a:r>
            <a:r>
              <a:rPr lang="vi-VN" dirty="0"/>
              <a:t> có thể được sử dụng để phân tích dưới dạng biểu đồ bằng lệnh</a:t>
            </a:r>
            <a:endParaRPr lang="en-US" dirty="0"/>
          </a:p>
        </p:txBody>
      </p:sp>
      <p:sp>
        <p:nvSpPr>
          <p:cNvPr id="3" name="Content Placeholder 2"/>
          <p:cNvSpPr>
            <a:spLocks noGrp="1"/>
          </p:cNvSpPr>
          <p:nvPr>
            <p:ph idx="1"/>
          </p:nvPr>
        </p:nvSpPr>
        <p:spPr/>
        <p:txBody>
          <a:bodyPr/>
          <a:lstStyle/>
          <a:p>
            <a:pPr lvl="0"/>
            <a:r>
              <a:rPr lang="en-US" dirty="0"/>
              <a:t>Insert Chart</a:t>
            </a:r>
          </a:p>
          <a:p>
            <a:pPr lvl="0"/>
            <a:r>
              <a:rPr lang="en-US" dirty="0"/>
              <a:t>Insert/PivotChart</a:t>
            </a:r>
          </a:p>
          <a:p>
            <a:pPr lvl="0"/>
            <a:r>
              <a:rPr lang="en-US" dirty="0"/>
              <a:t>Insert/pivot table/chart</a:t>
            </a:r>
          </a:p>
          <a:p>
            <a:pPr lvl="0"/>
            <a:r>
              <a:rPr lang="en-US" dirty="0" err="1"/>
              <a:t>tất</a:t>
            </a:r>
            <a:r>
              <a:rPr lang="en-US" dirty="0"/>
              <a:t> </a:t>
            </a:r>
            <a:r>
              <a:rPr lang="en-US" dirty="0" err="1"/>
              <a:t>cả</a:t>
            </a:r>
            <a:r>
              <a:rPr lang="en-US" dirty="0"/>
              <a:t> </a:t>
            </a:r>
            <a:r>
              <a:rPr lang="en-US" dirty="0" err="1"/>
              <a:t>đều</a:t>
            </a:r>
            <a:r>
              <a:rPr lang="en-US" dirty="0"/>
              <a:t> </a:t>
            </a:r>
            <a:r>
              <a:rPr lang="en-US" dirty="0" err="1"/>
              <a:t>đúng</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15</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8" name="Rectangle 7"/>
          <p:cNvSpPr/>
          <p:nvPr/>
        </p:nvSpPr>
        <p:spPr>
          <a:xfrm>
            <a:off x="879934" y="3772206"/>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84990" y="37866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3" name="Rectangle 12"/>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5726766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6" grpId="0" animBg="1"/>
      <p:bldP spid="16" grpId="1" animBg="1"/>
      <p:bldP spid="17" grpId="0" animBg="1"/>
      <p:bldP spid="13" grpId="0" animBg="1"/>
      <p:bldP spid="1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khi thao tác để tạo báo cáo bằng p</a:t>
            </a:r>
            <a:r>
              <a:rPr lang="en-US" dirty="0" err="1"/>
              <a:t>ivot</a:t>
            </a:r>
            <a:r>
              <a:rPr lang="en-US" dirty="0"/>
              <a:t> table</a:t>
            </a:r>
            <a:r>
              <a:rPr lang="vi-VN" dirty="0"/>
              <a:t> cần chú ý những điều sau </a:t>
            </a:r>
            <a:endParaRPr lang="en-US" dirty="0"/>
          </a:p>
        </p:txBody>
      </p:sp>
      <p:sp>
        <p:nvSpPr>
          <p:cNvPr id="3" name="Content Placeholder 2"/>
          <p:cNvSpPr>
            <a:spLocks noGrp="1"/>
          </p:cNvSpPr>
          <p:nvPr>
            <p:ph idx="1"/>
          </p:nvPr>
        </p:nvSpPr>
        <p:spPr/>
        <p:txBody>
          <a:bodyPr/>
          <a:lstStyle/>
          <a:p>
            <a:pPr lvl="0"/>
            <a:r>
              <a:rPr lang="vi-VN" dirty="0"/>
              <a:t>có thể lựa chọn vị trí hiển thị của trường Tổng Hợp nằm ở cột hoặc dòng miễn sao phù hợp với nội dung </a:t>
            </a:r>
            <a:endParaRPr lang="en-US" dirty="0"/>
          </a:p>
          <a:p>
            <a:pPr lvl="0"/>
            <a:r>
              <a:rPr lang="vi-VN" dirty="0"/>
              <a:t>dữ liệu kéo vào khu</a:t>
            </a:r>
            <a:r>
              <a:rPr lang="en-US" dirty="0"/>
              <a:t> </a:t>
            </a:r>
            <a:r>
              <a:rPr lang="en-US" dirty="0" err="1"/>
              <a:t>vực</a:t>
            </a:r>
            <a:r>
              <a:rPr lang="en-US" dirty="0"/>
              <a:t> </a:t>
            </a:r>
            <a:r>
              <a:rPr lang="en-US" dirty="0" err="1"/>
              <a:t>chứa</a:t>
            </a:r>
            <a:r>
              <a:rPr lang="en-US" dirty="0"/>
              <a:t> </a:t>
            </a:r>
            <a:r>
              <a:rPr lang="en-US" dirty="0" err="1"/>
              <a:t>giá</a:t>
            </a:r>
            <a:r>
              <a:rPr lang="en-US" dirty="0"/>
              <a:t> </a:t>
            </a:r>
            <a:r>
              <a:rPr lang="en-US" dirty="0" err="1"/>
              <a:t>trị</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kiểu</a:t>
            </a:r>
            <a:r>
              <a:rPr lang="en-US" dirty="0"/>
              <a:t> </a:t>
            </a:r>
            <a:r>
              <a:rPr lang="en-US" dirty="0" err="1"/>
              <a:t>số</a:t>
            </a:r>
            <a:endParaRPr lang="en-US" dirty="0"/>
          </a:p>
          <a:p>
            <a:pPr lvl="0"/>
            <a:r>
              <a:rPr lang="en-US" dirty="0" err="1"/>
              <a:t>dữ</a:t>
            </a:r>
            <a:r>
              <a:rPr lang="en-US" dirty="0"/>
              <a:t> </a:t>
            </a:r>
            <a:r>
              <a:rPr lang="en-US" dirty="0" err="1"/>
              <a:t>liệu</a:t>
            </a:r>
            <a:r>
              <a:rPr lang="en-US" dirty="0"/>
              <a:t> </a:t>
            </a:r>
            <a:r>
              <a:rPr lang="en-US" dirty="0" err="1"/>
              <a:t>kéo</a:t>
            </a:r>
            <a:r>
              <a:rPr lang="en-US" dirty="0"/>
              <a:t> </a:t>
            </a:r>
            <a:r>
              <a:rPr lang="en-US" dirty="0" err="1"/>
              <a:t>vào</a:t>
            </a:r>
            <a:r>
              <a:rPr lang="en-US" dirty="0"/>
              <a:t> </a:t>
            </a:r>
            <a:r>
              <a:rPr lang="en-US" dirty="0" err="1"/>
              <a:t>vị</a:t>
            </a:r>
            <a:r>
              <a:rPr lang="en-US" dirty="0"/>
              <a:t> </a:t>
            </a:r>
            <a:r>
              <a:rPr lang="en-US" dirty="0" err="1"/>
              <a:t>trí</a:t>
            </a:r>
            <a:r>
              <a:rPr lang="en-US" dirty="0"/>
              <a:t> </a:t>
            </a:r>
            <a:r>
              <a:rPr lang="en-US" dirty="0" err="1"/>
              <a:t>cột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kiểu</a:t>
            </a:r>
            <a:r>
              <a:rPr lang="en-US" dirty="0"/>
              <a:t> </a:t>
            </a:r>
            <a:r>
              <a:rPr lang="en-US" dirty="0" err="1"/>
              <a:t>chuỗi</a:t>
            </a:r>
            <a:r>
              <a:rPr lang="en-US" dirty="0"/>
              <a:t> </a:t>
            </a:r>
          </a:p>
          <a:p>
            <a:pPr lvl="0"/>
            <a:r>
              <a:rPr lang="en-US" dirty="0" err="1"/>
              <a:t>tất</a:t>
            </a:r>
            <a:r>
              <a:rPr lang="en-US" dirty="0"/>
              <a:t> </a:t>
            </a:r>
            <a:r>
              <a:rPr lang="en-US" dirty="0" err="1"/>
              <a:t>cả</a:t>
            </a:r>
            <a:r>
              <a:rPr lang="en-US" dirty="0"/>
              <a:t> </a:t>
            </a:r>
            <a:r>
              <a:rPr lang="en-US" dirty="0" err="1"/>
              <a:t>đều</a:t>
            </a:r>
            <a:r>
              <a:rPr lang="en-US" dirty="0"/>
              <a:t> </a:t>
            </a:r>
            <a:r>
              <a:rPr lang="en-US" dirty="0" err="1"/>
              <a:t>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16</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91756" y="17952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7" name="Rectangle 16"/>
          <p:cNvSpPr/>
          <p:nvPr/>
        </p:nvSpPr>
        <p:spPr>
          <a:xfrm>
            <a:off x="206542" y="183387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507914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3" grpId="0" animBg="1"/>
      <p:bldP spid="13" grpId="1" animBg="1"/>
      <p:bldP spid="17" grpId="0" animBg="1"/>
      <p:bldP spid="15" grpId="0" animBg="1"/>
      <p:bldP spid="1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khi</a:t>
            </a:r>
            <a:r>
              <a:rPr lang="en-US" dirty="0"/>
              <a:t> </a:t>
            </a:r>
            <a:r>
              <a:rPr lang="en-US" dirty="0" err="1"/>
              <a:t>thao</a:t>
            </a:r>
            <a:r>
              <a:rPr lang="en-US" dirty="0"/>
              <a:t> </a:t>
            </a:r>
            <a:r>
              <a:rPr lang="en-US" dirty="0" err="1"/>
              <a:t>tác</a:t>
            </a:r>
            <a:r>
              <a:rPr lang="en-US" dirty="0"/>
              <a:t> </a:t>
            </a:r>
            <a:r>
              <a:rPr lang="en-US" dirty="0" err="1"/>
              <a:t>để</a:t>
            </a:r>
            <a:r>
              <a:rPr lang="en-US" dirty="0"/>
              <a:t> </a:t>
            </a:r>
            <a:r>
              <a:rPr lang="en-US" dirty="0" err="1"/>
              <a:t>tạo</a:t>
            </a:r>
            <a:r>
              <a:rPr lang="en-US" dirty="0"/>
              <a:t> </a:t>
            </a:r>
            <a:r>
              <a:rPr lang="en-US" dirty="0" err="1"/>
              <a:t>báo</a:t>
            </a:r>
            <a:r>
              <a:rPr lang="en-US" dirty="0"/>
              <a:t> </a:t>
            </a:r>
            <a:r>
              <a:rPr lang="en-US" dirty="0" err="1"/>
              <a:t>cáo</a:t>
            </a:r>
            <a:r>
              <a:rPr lang="en-US" dirty="0"/>
              <a:t> </a:t>
            </a:r>
            <a:r>
              <a:rPr lang="en-US" dirty="0" err="1"/>
              <a:t>bằng</a:t>
            </a:r>
            <a:r>
              <a:rPr lang="en-US" dirty="0"/>
              <a:t> pivot table </a:t>
            </a:r>
            <a:r>
              <a:rPr lang="en-US" dirty="0" err="1"/>
              <a:t>cần</a:t>
            </a:r>
            <a:r>
              <a:rPr lang="en-US" dirty="0"/>
              <a:t> </a:t>
            </a:r>
            <a:r>
              <a:rPr lang="en-US" dirty="0" err="1"/>
              <a:t>chú</a:t>
            </a:r>
            <a:r>
              <a:rPr lang="en-US" dirty="0"/>
              <a:t> ý </a:t>
            </a:r>
            <a:r>
              <a:rPr lang="en-US" dirty="0" err="1"/>
              <a:t>những</a:t>
            </a:r>
            <a:r>
              <a:rPr lang="en-US" dirty="0"/>
              <a:t> </a:t>
            </a:r>
            <a:r>
              <a:rPr lang="en-US" dirty="0" err="1"/>
              <a:t>điểm</a:t>
            </a:r>
            <a:r>
              <a:rPr lang="en-US" dirty="0"/>
              <a:t> </a:t>
            </a:r>
            <a:r>
              <a:rPr lang="en-US" dirty="0" err="1"/>
              <a:t>sau</a:t>
            </a:r>
            <a:endParaRPr lang="en-US" dirty="0"/>
          </a:p>
        </p:txBody>
      </p:sp>
      <p:sp>
        <p:nvSpPr>
          <p:cNvPr id="3" name="Content Placeholder 2"/>
          <p:cNvSpPr>
            <a:spLocks noGrp="1"/>
          </p:cNvSpPr>
          <p:nvPr>
            <p:ph idx="1"/>
          </p:nvPr>
        </p:nvSpPr>
        <p:spPr/>
        <p:txBody>
          <a:bodyPr/>
          <a:lstStyle/>
          <a:p>
            <a:r>
              <a:rPr lang="vi-VN" dirty="0"/>
              <a:t>có thể lựa chọn vị trí hiển thị của trường Tổng Hợp nằm ở cột hoặc dòng Miễn sao cho phù hợp với nội dung </a:t>
            </a:r>
            <a:endParaRPr lang="en-US" dirty="0"/>
          </a:p>
          <a:p>
            <a:r>
              <a:rPr lang="vi-VN" dirty="0"/>
              <a:t>dữ liệu kéo vào vị trí cột có thể là kiểu ch</a:t>
            </a:r>
            <a:r>
              <a:rPr lang="en-US" dirty="0" err="1"/>
              <a:t>uỗi</a:t>
            </a:r>
            <a:r>
              <a:rPr lang="vi-VN" dirty="0"/>
              <a:t> hoặc số </a:t>
            </a:r>
            <a:endParaRPr lang="en-US" dirty="0"/>
          </a:p>
          <a:p>
            <a:r>
              <a:rPr lang="vi-VN" dirty="0"/>
              <a:t>tất cả đều đúng </a:t>
            </a:r>
            <a:endParaRPr lang="en-US" dirty="0"/>
          </a:p>
          <a:p>
            <a:r>
              <a:rPr lang="vi-VN" dirty="0"/>
              <a:t>Tất cả đều sai </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17</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7" name="Rectangle 6"/>
          <p:cNvSpPr/>
          <p:nvPr/>
        </p:nvSpPr>
        <p:spPr>
          <a:xfrm>
            <a:off x="870204" y="322306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7611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77557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82411" y="3270760"/>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2" name="Rectangle 11"/>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7519566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5" grpId="0" animBg="1"/>
      <p:bldP spid="16" grpId="0" animBg="1"/>
      <p:bldP spid="16" grpId="1" animBg="1"/>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Chọn</a:t>
            </a:r>
            <a:r>
              <a:rPr lang="en-US" dirty="0"/>
              <a:t> </a:t>
            </a:r>
            <a:r>
              <a:rPr lang="en-US" dirty="0" err="1"/>
              <a:t>phát</a:t>
            </a:r>
            <a:r>
              <a:rPr lang="en-US" dirty="0"/>
              <a:t> </a:t>
            </a:r>
            <a:r>
              <a:rPr lang="en-US" dirty="0" err="1"/>
              <a:t>biểu</a:t>
            </a:r>
            <a:r>
              <a:rPr lang="en-US" dirty="0"/>
              <a:t> </a:t>
            </a:r>
            <a:r>
              <a:rPr lang="en-US" dirty="0" err="1"/>
              <a:t>đúng</a:t>
            </a:r>
            <a:r>
              <a:rPr lang="en-US" dirty="0"/>
              <a:t> </a:t>
            </a:r>
            <a:r>
              <a:rPr lang="en-US" dirty="0" err="1"/>
              <a:t>nhất</a:t>
            </a:r>
            <a:r>
              <a:rPr lang="en-US" dirty="0"/>
              <a:t> </a:t>
            </a:r>
          </a:p>
        </p:txBody>
      </p:sp>
      <p:sp>
        <p:nvSpPr>
          <p:cNvPr id="3" name="Content Placeholder 2"/>
          <p:cNvSpPr>
            <a:spLocks noGrp="1"/>
          </p:cNvSpPr>
          <p:nvPr>
            <p:ph idx="1"/>
          </p:nvPr>
        </p:nvSpPr>
        <p:spPr/>
        <p:txBody>
          <a:bodyPr/>
          <a:lstStyle/>
          <a:p>
            <a:pPr lvl="0"/>
            <a:r>
              <a:rPr lang="vi-VN" dirty="0"/>
              <a:t>một bảng báo cáo bằng </a:t>
            </a:r>
            <a:r>
              <a:rPr lang="en-US" dirty="0"/>
              <a:t>pivot</a:t>
            </a:r>
            <a:r>
              <a:rPr lang="vi-VN" dirty="0"/>
              <a:t> table sẽ không thể điều chỉnh lại </a:t>
            </a:r>
            <a:endParaRPr lang="en-US" dirty="0"/>
          </a:p>
          <a:p>
            <a:pPr lvl="0"/>
            <a:r>
              <a:rPr lang="vi-VN" dirty="0"/>
              <a:t>một bảng báo cáo bằng </a:t>
            </a:r>
            <a:r>
              <a:rPr lang="en-US" dirty="0"/>
              <a:t>pivot</a:t>
            </a:r>
            <a:r>
              <a:rPr lang="vi-VN" dirty="0"/>
              <a:t> table chỉ được điều chỉnh lại một lần </a:t>
            </a:r>
            <a:endParaRPr lang="en-US" dirty="0"/>
          </a:p>
          <a:p>
            <a:pPr lvl="0"/>
            <a:r>
              <a:rPr lang="vi-VN" dirty="0"/>
              <a:t>một bảng báo cáo bằng </a:t>
            </a:r>
            <a:r>
              <a:rPr lang="en-US" dirty="0"/>
              <a:t>pivot</a:t>
            </a:r>
            <a:r>
              <a:rPr lang="vi-VN" dirty="0"/>
              <a:t> table sẽ tự động cập nhật khi dữ liệu nguồn thay đổi </a:t>
            </a:r>
            <a:endParaRPr lang="en-US" dirty="0"/>
          </a:p>
          <a:p>
            <a:pPr lvl="0"/>
            <a:r>
              <a:rPr lang="vi-VN" dirty="0"/>
              <a:t>tất cả đều sai </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18</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6656592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pPr lvl="0"/>
            <a:r>
              <a:rPr lang="vi-VN" dirty="0"/>
              <a:t>có mấy cách tạo vùng điều kiện cho hàm các hàm cơ sở dữ liệu</a:t>
            </a:r>
            <a:endParaRPr lang="en-US" dirty="0"/>
          </a:p>
        </p:txBody>
      </p:sp>
      <p:sp>
        <p:nvSpPr>
          <p:cNvPr id="16" name="Content Placeholder 2"/>
          <p:cNvSpPr>
            <a:spLocks noGrp="1"/>
          </p:cNvSpPr>
          <p:nvPr>
            <p:ph idx="1"/>
          </p:nvPr>
        </p:nvSpPr>
        <p:spPr>
          <a:xfrm>
            <a:off x="1560576" y="1825625"/>
            <a:ext cx="9793224" cy="4351338"/>
          </a:xfrm>
        </p:spPr>
        <p:txBody>
          <a:bodyPr/>
          <a:lstStyle/>
          <a:p>
            <a:pPr lvl="0"/>
            <a:r>
              <a:rPr lang="en-US" dirty="0"/>
              <a:t>1</a:t>
            </a:r>
          </a:p>
          <a:p>
            <a:pPr lvl="0"/>
            <a:r>
              <a:rPr lang="en-US" dirty="0"/>
              <a:t>2</a:t>
            </a:r>
          </a:p>
          <a:p>
            <a:pPr lvl="0"/>
            <a:r>
              <a:rPr lang="en-US" dirty="0"/>
              <a:t>3</a:t>
            </a:r>
          </a:p>
          <a:p>
            <a:pPr lvl="0"/>
            <a:r>
              <a:rPr lang="en-US" dirty="0"/>
              <a:t>4</a:t>
            </a:r>
          </a:p>
          <a:p>
            <a:pPr lvl="0"/>
            <a:endParaRPr lang="en-US" dirty="0"/>
          </a:p>
        </p:txBody>
      </p:sp>
      <p:sp>
        <p:nvSpPr>
          <p:cNvPr id="19" name="Rectangle 18"/>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20" name="Rectangle 19"/>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21" name="Rectangle 2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22" name="Rectangle 21"/>
          <p:cNvSpPr/>
          <p:nvPr/>
        </p:nvSpPr>
        <p:spPr>
          <a:xfrm>
            <a:off x="175260" y="290091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Oval 12"/>
          <p:cNvSpPr/>
          <p:nvPr/>
        </p:nvSpPr>
        <p:spPr>
          <a:xfrm>
            <a:off x="184990" y="347694"/>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25" name="Rectangle 24"/>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26" name="Rectangle 25"/>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27" name="Rectangle 26"/>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50573548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12" restart="whenNotActive" fill="hold" evtFilter="cancelBubble" nodeType="interactiveSeq">
                <p:stCondLst>
                  <p:cond evt="onClick" delay="0">
                    <p:tgtEl>
                      <p:spTgt spid="19"/>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2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27"/>
                                        </p:tgtEl>
                                      </p:cBhvr>
                                    </p:animEffect>
                                    <p:set>
                                      <p:cBhvr>
                                        <p:cTn id="37"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21" grpId="0" animBg="1"/>
      <p:bldP spid="21" grpId="1" animBg="1"/>
      <p:bldP spid="22" grpId="0" animBg="1"/>
      <p:bldP spid="22" grpId="1" animBg="1"/>
      <p:bldP spid="25" grpId="0" animBg="1"/>
      <p:bldP spid="27" grpId="0" animBg="1"/>
      <p:bldP spid="2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một bản báo cáo bằng lệnh </a:t>
            </a:r>
            <a:r>
              <a:rPr lang="en-US" dirty="0"/>
              <a:t>pivot table </a:t>
            </a:r>
            <a:r>
              <a:rPr lang="vi-VN" dirty="0"/>
              <a:t>có thể</a:t>
            </a:r>
            <a:endParaRPr lang="en-US" dirty="0"/>
          </a:p>
        </p:txBody>
      </p:sp>
      <p:sp>
        <p:nvSpPr>
          <p:cNvPr id="3" name="Content Placeholder 2"/>
          <p:cNvSpPr>
            <a:spLocks noGrp="1"/>
          </p:cNvSpPr>
          <p:nvPr>
            <p:ph idx="1"/>
          </p:nvPr>
        </p:nvSpPr>
        <p:spPr/>
        <p:txBody>
          <a:bodyPr/>
          <a:lstStyle/>
          <a:p>
            <a:pPr lvl="0"/>
            <a:r>
              <a:rPr lang="vi-VN" dirty="0"/>
              <a:t>điều chỉnh bất kỳ thông số nào trong dữ liệu báo cáo </a:t>
            </a:r>
            <a:endParaRPr lang="en-US" dirty="0"/>
          </a:p>
          <a:p>
            <a:pPr lvl="0"/>
            <a:r>
              <a:rPr lang="vi-VN" dirty="0"/>
              <a:t>gom nhóm trường ngày tháng </a:t>
            </a:r>
            <a:r>
              <a:rPr lang="en-US" dirty="0"/>
              <a:t>(</a:t>
            </a:r>
            <a:r>
              <a:rPr lang="vi-VN" dirty="0"/>
              <a:t>Nếu có</a:t>
            </a:r>
            <a:r>
              <a:rPr lang="en-US" dirty="0"/>
              <a:t>)</a:t>
            </a:r>
            <a:r>
              <a:rPr lang="vi-VN" dirty="0"/>
              <a:t> theo tháng</a:t>
            </a:r>
            <a:r>
              <a:rPr lang="en-US" dirty="0"/>
              <a:t>,</a:t>
            </a:r>
            <a:r>
              <a:rPr lang="vi-VN" dirty="0"/>
              <a:t> theo nhóm ngày </a:t>
            </a:r>
            <a:endParaRPr lang="en-US" dirty="0"/>
          </a:p>
          <a:p>
            <a:pPr lvl="0"/>
            <a:r>
              <a:rPr lang="vi-VN" dirty="0"/>
              <a:t>T</a:t>
            </a:r>
            <a:r>
              <a:rPr lang="en-US" dirty="0"/>
              <a:t>ạ</a:t>
            </a:r>
            <a:r>
              <a:rPr lang="vi-VN" dirty="0"/>
              <a:t>o biểu đồ một cách tự động </a:t>
            </a:r>
            <a:endParaRPr lang="en-US" dirty="0"/>
          </a:p>
          <a:p>
            <a:pPr lvl="0"/>
            <a:r>
              <a:rPr lang="vi-VN" dirty="0"/>
              <a:t>tất cả đều 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19</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5260" y="290091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3" name="Rectangle 12"/>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8717914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2" restart="whenNotActive" fill="hold" evtFilter="cancelBubble" nodeType="interactiveSeq">
                <p:stCondLst>
                  <p:cond evt="onClick" delay="0">
                    <p:tgtEl>
                      <p:spTgt spid="15"/>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5"/>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6" grpId="0" animBg="1"/>
      <p:bldP spid="16" grpId="1" animBg="1"/>
      <p:bldP spid="17" grpId="0" animBg="1"/>
      <p:bldP spid="13" grpId="0" animBg="1"/>
      <p:bldP spid="1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lệnh </a:t>
            </a:r>
            <a:r>
              <a:rPr lang="en-US" dirty="0"/>
              <a:t>pivot chart</a:t>
            </a:r>
            <a:r>
              <a:rPr lang="vi-VN" dirty="0"/>
              <a:t> có thể giúp tạo một biểu đồ tự động từ dữ liệu gốc biểu đồ này</a:t>
            </a:r>
            <a:endParaRPr lang="en-US" dirty="0"/>
          </a:p>
        </p:txBody>
      </p:sp>
      <p:sp>
        <p:nvSpPr>
          <p:cNvPr id="3" name="Content Placeholder 2"/>
          <p:cNvSpPr>
            <a:spLocks noGrp="1"/>
          </p:cNvSpPr>
          <p:nvPr>
            <p:ph idx="1"/>
          </p:nvPr>
        </p:nvSpPr>
        <p:spPr/>
        <p:txBody>
          <a:bodyPr/>
          <a:lstStyle/>
          <a:p>
            <a:pPr lvl="0"/>
            <a:r>
              <a:rPr lang="vi-VN" dirty="0"/>
              <a:t>có thể được điều chỉnh trực tiếp trên đồ hình </a:t>
            </a:r>
            <a:endParaRPr lang="en-US" dirty="0"/>
          </a:p>
          <a:p>
            <a:pPr lvl="0"/>
            <a:r>
              <a:rPr lang="vi-VN" dirty="0"/>
              <a:t>có thể tự động cập nhật khi thay đổi các trường giá trị trong bảng báo cáo </a:t>
            </a:r>
            <a:endParaRPr lang="en-US" dirty="0"/>
          </a:p>
          <a:p>
            <a:pPr lvl="0"/>
            <a:r>
              <a:rPr lang="vi-VN" dirty="0"/>
              <a:t>có thể tự động cập nhật khi thay đổi dữ liệu nguồn </a:t>
            </a:r>
            <a:endParaRPr lang="en-US" dirty="0"/>
          </a:p>
          <a:p>
            <a:pPr lvl="0"/>
            <a:r>
              <a:rPr lang="vi-VN" dirty="0"/>
              <a:t>tất cả đều 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20</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7" name="Rectangle 6"/>
          <p:cNvSpPr/>
          <p:nvPr/>
        </p:nvSpPr>
        <p:spPr>
          <a:xfrm>
            <a:off x="899359" y="3228156"/>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1" name="Rectangle 10"/>
          <p:cNvSpPr/>
          <p:nvPr/>
        </p:nvSpPr>
        <p:spPr>
          <a:xfrm>
            <a:off x="175260" y="182562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204415" y="3271761"/>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67355" y="378382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3" name="Rectangle 12"/>
          <p:cNvSpPr/>
          <p:nvPr/>
        </p:nvSpPr>
        <p:spPr>
          <a:xfrm>
            <a:off x="172411" y="379829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9057374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6" grpId="0" animBg="1"/>
      <p:bldP spid="16" grpId="1" animBg="1"/>
      <p:bldP spid="17" grpId="0" animBg="1"/>
      <p:bldP spid="13" grpId="0" animBg="1"/>
      <p:bldP spid="1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trong lệnh pivot</a:t>
            </a:r>
            <a:r>
              <a:rPr lang="en-US" dirty="0"/>
              <a:t> </a:t>
            </a:r>
            <a:r>
              <a:rPr lang="vi-VN" dirty="0"/>
              <a:t>table</a:t>
            </a:r>
            <a:endParaRPr lang="en-US" dirty="0"/>
          </a:p>
        </p:txBody>
      </p:sp>
      <p:sp>
        <p:nvSpPr>
          <p:cNvPr id="3" name="Content Placeholder 2"/>
          <p:cNvSpPr>
            <a:spLocks noGrp="1"/>
          </p:cNvSpPr>
          <p:nvPr>
            <p:ph idx="1"/>
          </p:nvPr>
        </p:nvSpPr>
        <p:spPr/>
        <p:txBody>
          <a:bodyPr/>
          <a:lstStyle/>
          <a:p>
            <a:pPr lvl="0"/>
            <a:r>
              <a:rPr lang="vi-VN" dirty="0"/>
              <a:t>có thể lọc theo trên trường đã được lựa chọn trong bảng báo cáo </a:t>
            </a:r>
            <a:endParaRPr lang="en-US" dirty="0"/>
          </a:p>
          <a:p>
            <a:pPr lvl="0"/>
            <a:r>
              <a:rPr lang="vi-VN" dirty="0"/>
              <a:t>có thể phân tran</a:t>
            </a:r>
            <a:r>
              <a:rPr lang="en-US" dirty="0"/>
              <a:t>g</a:t>
            </a:r>
            <a:r>
              <a:rPr lang="vi-VN" dirty="0"/>
              <a:t> theo trường được lựa chọn trong bảng báo cáo </a:t>
            </a:r>
            <a:endParaRPr lang="en-US" dirty="0"/>
          </a:p>
          <a:p>
            <a:pPr lvl="0"/>
            <a:r>
              <a:rPr lang="vi-VN" dirty="0"/>
              <a:t>tất cả đều đúng </a:t>
            </a:r>
            <a:endParaRPr lang="en-US" dirty="0"/>
          </a:p>
          <a:p>
            <a:pPr lvl="0"/>
            <a:r>
              <a:rPr lang="vi-VN" dirty="0"/>
              <a:t>Tất cả đều 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21</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851201"/>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7" name="Rectangle 16"/>
          <p:cNvSpPr/>
          <p:nvPr/>
        </p:nvSpPr>
        <p:spPr>
          <a:xfrm>
            <a:off x="182411" y="289889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5" name="Rectangle 14"/>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8" name="Rectangle 17"/>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8808021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5"/>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1" grpId="0" animBg="1"/>
      <p:bldP spid="11" grpId="1" animBg="1"/>
      <p:bldP spid="16" grpId="0" animBg="1"/>
      <p:bldP spid="16" grpId="1" animBg="1"/>
      <p:bldP spid="17" grpId="0" animBg="1"/>
      <p:bldP spid="18" grpId="0" animBg="1"/>
      <p:bldP spid="1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để cắt một văn bản hoặc một công thức trong một ô đang chọn ta dùng cách nào sau đây</a:t>
            </a:r>
            <a:endParaRPr lang="en-US" dirty="0"/>
          </a:p>
        </p:txBody>
      </p:sp>
      <p:sp>
        <p:nvSpPr>
          <p:cNvPr id="3" name="Content Placeholder 2"/>
          <p:cNvSpPr>
            <a:spLocks noGrp="1"/>
          </p:cNvSpPr>
          <p:nvPr>
            <p:ph idx="1"/>
          </p:nvPr>
        </p:nvSpPr>
        <p:spPr/>
        <p:txBody>
          <a:bodyPr/>
          <a:lstStyle/>
          <a:p>
            <a:pPr lvl="0"/>
            <a:r>
              <a:rPr lang="vi-VN" dirty="0"/>
              <a:t>Nhấn</a:t>
            </a:r>
            <a:r>
              <a:rPr lang="en-US" dirty="0"/>
              <a:t> Ctrl + x</a:t>
            </a:r>
          </a:p>
          <a:p>
            <a:r>
              <a:rPr lang="vi-VN" dirty="0"/>
              <a:t>Nhấn</a:t>
            </a:r>
            <a:r>
              <a:rPr lang="en-US" dirty="0"/>
              <a:t> Ctrl + y</a:t>
            </a:r>
          </a:p>
          <a:p>
            <a:r>
              <a:rPr lang="vi-VN" dirty="0"/>
              <a:t>Nhấn</a:t>
            </a:r>
            <a:r>
              <a:rPr lang="en-US" dirty="0"/>
              <a:t> Ctrl + z</a:t>
            </a:r>
          </a:p>
          <a:p>
            <a:r>
              <a:rPr lang="vi-VN" dirty="0"/>
              <a:t>Nhấn</a:t>
            </a:r>
            <a:r>
              <a:rPr lang="en-US" dirty="0"/>
              <a:t> Ctrl + c</a:t>
            </a:r>
          </a:p>
          <a:p>
            <a:pPr lvl="0"/>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22</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5260" y="290091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7" name="Rectangle 16"/>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8" name="Rectangle 17"/>
          <p:cNvSpPr/>
          <p:nvPr/>
        </p:nvSpPr>
        <p:spPr>
          <a:xfrm>
            <a:off x="184990" y="1856488"/>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Tree>
    <p:extLst>
      <p:ext uri="{BB962C8B-B14F-4D97-AF65-F5344CB8AC3E}">
        <p14:creationId xmlns:p14="http://schemas.microsoft.com/office/powerpoint/2010/main" val="30421800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2" restart="whenNotActive" fill="hold" evtFilter="cancelBubble" nodeType="interactiveSeq">
                <p:stCondLst>
                  <p:cond evt="onClick" delay="0">
                    <p:tgtEl>
                      <p:spTgt spid="6"/>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500"/>
                            </p:stCondLst>
                            <p:childTnLst>
                              <p:par>
                                <p:cTn id="29" presetID="10" presetClass="exit" presetSubtype="0" fill="hold" grpId="1" nodeType="after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32" restart="whenNotActive" fill="hold" evtFilter="cancelBubble" nodeType="interactiveSeq">
                <p:stCondLst>
                  <p:cond evt="onClick" delay="0">
                    <p:tgtEl>
                      <p:spTgt spid="5"/>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nextCondLst>
                <p:cond evt="onClick" delay="0">
                  <p:tgtEl>
                    <p:spTgt spid="5"/>
                  </p:tgtEl>
                </p:cond>
              </p:nextCondLst>
            </p:seq>
          </p:childTnLst>
        </p:cTn>
      </p:par>
    </p:tnLst>
    <p:bldLst>
      <p:bldP spid="11" grpId="0" animBg="1"/>
      <p:bldP spid="11" grpId="1" animBg="1"/>
      <p:bldP spid="16" grpId="0" animBg="1"/>
      <p:bldP spid="16" grpId="1" animBg="1"/>
      <p:bldP spid="17" grpId="0" animBg="1"/>
      <p:bldP spid="17" grpId="1"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để sao chép một văn bản hoặc một công thức trong một ô đang chọn ta dùng cách nào sau đây</a:t>
            </a:r>
            <a:endParaRPr lang="en-US" dirty="0"/>
          </a:p>
        </p:txBody>
      </p:sp>
      <p:sp>
        <p:nvSpPr>
          <p:cNvPr id="3" name="Content Placeholder 2"/>
          <p:cNvSpPr>
            <a:spLocks noGrp="1"/>
          </p:cNvSpPr>
          <p:nvPr>
            <p:ph idx="1"/>
          </p:nvPr>
        </p:nvSpPr>
        <p:spPr/>
        <p:txBody>
          <a:bodyPr/>
          <a:lstStyle/>
          <a:p>
            <a:pPr lvl="0"/>
            <a:r>
              <a:rPr lang="vi-VN" dirty="0"/>
              <a:t>Nhấn</a:t>
            </a:r>
            <a:r>
              <a:rPr lang="en-US" dirty="0"/>
              <a:t> Ctrl + x</a:t>
            </a:r>
          </a:p>
          <a:p>
            <a:r>
              <a:rPr lang="vi-VN" dirty="0"/>
              <a:t>Nhấn</a:t>
            </a:r>
            <a:r>
              <a:rPr lang="en-US" dirty="0"/>
              <a:t> Ctrl + y</a:t>
            </a:r>
          </a:p>
          <a:p>
            <a:r>
              <a:rPr lang="vi-VN" dirty="0"/>
              <a:t>Nhấn</a:t>
            </a:r>
            <a:r>
              <a:rPr lang="en-US" dirty="0"/>
              <a:t> Ctrl + z</a:t>
            </a:r>
          </a:p>
          <a:p>
            <a:r>
              <a:rPr lang="vi-VN" dirty="0"/>
              <a:t>Nhấn</a:t>
            </a:r>
            <a:r>
              <a:rPr lang="en-US" dirty="0"/>
              <a:t> Ctrl + c</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23</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7" name="Rectangle 6"/>
          <p:cNvSpPr/>
          <p:nvPr/>
        </p:nvSpPr>
        <p:spPr>
          <a:xfrm>
            <a:off x="870204" y="31925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6" name="Rectangle 15"/>
          <p:cNvSpPr/>
          <p:nvPr/>
        </p:nvSpPr>
        <p:spPr>
          <a:xfrm>
            <a:off x="175260" y="323619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75260" y="182562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748258"/>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5" name="Rectangle 14"/>
          <p:cNvSpPr/>
          <p:nvPr/>
        </p:nvSpPr>
        <p:spPr>
          <a:xfrm>
            <a:off x="870204" y="374825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4719229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15"/>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5"/>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7" grpId="0" animBg="1"/>
      <p:bldP spid="1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để quay trở lại thao tác vừa chỉnh sửa trong ô đang chọn ta dùng lệnh nào sau đây </a:t>
            </a:r>
            <a:endParaRPr lang="en-US" dirty="0"/>
          </a:p>
        </p:txBody>
      </p:sp>
      <p:sp>
        <p:nvSpPr>
          <p:cNvPr id="3" name="Content Placeholder 2"/>
          <p:cNvSpPr>
            <a:spLocks noGrp="1"/>
          </p:cNvSpPr>
          <p:nvPr>
            <p:ph idx="1"/>
          </p:nvPr>
        </p:nvSpPr>
        <p:spPr/>
        <p:txBody>
          <a:bodyPr/>
          <a:lstStyle/>
          <a:p>
            <a:pPr lvl="0"/>
            <a:r>
              <a:rPr lang="vi-VN" dirty="0"/>
              <a:t>Nhấn</a:t>
            </a:r>
            <a:r>
              <a:rPr lang="en-US" dirty="0"/>
              <a:t> Ctrl + x</a:t>
            </a:r>
          </a:p>
          <a:p>
            <a:r>
              <a:rPr lang="vi-VN" dirty="0"/>
              <a:t>Nhấn</a:t>
            </a:r>
            <a:r>
              <a:rPr lang="en-US" dirty="0"/>
              <a:t> Ctrl + y</a:t>
            </a:r>
          </a:p>
          <a:p>
            <a:r>
              <a:rPr lang="vi-VN" dirty="0"/>
              <a:t>Nhấn</a:t>
            </a:r>
            <a:r>
              <a:rPr lang="en-US" dirty="0"/>
              <a:t> Ctrl + z</a:t>
            </a:r>
          </a:p>
          <a:p>
            <a:r>
              <a:rPr lang="vi-VN" dirty="0"/>
              <a:t>Nhấn</a:t>
            </a:r>
            <a:r>
              <a:rPr lang="en-US" dirty="0"/>
              <a:t> Ctrl + c</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24</a:t>
            </a:r>
          </a:p>
        </p:txBody>
      </p:sp>
      <p:sp>
        <p:nvSpPr>
          <p:cNvPr id="7" name="Rectangle 6"/>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8" name="Rectangle 7"/>
          <p:cNvSpPr/>
          <p:nvPr/>
        </p:nvSpPr>
        <p:spPr>
          <a:xfrm>
            <a:off x="870204" y="2340481"/>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2" name="Rectangle 11"/>
          <p:cNvSpPr/>
          <p:nvPr/>
        </p:nvSpPr>
        <p:spPr>
          <a:xfrm>
            <a:off x="225552" y="2340480"/>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211836" y="17918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38200" y="286594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50407" y="291363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845351" y="342608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7" name="Rectangle 16"/>
          <p:cNvSpPr/>
          <p:nvPr/>
        </p:nvSpPr>
        <p:spPr>
          <a:xfrm>
            <a:off x="150407" y="344055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8319526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2" grpId="0" animBg="1"/>
      <p:bldP spid="12" grpId="1" animBg="1"/>
      <p:bldP spid="13" grpId="0" animBg="1"/>
      <p:bldP spid="13" grpId="1" animBg="1"/>
      <p:bldP spid="15" grpId="0" animBg="1"/>
      <p:bldP spid="17" grpId="0" animBg="1"/>
      <p:bldP spid="1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để di chuyển giữa các ô qua lại liên tục trên cùng một bảng tính ta dùng phím nào sau đây</a:t>
            </a:r>
            <a:endParaRPr lang="en-US" dirty="0"/>
          </a:p>
        </p:txBody>
      </p:sp>
      <p:sp>
        <p:nvSpPr>
          <p:cNvPr id="3" name="Content Placeholder 2"/>
          <p:cNvSpPr>
            <a:spLocks noGrp="1"/>
          </p:cNvSpPr>
          <p:nvPr>
            <p:ph idx="1"/>
          </p:nvPr>
        </p:nvSpPr>
        <p:spPr/>
        <p:txBody>
          <a:bodyPr/>
          <a:lstStyle/>
          <a:p>
            <a:pPr lvl="0"/>
            <a:r>
              <a:rPr lang="en-US" dirty="0" err="1"/>
              <a:t>sử</a:t>
            </a:r>
            <a:r>
              <a:rPr lang="en-US" dirty="0"/>
              <a:t> </a:t>
            </a:r>
            <a:r>
              <a:rPr lang="en-US" dirty="0" err="1"/>
              <a:t>dụng</a:t>
            </a:r>
            <a:r>
              <a:rPr lang="en-US" dirty="0"/>
              <a:t> </a:t>
            </a:r>
            <a:r>
              <a:rPr lang="en-US" dirty="0" err="1"/>
              <a:t>phím</a:t>
            </a:r>
            <a:r>
              <a:rPr lang="en-US" dirty="0"/>
              <a:t> </a:t>
            </a:r>
            <a:r>
              <a:rPr lang="en-US" dirty="0" err="1"/>
              <a:t>mũi</a:t>
            </a:r>
            <a:r>
              <a:rPr lang="en-US" dirty="0"/>
              <a:t> </a:t>
            </a:r>
            <a:r>
              <a:rPr lang="en-US" dirty="0" err="1"/>
              <a:t>tên</a:t>
            </a:r>
            <a:r>
              <a:rPr lang="en-US" dirty="0"/>
              <a:t> qua </a:t>
            </a:r>
            <a:r>
              <a:rPr lang="en-US" dirty="0" err="1"/>
              <a:t>lại</a:t>
            </a:r>
            <a:r>
              <a:rPr lang="en-US" dirty="0"/>
              <a:t> </a:t>
            </a:r>
          </a:p>
          <a:p>
            <a:pPr lvl="0"/>
            <a:r>
              <a:rPr lang="en-US" dirty="0" err="1"/>
              <a:t>sử</a:t>
            </a:r>
            <a:r>
              <a:rPr lang="en-US" dirty="0"/>
              <a:t> </a:t>
            </a:r>
            <a:r>
              <a:rPr lang="en-US" dirty="0" err="1"/>
              <a:t>dụng</a:t>
            </a:r>
            <a:r>
              <a:rPr lang="en-US" dirty="0"/>
              <a:t> </a:t>
            </a:r>
            <a:r>
              <a:rPr lang="en-US" dirty="0" err="1"/>
              <a:t>phím</a:t>
            </a:r>
            <a:r>
              <a:rPr lang="en-US" dirty="0"/>
              <a:t> Tab</a:t>
            </a:r>
          </a:p>
          <a:p>
            <a:pPr lvl="0"/>
            <a:r>
              <a:rPr lang="en-US" dirty="0" err="1"/>
              <a:t>Tất</a:t>
            </a:r>
            <a:r>
              <a:rPr lang="en-US" dirty="0"/>
              <a:t> </a:t>
            </a:r>
            <a:r>
              <a:rPr lang="en-US" dirty="0" err="1"/>
              <a:t>cả</a:t>
            </a:r>
            <a:r>
              <a:rPr lang="en-US" dirty="0"/>
              <a:t> </a:t>
            </a:r>
            <a:r>
              <a:rPr lang="en-US" dirty="0" err="1"/>
              <a:t>đúng</a:t>
            </a:r>
            <a:endParaRPr lang="en-US" dirty="0"/>
          </a:p>
          <a:p>
            <a:pPr lvl="0"/>
            <a:r>
              <a:rPr lang="en-US" dirty="0" err="1"/>
              <a:t>Tất</a:t>
            </a:r>
            <a:r>
              <a:rPr lang="en-US" dirty="0"/>
              <a:t> </a:t>
            </a:r>
            <a:r>
              <a:rPr lang="en-US" dirty="0" err="1"/>
              <a:t>cả</a:t>
            </a:r>
            <a:r>
              <a:rPr lang="en-US" dirty="0"/>
              <a:t> </a:t>
            </a:r>
            <a:r>
              <a:rPr lang="en-US" dirty="0" err="1"/>
              <a:t>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25</a:t>
            </a:r>
          </a:p>
        </p:txBody>
      </p:sp>
      <p:sp>
        <p:nvSpPr>
          <p:cNvPr id="8" name="Rectangle 7"/>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9" name="Rectangle 8"/>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1" name="Rectangle 10"/>
          <p:cNvSpPr/>
          <p:nvPr/>
        </p:nvSpPr>
        <p:spPr>
          <a:xfrm>
            <a:off x="243840" y="283146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2" name="Rectangle 11"/>
          <p:cNvSpPr/>
          <p:nvPr/>
        </p:nvSpPr>
        <p:spPr>
          <a:xfrm>
            <a:off x="225552" y="2337688"/>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91756" y="17952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5" name="Rectangle 14"/>
          <p:cNvSpPr/>
          <p:nvPr/>
        </p:nvSpPr>
        <p:spPr>
          <a:xfrm>
            <a:off x="206542" y="183387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3" name="Rectangle 12"/>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6" name="Rectangle 15"/>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5350795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3"/>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1" grpId="0" animBg="1"/>
      <p:bldP spid="11" grpId="1" animBg="1"/>
      <p:bldP spid="12" grpId="0" animBg="1"/>
      <p:bldP spid="12" grpId="1" animBg="1"/>
      <p:bldP spid="15" grpId="0" animBg="1"/>
      <p:bldP spid="16" grpId="0" animBg="1"/>
      <p:bldP spid="16"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để di chuyển giữa các ô trên dưới liên tục trên cùng một bảng tính ta dùng phím nào sau đây</a:t>
            </a:r>
            <a:endParaRPr lang="en-US" dirty="0"/>
          </a:p>
        </p:txBody>
      </p:sp>
      <p:sp>
        <p:nvSpPr>
          <p:cNvPr id="3" name="Content Placeholder 2"/>
          <p:cNvSpPr>
            <a:spLocks noGrp="1"/>
          </p:cNvSpPr>
          <p:nvPr>
            <p:ph idx="1"/>
          </p:nvPr>
        </p:nvSpPr>
        <p:spPr/>
        <p:txBody>
          <a:bodyPr/>
          <a:lstStyle/>
          <a:p>
            <a:r>
              <a:rPr lang="en-US" dirty="0" err="1"/>
              <a:t>sử</a:t>
            </a:r>
            <a:r>
              <a:rPr lang="en-US" dirty="0"/>
              <a:t> </a:t>
            </a:r>
            <a:r>
              <a:rPr lang="en-US" dirty="0" err="1"/>
              <a:t>dụng</a:t>
            </a:r>
            <a:r>
              <a:rPr lang="en-US" dirty="0"/>
              <a:t> </a:t>
            </a:r>
            <a:r>
              <a:rPr lang="en-US" dirty="0" err="1"/>
              <a:t>phím</a:t>
            </a:r>
            <a:r>
              <a:rPr lang="en-US" dirty="0"/>
              <a:t> tab </a:t>
            </a:r>
          </a:p>
          <a:p>
            <a:r>
              <a:rPr lang="en-US" dirty="0" err="1"/>
              <a:t>sử</a:t>
            </a:r>
            <a:r>
              <a:rPr lang="en-US" dirty="0"/>
              <a:t> </a:t>
            </a:r>
            <a:r>
              <a:rPr lang="en-US" dirty="0" err="1"/>
              <a:t>dụng</a:t>
            </a:r>
            <a:r>
              <a:rPr lang="en-US" dirty="0"/>
              <a:t> </a:t>
            </a:r>
            <a:r>
              <a:rPr lang="en-US" dirty="0" err="1"/>
              <a:t>phím</a:t>
            </a:r>
            <a:r>
              <a:rPr lang="en-US" dirty="0"/>
              <a:t> </a:t>
            </a:r>
            <a:r>
              <a:rPr lang="en-US" dirty="0" err="1"/>
              <a:t>mũi</a:t>
            </a:r>
            <a:r>
              <a:rPr lang="en-US" dirty="0"/>
              <a:t> </a:t>
            </a:r>
            <a:r>
              <a:rPr lang="en-US" dirty="0" err="1"/>
              <a:t>tên</a:t>
            </a:r>
            <a:r>
              <a:rPr lang="en-US" dirty="0"/>
              <a:t> </a:t>
            </a:r>
            <a:r>
              <a:rPr lang="en-US" dirty="0" err="1"/>
              <a:t>lên</a:t>
            </a:r>
            <a:r>
              <a:rPr lang="en-US" dirty="0"/>
              <a:t> </a:t>
            </a:r>
            <a:r>
              <a:rPr lang="en-US" dirty="0" err="1"/>
              <a:t>xuống</a:t>
            </a:r>
            <a:r>
              <a:rPr lang="en-US" dirty="0"/>
              <a:t> </a:t>
            </a:r>
          </a:p>
          <a:p>
            <a:r>
              <a:rPr lang="en-US" dirty="0" err="1"/>
              <a:t>tất</a:t>
            </a:r>
            <a:r>
              <a:rPr lang="en-US" dirty="0"/>
              <a:t> </a:t>
            </a:r>
            <a:r>
              <a:rPr lang="en-US" dirty="0" err="1"/>
              <a:t>cả</a:t>
            </a:r>
            <a:r>
              <a:rPr lang="en-US" dirty="0"/>
              <a:t> </a:t>
            </a:r>
            <a:r>
              <a:rPr lang="en-US" dirty="0" err="1"/>
              <a:t>đều</a:t>
            </a:r>
            <a:r>
              <a:rPr lang="en-US" dirty="0"/>
              <a:t> </a:t>
            </a:r>
            <a:r>
              <a:rPr lang="en-US" dirty="0" err="1"/>
              <a:t>đúng</a:t>
            </a:r>
            <a:r>
              <a:rPr lang="en-US" dirty="0"/>
              <a:t> </a:t>
            </a:r>
          </a:p>
          <a:p>
            <a:r>
              <a:rPr lang="en-US" dirty="0" err="1"/>
              <a:t>Tất</a:t>
            </a:r>
            <a:r>
              <a:rPr lang="en-US" dirty="0"/>
              <a:t> </a:t>
            </a:r>
            <a:r>
              <a:rPr lang="en-US" dirty="0" err="1"/>
              <a:t>cả</a:t>
            </a:r>
            <a:r>
              <a:rPr lang="en-US" dirty="0"/>
              <a:t> </a:t>
            </a:r>
            <a:r>
              <a:rPr lang="en-US" dirty="0" err="1"/>
              <a:t>đều</a:t>
            </a:r>
            <a:r>
              <a:rPr lang="en-US" dirty="0"/>
              <a:t> </a:t>
            </a:r>
            <a:r>
              <a:rPr lang="en-US" dirty="0" err="1"/>
              <a:t>sai</a:t>
            </a:r>
            <a:r>
              <a:rPr lang="en-US" dirty="0"/>
              <a:t> </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26</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3" name="Rectangle 12"/>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3362380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6" grpId="0" animBg="1"/>
      <p:bldP spid="16" grpId="1" animBg="1"/>
      <p:bldP spid="17" grpId="0" animBg="1"/>
      <p:bldP spid="13" grpId="0" animBg="1"/>
      <p:bldP spid="1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trên</a:t>
            </a:r>
            <a:r>
              <a:rPr lang="en-US" dirty="0"/>
              <a:t> </a:t>
            </a:r>
            <a:r>
              <a:rPr lang="en-US" dirty="0" err="1"/>
              <a:t>giao</a:t>
            </a:r>
            <a:r>
              <a:rPr lang="en-US" dirty="0"/>
              <a:t> </a:t>
            </a:r>
            <a:r>
              <a:rPr lang="en-US" dirty="0" err="1"/>
              <a:t>diện</a:t>
            </a:r>
            <a:r>
              <a:rPr lang="en-US" dirty="0"/>
              <a:t> </a:t>
            </a:r>
            <a:r>
              <a:rPr lang="en-US" dirty="0" err="1"/>
              <a:t>Ms</a:t>
            </a:r>
            <a:r>
              <a:rPr lang="en-US" dirty="0"/>
              <a:t> Excel </a:t>
            </a:r>
            <a:r>
              <a:rPr lang="en-US" dirty="0" err="1"/>
              <a:t>phím</a:t>
            </a:r>
            <a:r>
              <a:rPr lang="en-US" dirty="0"/>
              <a:t> </a:t>
            </a:r>
            <a:r>
              <a:rPr lang="en-US" dirty="0" err="1"/>
              <a:t>nào</a:t>
            </a:r>
            <a:r>
              <a:rPr lang="en-US" dirty="0"/>
              <a:t> </a:t>
            </a:r>
            <a:r>
              <a:rPr lang="en-US" dirty="0" err="1"/>
              <a:t>sau</a:t>
            </a:r>
            <a:r>
              <a:rPr lang="en-US" dirty="0"/>
              <a:t> </a:t>
            </a:r>
            <a:r>
              <a:rPr lang="en-US" dirty="0" err="1"/>
              <a:t>đây</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chữ</a:t>
            </a:r>
            <a:r>
              <a:rPr lang="en-US" dirty="0"/>
              <a:t> </a:t>
            </a:r>
            <a:r>
              <a:rPr lang="en-US" dirty="0" err="1"/>
              <a:t>cái</a:t>
            </a:r>
            <a:r>
              <a:rPr lang="en-US" dirty="0"/>
              <a:t> </a:t>
            </a:r>
            <a:r>
              <a:rPr lang="en-US" dirty="0" err="1"/>
              <a:t>đại</a:t>
            </a:r>
            <a:r>
              <a:rPr lang="en-US" dirty="0"/>
              <a:t> </a:t>
            </a:r>
            <a:r>
              <a:rPr lang="en-US" dirty="0" err="1"/>
              <a:t>diện</a:t>
            </a:r>
            <a:r>
              <a:rPr lang="en-US" dirty="0"/>
              <a:t> </a:t>
            </a:r>
            <a:r>
              <a:rPr lang="vi-VN" dirty="0"/>
              <a:t>của thẻ làm việc sẽ gọi đúng thẻ mà người dùng muốn</a:t>
            </a:r>
            <a:endParaRPr lang="en-US" dirty="0"/>
          </a:p>
        </p:txBody>
      </p:sp>
      <p:sp>
        <p:nvSpPr>
          <p:cNvPr id="3" name="Content Placeholder 2"/>
          <p:cNvSpPr>
            <a:spLocks noGrp="1"/>
          </p:cNvSpPr>
          <p:nvPr>
            <p:ph idx="1"/>
          </p:nvPr>
        </p:nvSpPr>
        <p:spPr/>
        <p:txBody>
          <a:bodyPr/>
          <a:lstStyle/>
          <a:p>
            <a:r>
              <a:rPr lang="en-US" dirty="0" err="1"/>
              <a:t>Phím</a:t>
            </a:r>
            <a:r>
              <a:rPr lang="en-US" dirty="0"/>
              <a:t> ctrl</a:t>
            </a:r>
          </a:p>
          <a:p>
            <a:r>
              <a:rPr lang="en-US" dirty="0" err="1"/>
              <a:t>Phím</a:t>
            </a:r>
            <a:r>
              <a:rPr lang="en-US" dirty="0"/>
              <a:t> Alt</a:t>
            </a:r>
          </a:p>
          <a:p>
            <a:r>
              <a:rPr lang="en-US" dirty="0" err="1"/>
              <a:t>Phím</a:t>
            </a:r>
            <a:r>
              <a:rPr lang="en-US" dirty="0"/>
              <a:t> </a:t>
            </a:r>
            <a:r>
              <a:rPr lang="en-US" dirty="0" err="1"/>
              <a:t>Fn</a:t>
            </a:r>
            <a:endParaRPr lang="en-US" dirty="0"/>
          </a:p>
          <a:p>
            <a:r>
              <a:rPr lang="en-US" dirty="0" err="1"/>
              <a:t>Phím</a:t>
            </a:r>
            <a:r>
              <a:rPr lang="en-US" dirty="0"/>
              <a:t> Shift</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27</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54396" y="2857308"/>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2055338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500"/>
                            </p:stCondLst>
                            <p:childTnLst>
                              <p:par>
                                <p:cTn id="29" presetID="10" presetClass="exit" presetSubtype="0" fill="hold" grpId="1" nodeType="after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32" restart="whenNotActive" fill="hold" evtFilter="cancelBubble" nodeType="interactiveSeq">
                <p:stCondLst>
                  <p:cond evt="onClick" delay="0">
                    <p:tgtEl>
                      <p:spTgt spid="6"/>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nextCondLst>
                <p:cond evt="onClick" delay="0">
                  <p:tgtEl>
                    <p:spTgt spid="6"/>
                  </p:tgtEl>
                </p:cond>
              </p:nextCondLst>
            </p:seq>
          </p:childTnLst>
        </p:cTn>
      </p:par>
    </p:tnLst>
    <p:bldLst>
      <p:bldP spid="11" grpId="0" animBg="1"/>
      <p:bldP spid="11" grpId="1" animBg="1"/>
      <p:bldP spid="15" grpId="0" animBg="1"/>
      <p:bldP spid="16" grpId="0" animBg="1"/>
      <p:bldP spid="16" grpId="1" animBg="1"/>
      <p:bldP spid="13" grpId="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 </a:t>
            </a:r>
            <a:r>
              <a:rPr lang="en-US" dirty="0" err="1"/>
              <a:t>trên</a:t>
            </a:r>
            <a:r>
              <a:rPr lang="en-US" dirty="0"/>
              <a:t> </a:t>
            </a:r>
            <a:r>
              <a:rPr lang="en-US" dirty="0" err="1"/>
              <a:t>giao</a:t>
            </a:r>
            <a:r>
              <a:rPr lang="en-US" dirty="0"/>
              <a:t> </a:t>
            </a:r>
            <a:r>
              <a:rPr lang="en-US" dirty="0" err="1"/>
              <a:t>diện</a:t>
            </a:r>
            <a:r>
              <a:rPr lang="en-US" dirty="0"/>
              <a:t> </a:t>
            </a:r>
            <a:r>
              <a:rPr lang="en-US" dirty="0" err="1"/>
              <a:t>Ms</a:t>
            </a:r>
            <a:r>
              <a:rPr lang="en-US" dirty="0"/>
              <a:t> Excel </a:t>
            </a:r>
            <a:r>
              <a:rPr lang="en-US" dirty="0" err="1"/>
              <a:t>phím</a:t>
            </a:r>
            <a:r>
              <a:rPr lang="en-US" dirty="0"/>
              <a:t> </a:t>
            </a:r>
            <a:r>
              <a:rPr lang="en-US" dirty="0" err="1"/>
              <a:t>nào</a:t>
            </a:r>
            <a:r>
              <a:rPr lang="en-US" dirty="0"/>
              <a:t> </a:t>
            </a:r>
            <a:r>
              <a:rPr lang="en-US" dirty="0" err="1"/>
              <a:t>sau</a:t>
            </a:r>
            <a:r>
              <a:rPr lang="en-US" dirty="0"/>
              <a:t> </a:t>
            </a:r>
            <a:r>
              <a:rPr lang="en-US" dirty="0" err="1"/>
              <a:t>đây</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chọn</a:t>
            </a:r>
            <a:r>
              <a:rPr lang="en-US" dirty="0"/>
              <a:t> </a:t>
            </a:r>
            <a:r>
              <a:rPr lang="en-US" dirty="0" err="1"/>
              <a:t>nhiều</a:t>
            </a:r>
            <a:r>
              <a:rPr lang="en-US" dirty="0"/>
              <a:t> ô </a:t>
            </a:r>
            <a:r>
              <a:rPr lang="en-US" dirty="0" err="1"/>
              <a:t>không</a:t>
            </a:r>
            <a:r>
              <a:rPr lang="en-US" dirty="0"/>
              <a:t> </a:t>
            </a:r>
            <a:r>
              <a:rPr lang="en-US" dirty="0" err="1"/>
              <a:t>liên</a:t>
            </a:r>
            <a:r>
              <a:rPr lang="en-US" dirty="0"/>
              <a:t> </a:t>
            </a:r>
            <a:r>
              <a:rPr lang="en-US" dirty="0" err="1"/>
              <a:t>tục</a:t>
            </a:r>
            <a:r>
              <a:rPr lang="en-US" dirty="0"/>
              <a:t> </a:t>
            </a:r>
            <a:r>
              <a:rPr lang="en-US" dirty="0" err="1"/>
              <a:t>trên</a:t>
            </a:r>
            <a:r>
              <a:rPr lang="en-US" dirty="0"/>
              <a:t> </a:t>
            </a:r>
            <a:r>
              <a:rPr lang="en-US" dirty="0" err="1"/>
              <a:t>cùng</a:t>
            </a:r>
            <a:r>
              <a:rPr lang="en-US" dirty="0"/>
              <a:t> </a:t>
            </a:r>
            <a:r>
              <a:rPr lang="en-US" dirty="0" err="1"/>
              <a:t>một</a:t>
            </a:r>
            <a:r>
              <a:rPr lang="en-US" dirty="0"/>
              <a:t> </a:t>
            </a:r>
            <a:r>
              <a:rPr lang="en-US" dirty="0" err="1"/>
              <a:t>bảng</a:t>
            </a:r>
            <a:r>
              <a:rPr lang="en-US" dirty="0"/>
              <a:t> </a:t>
            </a:r>
            <a:r>
              <a:rPr lang="en-US" dirty="0" err="1"/>
              <a:t>tính</a:t>
            </a:r>
            <a:endParaRPr lang="en-US" dirty="0"/>
          </a:p>
        </p:txBody>
      </p:sp>
      <p:sp>
        <p:nvSpPr>
          <p:cNvPr id="3" name="Content Placeholder 2"/>
          <p:cNvSpPr>
            <a:spLocks noGrp="1"/>
          </p:cNvSpPr>
          <p:nvPr>
            <p:ph idx="1"/>
          </p:nvPr>
        </p:nvSpPr>
        <p:spPr/>
        <p:txBody>
          <a:bodyPr/>
          <a:lstStyle/>
          <a:p>
            <a:r>
              <a:rPr lang="en-US" dirty="0" err="1"/>
              <a:t>Phím</a:t>
            </a:r>
            <a:r>
              <a:rPr lang="en-US" dirty="0"/>
              <a:t> ctrl</a:t>
            </a:r>
          </a:p>
          <a:p>
            <a:r>
              <a:rPr lang="en-US" dirty="0" err="1"/>
              <a:t>Phím</a:t>
            </a:r>
            <a:r>
              <a:rPr lang="en-US" dirty="0"/>
              <a:t> Alt</a:t>
            </a:r>
          </a:p>
          <a:p>
            <a:r>
              <a:rPr lang="en-US" dirty="0" err="1"/>
              <a:t>Phím</a:t>
            </a:r>
            <a:r>
              <a:rPr lang="en-US" dirty="0"/>
              <a:t> </a:t>
            </a:r>
            <a:r>
              <a:rPr lang="en-US" dirty="0" err="1"/>
              <a:t>Fn</a:t>
            </a:r>
            <a:endParaRPr lang="en-US" dirty="0"/>
          </a:p>
          <a:p>
            <a:r>
              <a:rPr lang="en-US" dirty="0" err="1"/>
              <a:t>Phím</a:t>
            </a:r>
            <a:r>
              <a:rPr lang="en-US" dirty="0"/>
              <a:t> Shift</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28</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54396" y="2857308"/>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91756" y="17952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7" name="Rectangle 16"/>
          <p:cNvSpPr/>
          <p:nvPr/>
        </p:nvSpPr>
        <p:spPr>
          <a:xfrm>
            <a:off x="206542" y="183387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5" name="Rectangle 14"/>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1627166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3" grpId="0" animBg="1"/>
      <p:bldP spid="13" grpId="1" animBg="1"/>
      <p:bldP spid="17" grpId="0" animBg="1"/>
      <p:bldP spid="15" grpId="0" animBg="1"/>
      <p:bldP spid="1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trong các hàm số sau hàm là hàm cơ sở dữ liệu</a:t>
            </a:r>
            <a:endParaRPr lang="en-US" dirty="0"/>
          </a:p>
        </p:txBody>
      </p:sp>
      <p:sp>
        <p:nvSpPr>
          <p:cNvPr id="3" name="Content Placeholder 2"/>
          <p:cNvSpPr>
            <a:spLocks noGrp="1"/>
          </p:cNvSpPr>
          <p:nvPr>
            <p:ph idx="1"/>
          </p:nvPr>
        </p:nvSpPr>
        <p:spPr/>
        <p:txBody>
          <a:bodyPr/>
          <a:lstStyle/>
          <a:p>
            <a:r>
              <a:rPr lang="en-US" dirty="0" err="1"/>
              <a:t>DLEFT</a:t>
            </a:r>
            <a:r>
              <a:rPr lang="en-US" dirty="0"/>
              <a:t>()</a:t>
            </a:r>
          </a:p>
          <a:p>
            <a:r>
              <a:rPr lang="en-US" dirty="0" err="1"/>
              <a:t>DGET</a:t>
            </a:r>
            <a:r>
              <a:rPr lang="en-US" dirty="0"/>
              <a:t>()</a:t>
            </a:r>
          </a:p>
          <a:p>
            <a:r>
              <a:rPr lang="en-US" dirty="0"/>
              <a:t>DABS()</a:t>
            </a:r>
          </a:p>
          <a:p>
            <a:r>
              <a:rPr lang="en-US" dirty="0" err="1"/>
              <a:t>DPOW</a:t>
            </a:r>
            <a:r>
              <a:rPr lang="en-US" dirty="0"/>
              <a:t>()</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2</a:t>
            </a:r>
          </a:p>
        </p:txBody>
      </p:sp>
      <p:sp>
        <p:nvSpPr>
          <p:cNvPr id="6" name="Rectangle 5"/>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9" name="Rectangle 8"/>
          <p:cNvSpPr/>
          <p:nvPr/>
        </p:nvSpPr>
        <p:spPr>
          <a:xfrm>
            <a:off x="870204" y="33801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0" name="Rectangle 9"/>
          <p:cNvSpPr/>
          <p:nvPr/>
        </p:nvSpPr>
        <p:spPr>
          <a:xfrm>
            <a:off x="243840" y="338010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256032" y="182562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5" name="Rectangle 14"/>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7" name="Rectangle 16"/>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2896106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0" grpId="0" animBg="1"/>
      <p:bldP spid="10" grpId="1" animBg="1"/>
      <p:bldP spid="13" grpId="0" animBg="1"/>
      <p:bldP spid="13" grpId="1" animBg="1"/>
      <p:bldP spid="15" grpId="0" animBg="1"/>
      <p:bldP spid="17" grpId="0" animBg="1"/>
      <p:bldP spid="17"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trên giao diện Ms Excel phím nào sau đây kết hợp với quét chuột được sử dụng để chọn các vùng liên tục trên cùng một bảng tính </a:t>
            </a:r>
            <a:endParaRPr lang="en-US" dirty="0"/>
          </a:p>
        </p:txBody>
      </p:sp>
      <p:sp>
        <p:nvSpPr>
          <p:cNvPr id="3" name="Content Placeholder 2"/>
          <p:cNvSpPr>
            <a:spLocks noGrp="1"/>
          </p:cNvSpPr>
          <p:nvPr>
            <p:ph idx="1"/>
          </p:nvPr>
        </p:nvSpPr>
        <p:spPr/>
        <p:txBody>
          <a:bodyPr/>
          <a:lstStyle/>
          <a:p>
            <a:r>
              <a:rPr lang="en-US" dirty="0" err="1"/>
              <a:t>Phím</a:t>
            </a:r>
            <a:r>
              <a:rPr lang="en-US" dirty="0"/>
              <a:t> ctrl</a:t>
            </a:r>
          </a:p>
          <a:p>
            <a:r>
              <a:rPr lang="en-US" dirty="0" err="1"/>
              <a:t>Phím</a:t>
            </a:r>
            <a:r>
              <a:rPr lang="en-US" dirty="0"/>
              <a:t> Alt</a:t>
            </a:r>
          </a:p>
          <a:p>
            <a:r>
              <a:rPr lang="en-US" dirty="0" err="1"/>
              <a:t>Phím</a:t>
            </a:r>
            <a:r>
              <a:rPr lang="en-US" dirty="0"/>
              <a:t> </a:t>
            </a:r>
            <a:r>
              <a:rPr lang="en-US" dirty="0" err="1"/>
              <a:t>Fn</a:t>
            </a:r>
            <a:endParaRPr lang="en-US" dirty="0"/>
          </a:p>
          <a:p>
            <a:r>
              <a:rPr lang="en-US" dirty="0" err="1"/>
              <a:t>Phím</a:t>
            </a:r>
            <a:r>
              <a:rPr lang="en-US" dirty="0"/>
              <a:t> Shift</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29</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54396" y="2857308"/>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7" name="Rectangle 16"/>
          <p:cNvSpPr/>
          <p:nvPr/>
        </p:nvSpPr>
        <p:spPr>
          <a:xfrm>
            <a:off x="154396" y="342651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4" name="Rectangle 13"/>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2308581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2" restart="whenNotActive" fill="hold" evtFilter="cancelBubble" nodeType="interactiveSeq">
                <p:stCondLst>
                  <p:cond evt="onClick" delay="0">
                    <p:tgtEl>
                      <p:spTgt spid="8"/>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8"/>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7" grpId="0" animBg="1"/>
      <p:bldP spid="14" grpId="0" animBg="1"/>
      <p:bldP spid="14"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khi</a:t>
            </a:r>
            <a:r>
              <a:rPr lang="en-US" dirty="0"/>
              <a:t> </a:t>
            </a:r>
            <a:r>
              <a:rPr lang="en-US" dirty="0" err="1"/>
              <a:t>sử</a:t>
            </a:r>
            <a:r>
              <a:rPr lang="en-US" dirty="0"/>
              <a:t> </a:t>
            </a:r>
            <a:r>
              <a:rPr lang="en-US" dirty="0" err="1"/>
              <a:t>dụng</a:t>
            </a:r>
            <a:r>
              <a:rPr lang="en-US" dirty="0"/>
              <a:t> </a:t>
            </a:r>
            <a:r>
              <a:rPr lang="en-US" dirty="0" err="1"/>
              <a:t>Ms</a:t>
            </a:r>
            <a:r>
              <a:rPr lang="en-US" dirty="0"/>
              <a:t> Excel 2010 </a:t>
            </a:r>
            <a:r>
              <a:rPr lang="en-US" dirty="0" err="1"/>
              <a:t>có</a:t>
            </a:r>
            <a:r>
              <a:rPr lang="en-US" dirty="0"/>
              <a:t> </a:t>
            </a:r>
            <a:r>
              <a:rPr lang="en-US" dirty="0" err="1"/>
              <a:t>thể</a:t>
            </a:r>
            <a:r>
              <a:rPr lang="en-US" dirty="0"/>
              <a:t> </a:t>
            </a:r>
            <a:r>
              <a:rPr lang="en-US" dirty="0" err="1"/>
              <a:t>bật</a:t>
            </a:r>
            <a:r>
              <a:rPr lang="en-US" dirty="0"/>
              <a:t>/</a:t>
            </a:r>
            <a:r>
              <a:rPr lang="en-US" dirty="0" err="1"/>
              <a:t>ẩn</a:t>
            </a:r>
            <a:r>
              <a:rPr lang="en-US" dirty="0"/>
              <a:t> </a:t>
            </a:r>
            <a:r>
              <a:rPr lang="en-US" dirty="0" err="1"/>
              <a:t>thanh</a:t>
            </a:r>
            <a:r>
              <a:rPr lang="en-US" dirty="0"/>
              <a:t> </a:t>
            </a:r>
            <a:r>
              <a:rPr lang="en-US" dirty="0" err="1"/>
              <a:t>công</a:t>
            </a:r>
            <a:r>
              <a:rPr lang="en-US" dirty="0"/>
              <a:t> </a:t>
            </a:r>
            <a:r>
              <a:rPr lang="en-US" dirty="0" err="1"/>
              <a:t>cụ</a:t>
            </a:r>
            <a:r>
              <a:rPr lang="en-US" dirty="0"/>
              <a:t> ribbon (</a:t>
            </a:r>
            <a:r>
              <a:rPr lang="en-US" dirty="0" err="1"/>
              <a:t>phía</a:t>
            </a:r>
            <a:r>
              <a:rPr lang="en-US" dirty="0"/>
              <a:t> </a:t>
            </a:r>
            <a:r>
              <a:rPr lang="en-US" dirty="0" err="1"/>
              <a:t>trên</a:t>
            </a:r>
            <a:r>
              <a:rPr lang="en-US" dirty="0"/>
              <a:t>) </a:t>
            </a:r>
            <a:r>
              <a:rPr lang="en-US" dirty="0" err="1"/>
              <a:t>ghế</a:t>
            </a:r>
            <a:r>
              <a:rPr lang="en-US" dirty="0"/>
              <a:t> </a:t>
            </a:r>
            <a:r>
              <a:rPr lang="en-US" dirty="0" err="1"/>
              <a:t>trên</a:t>
            </a:r>
            <a:r>
              <a:rPr lang="en-US" dirty="0"/>
              <a:t> </a:t>
            </a:r>
            <a:r>
              <a:rPr lang="en-US" dirty="0" err="1"/>
              <a:t>bằng</a:t>
            </a:r>
            <a:r>
              <a:rPr lang="en-US" dirty="0"/>
              <a:t> </a:t>
            </a:r>
            <a:r>
              <a:rPr lang="en-US" dirty="0" err="1"/>
              <a:t>cách</a:t>
            </a:r>
            <a:r>
              <a:rPr lang="en-US" dirty="0"/>
              <a:t> </a:t>
            </a:r>
          </a:p>
        </p:txBody>
      </p:sp>
      <p:sp>
        <p:nvSpPr>
          <p:cNvPr id="3" name="Content Placeholder 2"/>
          <p:cNvSpPr>
            <a:spLocks noGrp="1"/>
          </p:cNvSpPr>
          <p:nvPr>
            <p:ph idx="1"/>
          </p:nvPr>
        </p:nvSpPr>
        <p:spPr/>
        <p:txBody>
          <a:bodyPr/>
          <a:lstStyle/>
          <a:p>
            <a:r>
              <a:rPr lang="en-US" dirty="0" err="1"/>
              <a:t>nhấp</a:t>
            </a:r>
            <a:r>
              <a:rPr lang="en-US" dirty="0"/>
              <a:t> </a:t>
            </a:r>
            <a:r>
              <a:rPr lang="en-US" dirty="0" err="1"/>
              <a:t>đúp</a:t>
            </a:r>
            <a:r>
              <a:rPr lang="en-US" dirty="0"/>
              <a:t> </a:t>
            </a:r>
            <a:r>
              <a:rPr lang="en-US" dirty="0" err="1"/>
              <a:t>vào</a:t>
            </a:r>
            <a:r>
              <a:rPr lang="en-US" dirty="0"/>
              <a:t> </a:t>
            </a:r>
            <a:r>
              <a:rPr lang="en-US" dirty="0" err="1"/>
              <a:t>bất</a:t>
            </a:r>
            <a:r>
              <a:rPr lang="en-US" dirty="0"/>
              <a:t> </a:t>
            </a:r>
            <a:r>
              <a:rPr lang="en-US" dirty="0" err="1"/>
              <a:t>kỳ</a:t>
            </a:r>
            <a:r>
              <a:rPr lang="en-US" dirty="0"/>
              <a:t> </a:t>
            </a:r>
            <a:r>
              <a:rPr lang="en-US" dirty="0" err="1"/>
              <a:t>thẻ</a:t>
            </a:r>
            <a:r>
              <a:rPr lang="en-US" dirty="0"/>
              <a:t> </a:t>
            </a:r>
            <a:r>
              <a:rPr lang="en-US" dirty="0" err="1"/>
              <a:t>nào</a:t>
            </a:r>
            <a:r>
              <a:rPr lang="en-US" dirty="0"/>
              <a:t> </a:t>
            </a:r>
            <a:r>
              <a:rPr lang="en-US" dirty="0" err="1"/>
              <a:t>trên</a:t>
            </a:r>
            <a:r>
              <a:rPr lang="en-US" dirty="0"/>
              <a:t> </a:t>
            </a:r>
            <a:r>
              <a:rPr lang="en-US" dirty="0" err="1"/>
              <a:t>giao</a:t>
            </a:r>
            <a:r>
              <a:rPr lang="en-US" dirty="0"/>
              <a:t> </a:t>
            </a:r>
            <a:r>
              <a:rPr lang="en-US" dirty="0" err="1"/>
              <a:t>diện</a:t>
            </a:r>
            <a:r>
              <a:rPr lang="en-US" dirty="0"/>
              <a:t> </a:t>
            </a:r>
          </a:p>
          <a:p>
            <a:r>
              <a:rPr lang="en-US" dirty="0" err="1"/>
              <a:t>nhấn</a:t>
            </a:r>
            <a:r>
              <a:rPr lang="en-US" dirty="0"/>
              <a:t> </a:t>
            </a:r>
            <a:r>
              <a:rPr lang="en-US" dirty="0" err="1"/>
              <a:t>chuột</a:t>
            </a:r>
            <a:r>
              <a:rPr lang="en-US" dirty="0"/>
              <a:t> </a:t>
            </a:r>
            <a:r>
              <a:rPr lang="en-US" dirty="0" err="1"/>
              <a:t>phải</a:t>
            </a:r>
            <a:r>
              <a:rPr lang="en-US" dirty="0"/>
              <a:t> </a:t>
            </a:r>
            <a:r>
              <a:rPr lang="en-US" dirty="0" err="1"/>
              <a:t>trên</a:t>
            </a:r>
            <a:r>
              <a:rPr lang="en-US" dirty="0"/>
              <a:t> </a:t>
            </a:r>
            <a:r>
              <a:rPr lang="en-US" dirty="0" err="1"/>
              <a:t>bất</a:t>
            </a:r>
            <a:r>
              <a:rPr lang="en-US" dirty="0"/>
              <a:t> </a:t>
            </a:r>
            <a:r>
              <a:rPr lang="en-US" dirty="0" err="1"/>
              <a:t>kỳ</a:t>
            </a:r>
            <a:r>
              <a:rPr lang="en-US" dirty="0"/>
              <a:t> </a:t>
            </a:r>
            <a:r>
              <a:rPr lang="en-US" dirty="0" err="1"/>
              <a:t>kẻ</a:t>
            </a:r>
            <a:r>
              <a:rPr lang="en-US" dirty="0"/>
              <a:t> </a:t>
            </a:r>
            <a:r>
              <a:rPr lang="en-US" dirty="0" err="1"/>
              <a:t>nào</a:t>
            </a:r>
            <a:r>
              <a:rPr lang="en-US" dirty="0"/>
              <a:t> </a:t>
            </a:r>
            <a:r>
              <a:rPr lang="en-US" dirty="0" err="1"/>
              <a:t>trên</a:t>
            </a:r>
            <a:r>
              <a:rPr lang="en-US" dirty="0"/>
              <a:t> </a:t>
            </a:r>
            <a:r>
              <a:rPr lang="en-US" dirty="0" err="1"/>
              <a:t>giao</a:t>
            </a:r>
            <a:r>
              <a:rPr lang="en-US" dirty="0"/>
              <a:t> </a:t>
            </a:r>
            <a:r>
              <a:rPr lang="en-US" dirty="0" err="1"/>
              <a:t>diện</a:t>
            </a:r>
            <a:r>
              <a:rPr lang="en-US" dirty="0"/>
              <a:t> </a:t>
            </a:r>
            <a:r>
              <a:rPr lang="en-US" dirty="0" err="1"/>
              <a:t>chọn</a:t>
            </a:r>
            <a:r>
              <a:rPr lang="en-US" dirty="0"/>
              <a:t> minimize Ribbon </a:t>
            </a:r>
          </a:p>
          <a:p>
            <a:r>
              <a:rPr lang="en-US" dirty="0" err="1"/>
              <a:t>tất</a:t>
            </a:r>
            <a:r>
              <a:rPr lang="en-US" dirty="0"/>
              <a:t> </a:t>
            </a:r>
            <a:r>
              <a:rPr lang="en-US" dirty="0" err="1"/>
              <a:t>cả</a:t>
            </a:r>
            <a:r>
              <a:rPr lang="en-US" dirty="0"/>
              <a:t> </a:t>
            </a:r>
            <a:r>
              <a:rPr lang="en-US" dirty="0" err="1"/>
              <a:t>đều</a:t>
            </a:r>
            <a:r>
              <a:rPr lang="en-US" dirty="0"/>
              <a:t> </a:t>
            </a:r>
            <a:r>
              <a:rPr lang="en-US" dirty="0" err="1"/>
              <a:t>đúng</a:t>
            </a:r>
            <a:r>
              <a:rPr lang="en-US" dirty="0"/>
              <a:t> </a:t>
            </a:r>
          </a:p>
          <a:p>
            <a:r>
              <a:rPr lang="en-US" dirty="0" err="1"/>
              <a:t>Tất</a:t>
            </a:r>
            <a:r>
              <a:rPr lang="en-US" dirty="0"/>
              <a:t> </a:t>
            </a:r>
            <a:r>
              <a:rPr lang="en-US" dirty="0" err="1"/>
              <a:t>cả</a:t>
            </a:r>
            <a:r>
              <a:rPr lang="en-US" dirty="0"/>
              <a:t> </a:t>
            </a:r>
            <a:r>
              <a:rPr lang="en-US" dirty="0" err="1"/>
              <a:t>đều</a:t>
            </a:r>
            <a:r>
              <a:rPr lang="en-US" dirty="0"/>
              <a:t> </a:t>
            </a:r>
            <a:r>
              <a:rPr lang="en-US" dirty="0" err="1"/>
              <a:t>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30</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82411" y="2905000"/>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0359916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7"/>
                  </p:tgtEl>
                </p:cond>
              </p:nextCondLst>
            </p:seq>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1" grpId="0" animBg="1"/>
      <p:bldP spid="11" grpId="1" animBg="1"/>
      <p:bldP spid="15" grpId="0" animBg="1"/>
      <p:bldP spid="16" grpId="0" animBg="1"/>
      <p:bldP spid="16" grpId="1" animBg="1"/>
      <p:bldP spid="13" grpId="0" animBg="1"/>
      <p:bldP spid="1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khi</a:t>
            </a:r>
            <a:r>
              <a:rPr lang="en-US" dirty="0"/>
              <a:t> </a:t>
            </a:r>
            <a:r>
              <a:rPr lang="en-US" dirty="0" err="1"/>
              <a:t>sử</a:t>
            </a:r>
            <a:r>
              <a:rPr lang="en-US" dirty="0"/>
              <a:t> </a:t>
            </a:r>
            <a:r>
              <a:rPr lang="en-US" dirty="0" err="1"/>
              <a:t>dụng</a:t>
            </a:r>
            <a:r>
              <a:rPr lang="en-US" dirty="0"/>
              <a:t> </a:t>
            </a:r>
            <a:r>
              <a:rPr lang="en-US" dirty="0" err="1"/>
              <a:t>Ms</a:t>
            </a:r>
            <a:r>
              <a:rPr lang="en-US" dirty="0"/>
              <a:t> Excel 2010 </a:t>
            </a:r>
            <a:r>
              <a:rPr lang="en-US" dirty="0" err="1"/>
              <a:t>có</a:t>
            </a:r>
            <a:r>
              <a:rPr lang="en-US" dirty="0"/>
              <a:t> </a:t>
            </a:r>
            <a:r>
              <a:rPr lang="en-US" dirty="0" err="1"/>
              <a:t>thể</a:t>
            </a:r>
            <a:r>
              <a:rPr lang="en-US" dirty="0"/>
              <a:t> </a:t>
            </a:r>
            <a:r>
              <a:rPr lang="en-US" dirty="0" err="1"/>
              <a:t>bật</a:t>
            </a:r>
            <a:r>
              <a:rPr lang="en-US" dirty="0"/>
              <a:t>/</a:t>
            </a:r>
            <a:r>
              <a:rPr lang="en-US" dirty="0" err="1"/>
              <a:t>ẩn</a:t>
            </a:r>
            <a:r>
              <a:rPr lang="en-US" dirty="0"/>
              <a:t> </a:t>
            </a:r>
            <a:r>
              <a:rPr lang="en-US" dirty="0" err="1"/>
              <a:t>thanh</a:t>
            </a:r>
            <a:r>
              <a:rPr lang="en-US" dirty="0"/>
              <a:t> </a:t>
            </a:r>
            <a:r>
              <a:rPr lang="en-US" dirty="0" err="1"/>
              <a:t>công</a:t>
            </a:r>
            <a:r>
              <a:rPr lang="en-US" dirty="0"/>
              <a:t> </a:t>
            </a:r>
            <a:r>
              <a:rPr lang="en-US" dirty="0" err="1"/>
              <a:t>cụ</a:t>
            </a:r>
            <a:r>
              <a:rPr lang="en-US" dirty="0"/>
              <a:t> ribbon (</a:t>
            </a:r>
            <a:r>
              <a:rPr lang="en-US" dirty="0" err="1"/>
              <a:t>phía</a:t>
            </a:r>
            <a:r>
              <a:rPr lang="en-US" dirty="0"/>
              <a:t> </a:t>
            </a:r>
            <a:r>
              <a:rPr lang="en-US" dirty="0" err="1"/>
              <a:t>trên</a:t>
            </a:r>
            <a:r>
              <a:rPr lang="en-US" dirty="0"/>
              <a:t>) </a:t>
            </a:r>
            <a:r>
              <a:rPr lang="en-US" dirty="0" err="1"/>
              <a:t>ghế</a:t>
            </a:r>
            <a:r>
              <a:rPr lang="en-US" dirty="0"/>
              <a:t> </a:t>
            </a:r>
            <a:r>
              <a:rPr lang="en-US" dirty="0" err="1"/>
              <a:t>trên</a:t>
            </a:r>
            <a:r>
              <a:rPr lang="en-US" dirty="0"/>
              <a:t> </a:t>
            </a:r>
            <a:r>
              <a:rPr lang="en-US" dirty="0" err="1"/>
              <a:t>bằng</a:t>
            </a:r>
            <a:r>
              <a:rPr lang="en-US" dirty="0"/>
              <a:t> </a:t>
            </a:r>
            <a:r>
              <a:rPr lang="en-US" dirty="0" err="1"/>
              <a:t>cách</a:t>
            </a:r>
            <a:r>
              <a:rPr lang="en-US" dirty="0"/>
              <a:t> </a:t>
            </a:r>
          </a:p>
        </p:txBody>
      </p:sp>
      <p:sp>
        <p:nvSpPr>
          <p:cNvPr id="3" name="Content Placeholder 2"/>
          <p:cNvSpPr>
            <a:spLocks noGrp="1"/>
          </p:cNvSpPr>
          <p:nvPr>
            <p:ph idx="1"/>
          </p:nvPr>
        </p:nvSpPr>
        <p:spPr/>
        <p:txBody>
          <a:bodyPr/>
          <a:lstStyle/>
          <a:p>
            <a:r>
              <a:rPr lang="en-US" dirty="0" err="1"/>
              <a:t>nhấp</a:t>
            </a:r>
            <a:r>
              <a:rPr lang="en-US" dirty="0"/>
              <a:t> </a:t>
            </a:r>
            <a:r>
              <a:rPr lang="en-US" dirty="0" err="1"/>
              <a:t>vào</a:t>
            </a:r>
            <a:r>
              <a:rPr lang="en-US" dirty="0"/>
              <a:t> </a:t>
            </a:r>
            <a:r>
              <a:rPr lang="en-US" dirty="0" err="1"/>
              <a:t>bất</a:t>
            </a:r>
            <a:r>
              <a:rPr lang="en-US" dirty="0"/>
              <a:t> </a:t>
            </a:r>
            <a:r>
              <a:rPr lang="en-US" dirty="0" err="1"/>
              <a:t>kỳ</a:t>
            </a:r>
            <a:r>
              <a:rPr lang="en-US" dirty="0"/>
              <a:t> </a:t>
            </a:r>
            <a:r>
              <a:rPr lang="en-US" dirty="0" err="1"/>
              <a:t>thẻ</a:t>
            </a:r>
            <a:r>
              <a:rPr lang="en-US" dirty="0"/>
              <a:t> </a:t>
            </a:r>
            <a:r>
              <a:rPr lang="en-US" dirty="0" err="1"/>
              <a:t>nào</a:t>
            </a:r>
            <a:r>
              <a:rPr lang="en-US" dirty="0"/>
              <a:t> </a:t>
            </a:r>
            <a:r>
              <a:rPr lang="en-US" dirty="0" err="1"/>
              <a:t>trên</a:t>
            </a:r>
            <a:r>
              <a:rPr lang="en-US" dirty="0"/>
              <a:t> </a:t>
            </a:r>
            <a:r>
              <a:rPr lang="en-US" dirty="0" err="1"/>
              <a:t>giao</a:t>
            </a:r>
            <a:r>
              <a:rPr lang="en-US" dirty="0"/>
              <a:t> </a:t>
            </a:r>
            <a:r>
              <a:rPr lang="en-US" dirty="0" err="1"/>
              <a:t>diện</a:t>
            </a:r>
            <a:r>
              <a:rPr lang="en-US" dirty="0"/>
              <a:t> </a:t>
            </a:r>
          </a:p>
          <a:p>
            <a:r>
              <a:rPr lang="en-US" dirty="0" err="1"/>
              <a:t>nhấn</a:t>
            </a:r>
            <a:r>
              <a:rPr lang="en-US" dirty="0"/>
              <a:t> </a:t>
            </a:r>
            <a:r>
              <a:rPr lang="en-US" dirty="0" err="1"/>
              <a:t>chuột</a:t>
            </a:r>
            <a:r>
              <a:rPr lang="en-US" dirty="0"/>
              <a:t> </a:t>
            </a:r>
            <a:r>
              <a:rPr lang="en-US" dirty="0" err="1"/>
              <a:t>trái</a:t>
            </a:r>
            <a:r>
              <a:rPr lang="en-US" dirty="0"/>
              <a:t> </a:t>
            </a:r>
            <a:r>
              <a:rPr lang="en-US" dirty="0" err="1"/>
              <a:t>trên</a:t>
            </a:r>
            <a:r>
              <a:rPr lang="en-US" dirty="0"/>
              <a:t> </a:t>
            </a:r>
            <a:r>
              <a:rPr lang="en-US" dirty="0" err="1"/>
              <a:t>bất</a:t>
            </a:r>
            <a:r>
              <a:rPr lang="en-US" dirty="0"/>
              <a:t> </a:t>
            </a:r>
            <a:r>
              <a:rPr lang="en-US" dirty="0" err="1"/>
              <a:t>kỳ</a:t>
            </a:r>
            <a:r>
              <a:rPr lang="en-US" dirty="0"/>
              <a:t> </a:t>
            </a:r>
            <a:r>
              <a:rPr lang="en-US" dirty="0" err="1"/>
              <a:t>kẻ</a:t>
            </a:r>
            <a:r>
              <a:rPr lang="en-US" dirty="0"/>
              <a:t> </a:t>
            </a:r>
            <a:r>
              <a:rPr lang="en-US" dirty="0" err="1"/>
              <a:t>nào</a:t>
            </a:r>
            <a:r>
              <a:rPr lang="en-US" dirty="0"/>
              <a:t> </a:t>
            </a:r>
            <a:r>
              <a:rPr lang="en-US" dirty="0" err="1"/>
              <a:t>trên</a:t>
            </a:r>
            <a:r>
              <a:rPr lang="en-US" dirty="0"/>
              <a:t> </a:t>
            </a:r>
            <a:r>
              <a:rPr lang="en-US" dirty="0" err="1"/>
              <a:t>giao</a:t>
            </a:r>
            <a:r>
              <a:rPr lang="en-US" dirty="0"/>
              <a:t> </a:t>
            </a:r>
            <a:r>
              <a:rPr lang="en-US" dirty="0" err="1"/>
              <a:t>diện</a:t>
            </a:r>
            <a:r>
              <a:rPr lang="en-US" dirty="0"/>
              <a:t> </a:t>
            </a:r>
            <a:r>
              <a:rPr lang="en-US" dirty="0" err="1"/>
              <a:t>chọn</a:t>
            </a:r>
            <a:r>
              <a:rPr lang="en-US" dirty="0"/>
              <a:t> minimize Ribbon </a:t>
            </a:r>
          </a:p>
          <a:p>
            <a:r>
              <a:rPr lang="en-US" dirty="0" err="1"/>
              <a:t>tất</a:t>
            </a:r>
            <a:r>
              <a:rPr lang="en-US" dirty="0"/>
              <a:t> </a:t>
            </a:r>
            <a:r>
              <a:rPr lang="en-US" dirty="0" err="1"/>
              <a:t>cả</a:t>
            </a:r>
            <a:r>
              <a:rPr lang="en-US" dirty="0"/>
              <a:t> </a:t>
            </a:r>
            <a:r>
              <a:rPr lang="en-US" dirty="0" err="1"/>
              <a:t>đều</a:t>
            </a:r>
            <a:r>
              <a:rPr lang="en-US" dirty="0"/>
              <a:t> </a:t>
            </a:r>
            <a:r>
              <a:rPr lang="en-US" dirty="0" err="1"/>
              <a:t>đúng</a:t>
            </a:r>
            <a:r>
              <a:rPr lang="en-US" dirty="0"/>
              <a:t> </a:t>
            </a:r>
          </a:p>
          <a:p>
            <a:r>
              <a:rPr lang="en-US" dirty="0" err="1"/>
              <a:t>Tất</a:t>
            </a:r>
            <a:r>
              <a:rPr lang="en-US" dirty="0"/>
              <a:t> </a:t>
            </a:r>
            <a:r>
              <a:rPr lang="en-US" dirty="0" err="1"/>
              <a:t>cả</a:t>
            </a:r>
            <a:r>
              <a:rPr lang="en-US" dirty="0"/>
              <a:t> </a:t>
            </a:r>
            <a:r>
              <a:rPr lang="en-US" dirty="0" err="1"/>
              <a:t>đều</a:t>
            </a:r>
            <a:r>
              <a:rPr lang="en-US" dirty="0"/>
              <a:t> </a:t>
            </a:r>
            <a:r>
              <a:rPr lang="en-US" dirty="0" err="1"/>
              <a:t>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31</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813887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để</a:t>
            </a:r>
            <a:r>
              <a:rPr lang="en-US" dirty="0"/>
              <a:t> </a:t>
            </a:r>
            <a:r>
              <a:rPr lang="en-US" dirty="0" err="1"/>
              <a:t>thực</a:t>
            </a:r>
            <a:r>
              <a:rPr lang="en-US" dirty="0"/>
              <a:t> </a:t>
            </a:r>
            <a:r>
              <a:rPr lang="en-US" dirty="0" err="1"/>
              <a:t>hiện</a:t>
            </a:r>
            <a:r>
              <a:rPr lang="en-US" dirty="0"/>
              <a:t> </a:t>
            </a:r>
            <a:r>
              <a:rPr lang="en-US" dirty="0" err="1"/>
              <a:t>việc</a:t>
            </a:r>
            <a:r>
              <a:rPr lang="en-US" dirty="0"/>
              <a:t> </a:t>
            </a:r>
            <a:r>
              <a:rPr lang="en-US" dirty="0" err="1"/>
              <a:t>bôi</a:t>
            </a:r>
            <a:r>
              <a:rPr lang="en-US" dirty="0"/>
              <a:t> </a:t>
            </a:r>
            <a:r>
              <a:rPr lang="en-US" dirty="0" err="1"/>
              <a:t>đậm</a:t>
            </a:r>
            <a:r>
              <a:rPr lang="en-US" dirty="0"/>
              <a:t>/</a:t>
            </a:r>
            <a:r>
              <a:rPr lang="en-US" dirty="0" err="1"/>
              <a:t>nghiêng</a:t>
            </a:r>
            <a:r>
              <a:rPr lang="en-US" dirty="0"/>
              <a:t> </a:t>
            </a:r>
            <a:r>
              <a:rPr lang="en-US" b="1" dirty="0" err="1"/>
              <a:t>cho</a:t>
            </a:r>
            <a:r>
              <a:rPr lang="en-US" b="1" dirty="0"/>
              <a:t> </a:t>
            </a:r>
            <a:r>
              <a:rPr lang="en-US" b="1" dirty="0" err="1"/>
              <a:t>một</a:t>
            </a:r>
            <a:r>
              <a:rPr lang="en-US" b="1" dirty="0"/>
              <a:t> </a:t>
            </a:r>
            <a:r>
              <a:rPr lang="en-US" b="1" dirty="0" err="1"/>
              <a:t>phần</a:t>
            </a:r>
            <a:r>
              <a:rPr lang="en-US" b="1" dirty="0"/>
              <a:t> </a:t>
            </a:r>
            <a:r>
              <a:rPr lang="en-US" dirty="0" err="1"/>
              <a:t>đoạn</a:t>
            </a:r>
            <a:r>
              <a:rPr lang="en-US" dirty="0"/>
              <a:t> </a:t>
            </a:r>
            <a:r>
              <a:rPr lang="en-US" dirty="0" err="1"/>
              <a:t>văn</a:t>
            </a:r>
            <a:r>
              <a:rPr lang="en-US" dirty="0"/>
              <a:t> </a:t>
            </a:r>
            <a:r>
              <a:rPr lang="en-US" dirty="0" err="1"/>
              <a:t>bản</a:t>
            </a:r>
            <a:r>
              <a:rPr lang="en-US" dirty="0"/>
              <a:t> </a:t>
            </a:r>
            <a:r>
              <a:rPr lang="en-US" dirty="0" err="1"/>
              <a:t>trong</a:t>
            </a:r>
            <a:r>
              <a:rPr lang="en-US" dirty="0"/>
              <a:t> </a:t>
            </a:r>
            <a:r>
              <a:rPr lang="en-US" dirty="0" err="1"/>
              <a:t>một</a:t>
            </a:r>
            <a:r>
              <a:rPr lang="en-US" dirty="0"/>
              <a:t> ô </a:t>
            </a:r>
            <a:r>
              <a:rPr lang="en-US" dirty="0" err="1"/>
              <a:t>tính</a:t>
            </a:r>
            <a:r>
              <a:rPr lang="en-US" dirty="0"/>
              <a:t> ta </a:t>
            </a:r>
            <a:r>
              <a:rPr lang="en-US" dirty="0" err="1"/>
              <a:t>thực</a:t>
            </a:r>
            <a:r>
              <a:rPr lang="en-US" dirty="0"/>
              <a:t> </a:t>
            </a:r>
            <a:r>
              <a:rPr lang="en-US" dirty="0" err="1"/>
              <a:t>hiện</a:t>
            </a:r>
            <a:r>
              <a:rPr lang="en-US" dirty="0"/>
              <a:t> </a:t>
            </a:r>
            <a:r>
              <a:rPr lang="en-US" dirty="0" err="1"/>
              <a:t>bằng</a:t>
            </a:r>
            <a:r>
              <a:rPr lang="en-US" dirty="0"/>
              <a:t> </a:t>
            </a:r>
            <a:r>
              <a:rPr lang="en-US" dirty="0" err="1"/>
              <a:t>cách</a:t>
            </a:r>
            <a:endParaRPr lang="en-US" dirty="0"/>
          </a:p>
        </p:txBody>
      </p:sp>
      <p:sp>
        <p:nvSpPr>
          <p:cNvPr id="3" name="Content Placeholder 2"/>
          <p:cNvSpPr>
            <a:spLocks noGrp="1"/>
          </p:cNvSpPr>
          <p:nvPr>
            <p:ph idx="1"/>
          </p:nvPr>
        </p:nvSpPr>
        <p:spPr/>
        <p:txBody>
          <a:bodyPr/>
          <a:lstStyle/>
          <a:p>
            <a:r>
              <a:rPr lang="en-US" dirty="0" err="1"/>
              <a:t>chọn</a:t>
            </a:r>
            <a:r>
              <a:rPr lang="en-US" dirty="0"/>
              <a:t> ô </a:t>
            </a:r>
            <a:r>
              <a:rPr lang="en-US" dirty="0" err="1"/>
              <a:t>chứa</a:t>
            </a:r>
            <a:r>
              <a:rPr lang="en-US" dirty="0"/>
              <a:t> </a:t>
            </a:r>
            <a:r>
              <a:rPr lang="en-US" dirty="0" err="1"/>
              <a:t>đoạn</a:t>
            </a:r>
            <a:r>
              <a:rPr lang="en-US" dirty="0"/>
              <a:t> </a:t>
            </a:r>
            <a:r>
              <a:rPr lang="en-US" dirty="0" err="1"/>
              <a:t>văn</a:t>
            </a:r>
            <a:r>
              <a:rPr lang="en-US" dirty="0"/>
              <a:t> </a:t>
            </a:r>
            <a:r>
              <a:rPr lang="en-US" dirty="0" err="1"/>
              <a:t>bản</a:t>
            </a:r>
            <a:r>
              <a:rPr lang="en-US" dirty="0"/>
              <a:t> </a:t>
            </a:r>
            <a:r>
              <a:rPr lang="en-US" dirty="0" err="1"/>
              <a:t>cần</a:t>
            </a:r>
            <a:r>
              <a:rPr lang="en-US" dirty="0"/>
              <a:t> </a:t>
            </a:r>
            <a:r>
              <a:rPr lang="en-US" dirty="0" err="1"/>
              <a:t>định</a:t>
            </a:r>
            <a:r>
              <a:rPr lang="en-US" dirty="0"/>
              <a:t> </a:t>
            </a:r>
            <a:r>
              <a:rPr lang="en-US" dirty="0" err="1"/>
              <a:t>dạng</a:t>
            </a:r>
            <a:r>
              <a:rPr lang="en-US" dirty="0"/>
              <a:t> </a:t>
            </a:r>
            <a:r>
              <a:rPr lang="en-US" dirty="0" err="1"/>
              <a:t>và</a:t>
            </a:r>
            <a:r>
              <a:rPr lang="en-US" dirty="0"/>
              <a:t> </a:t>
            </a:r>
            <a:r>
              <a:rPr lang="en-US" dirty="0" err="1"/>
              <a:t>nhấn</a:t>
            </a:r>
            <a:r>
              <a:rPr lang="en-US" dirty="0"/>
              <a:t> </a:t>
            </a:r>
            <a:r>
              <a:rPr lang="en-US" dirty="0" err="1"/>
              <a:t>ctrl+b,ctrl+i</a:t>
            </a:r>
            <a:endParaRPr lang="en-US" dirty="0"/>
          </a:p>
          <a:p>
            <a:r>
              <a:rPr lang="en-US" dirty="0" err="1"/>
              <a:t>Chọn</a:t>
            </a:r>
            <a:r>
              <a:rPr lang="en-US" dirty="0"/>
              <a:t> </a:t>
            </a:r>
            <a:r>
              <a:rPr lang="en-US" dirty="0" err="1"/>
              <a:t>đoạn</a:t>
            </a:r>
            <a:r>
              <a:rPr lang="en-US" dirty="0"/>
              <a:t> </a:t>
            </a:r>
            <a:r>
              <a:rPr lang="en-US" dirty="0" err="1"/>
              <a:t>văn</a:t>
            </a:r>
            <a:r>
              <a:rPr lang="en-US" dirty="0"/>
              <a:t> </a:t>
            </a:r>
            <a:r>
              <a:rPr lang="en-US" dirty="0" err="1"/>
              <a:t>bản</a:t>
            </a:r>
            <a:r>
              <a:rPr lang="en-US" dirty="0"/>
              <a:t> </a:t>
            </a:r>
            <a:r>
              <a:rPr lang="en-US" dirty="0" err="1"/>
              <a:t>cần</a:t>
            </a:r>
            <a:r>
              <a:rPr lang="en-US" dirty="0"/>
              <a:t> </a:t>
            </a:r>
            <a:r>
              <a:rPr lang="en-US" dirty="0" err="1"/>
              <a:t>định</a:t>
            </a:r>
            <a:r>
              <a:rPr lang="en-US" dirty="0"/>
              <a:t> </a:t>
            </a:r>
            <a:r>
              <a:rPr lang="en-US" dirty="0" err="1"/>
              <a:t>dạng</a:t>
            </a:r>
            <a:r>
              <a:rPr lang="en-US" dirty="0"/>
              <a:t> </a:t>
            </a:r>
            <a:r>
              <a:rPr lang="en-US" dirty="0" err="1"/>
              <a:t>và</a:t>
            </a:r>
            <a:r>
              <a:rPr lang="en-US" dirty="0"/>
              <a:t> </a:t>
            </a:r>
            <a:r>
              <a:rPr lang="en-US" dirty="0" err="1"/>
              <a:t>nhấn</a:t>
            </a:r>
            <a:r>
              <a:rPr lang="en-US" dirty="0"/>
              <a:t> </a:t>
            </a:r>
            <a:r>
              <a:rPr lang="en-US" dirty="0" err="1"/>
              <a:t>ctrl+b,ctrl+i</a:t>
            </a:r>
            <a:endParaRPr lang="en-US" dirty="0"/>
          </a:p>
          <a:p>
            <a:r>
              <a:rPr lang="en-US" dirty="0" err="1"/>
              <a:t>tất</a:t>
            </a:r>
            <a:r>
              <a:rPr lang="en-US" dirty="0"/>
              <a:t> </a:t>
            </a:r>
            <a:r>
              <a:rPr lang="en-US" dirty="0" err="1"/>
              <a:t>cả</a:t>
            </a:r>
            <a:r>
              <a:rPr lang="en-US" dirty="0"/>
              <a:t> </a:t>
            </a:r>
            <a:r>
              <a:rPr lang="en-US" dirty="0" err="1"/>
              <a:t>đều</a:t>
            </a:r>
            <a:r>
              <a:rPr lang="en-US" dirty="0"/>
              <a:t> </a:t>
            </a:r>
            <a:r>
              <a:rPr lang="en-US" dirty="0" err="1"/>
              <a:t>đúng</a:t>
            </a:r>
            <a:r>
              <a:rPr lang="en-US" dirty="0"/>
              <a:t> </a:t>
            </a:r>
          </a:p>
          <a:p>
            <a:r>
              <a:rPr lang="en-US" dirty="0" err="1"/>
              <a:t>Tất</a:t>
            </a:r>
            <a:r>
              <a:rPr lang="en-US" dirty="0"/>
              <a:t> </a:t>
            </a:r>
            <a:r>
              <a:rPr lang="en-US" dirty="0" err="1"/>
              <a:t>cả</a:t>
            </a:r>
            <a:r>
              <a:rPr lang="en-US" dirty="0"/>
              <a:t> </a:t>
            </a:r>
            <a:r>
              <a:rPr lang="en-US" dirty="0" err="1"/>
              <a:t>đều</a:t>
            </a:r>
            <a:r>
              <a:rPr lang="en-US" dirty="0"/>
              <a:t> </a:t>
            </a:r>
            <a:r>
              <a:rPr lang="en-US" dirty="0" err="1"/>
              <a:t>sai</a:t>
            </a:r>
            <a:r>
              <a:rPr lang="en-US" dirty="0"/>
              <a:t> </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32</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3" name="Rectangle 12"/>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1035611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6" grpId="0" animBg="1"/>
      <p:bldP spid="16" grpId="1" animBg="1"/>
      <p:bldP spid="17" grpId="0" animBg="1"/>
      <p:bldP spid="13" grpId="0" animBg="1"/>
      <p:bldP spid="1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để</a:t>
            </a:r>
            <a:r>
              <a:rPr lang="en-US" dirty="0"/>
              <a:t> </a:t>
            </a:r>
            <a:r>
              <a:rPr lang="en-US" dirty="0" err="1"/>
              <a:t>thực</a:t>
            </a:r>
            <a:r>
              <a:rPr lang="en-US" dirty="0"/>
              <a:t> </a:t>
            </a:r>
            <a:r>
              <a:rPr lang="en-US" dirty="0" err="1"/>
              <a:t>hiện</a:t>
            </a:r>
            <a:r>
              <a:rPr lang="en-US" dirty="0"/>
              <a:t> </a:t>
            </a:r>
            <a:r>
              <a:rPr lang="en-US" dirty="0" err="1"/>
              <a:t>việc</a:t>
            </a:r>
            <a:r>
              <a:rPr lang="en-US" dirty="0"/>
              <a:t> </a:t>
            </a:r>
            <a:r>
              <a:rPr lang="en-US" dirty="0" err="1"/>
              <a:t>gạch</a:t>
            </a:r>
            <a:r>
              <a:rPr lang="en-US" dirty="0"/>
              <a:t> </a:t>
            </a:r>
            <a:r>
              <a:rPr lang="en-US" dirty="0" err="1"/>
              <a:t>chân</a:t>
            </a:r>
            <a:r>
              <a:rPr lang="en-US" dirty="0"/>
              <a:t> </a:t>
            </a:r>
            <a:r>
              <a:rPr lang="en-US" b="1" dirty="0" err="1"/>
              <a:t>một</a:t>
            </a:r>
            <a:r>
              <a:rPr lang="en-US" b="1" dirty="0"/>
              <a:t> </a:t>
            </a:r>
            <a:r>
              <a:rPr lang="en-US" b="1" dirty="0" err="1"/>
              <a:t>phần</a:t>
            </a:r>
            <a:r>
              <a:rPr lang="en-US" b="1" dirty="0"/>
              <a:t> </a:t>
            </a:r>
            <a:r>
              <a:rPr lang="en-US" dirty="0" err="1"/>
              <a:t>đoạn</a:t>
            </a:r>
            <a:r>
              <a:rPr lang="en-US" dirty="0"/>
              <a:t> </a:t>
            </a:r>
            <a:r>
              <a:rPr lang="en-US" dirty="0" err="1"/>
              <a:t>văn</a:t>
            </a:r>
            <a:r>
              <a:rPr lang="en-US" dirty="0"/>
              <a:t> </a:t>
            </a:r>
            <a:r>
              <a:rPr lang="en-US" dirty="0" err="1"/>
              <a:t>bản</a:t>
            </a:r>
            <a:r>
              <a:rPr lang="en-US" dirty="0"/>
              <a:t> </a:t>
            </a:r>
            <a:r>
              <a:rPr lang="en-US" dirty="0" err="1"/>
              <a:t>trong</a:t>
            </a:r>
            <a:r>
              <a:rPr lang="en-US" dirty="0"/>
              <a:t> </a:t>
            </a:r>
            <a:r>
              <a:rPr lang="en-US" dirty="0" err="1"/>
              <a:t>một</a:t>
            </a:r>
            <a:r>
              <a:rPr lang="en-US" dirty="0"/>
              <a:t> ô </a:t>
            </a:r>
            <a:r>
              <a:rPr lang="en-US" dirty="0" err="1"/>
              <a:t>tính</a:t>
            </a:r>
            <a:r>
              <a:rPr lang="en-US" dirty="0"/>
              <a:t> ta </a:t>
            </a:r>
            <a:r>
              <a:rPr lang="en-US" dirty="0" err="1"/>
              <a:t>thực</a:t>
            </a:r>
            <a:r>
              <a:rPr lang="en-US" dirty="0"/>
              <a:t> </a:t>
            </a:r>
            <a:r>
              <a:rPr lang="en-US" dirty="0" err="1"/>
              <a:t>hiện</a:t>
            </a:r>
            <a:r>
              <a:rPr lang="en-US" dirty="0"/>
              <a:t> </a:t>
            </a:r>
            <a:r>
              <a:rPr lang="en-US" dirty="0" err="1"/>
              <a:t>bằng</a:t>
            </a:r>
            <a:r>
              <a:rPr lang="en-US" dirty="0"/>
              <a:t> </a:t>
            </a:r>
            <a:r>
              <a:rPr lang="en-US" dirty="0" err="1"/>
              <a:t>cách</a:t>
            </a:r>
            <a:endParaRPr lang="en-US" dirty="0"/>
          </a:p>
        </p:txBody>
      </p:sp>
      <p:sp>
        <p:nvSpPr>
          <p:cNvPr id="3" name="Content Placeholder 2"/>
          <p:cNvSpPr>
            <a:spLocks noGrp="1"/>
          </p:cNvSpPr>
          <p:nvPr>
            <p:ph idx="1"/>
          </p:nvPr>
        </p:nvSpPr>
        <p:spPr/>
        <p:txBody>
          <a:bodyPr/>
          <a:lstStyle/>
          <a:p>
            <a:r>
              <a:rPr lang="en-US" dirty="0" err="1"/>
              <a:t>chọn</a:t>
            </a:r>
            <a:r>
              <a:rPr lang="en-US" dirty="0"/>
              <a:t> </a:t>
            </a:r>
            <a:r>
              <a:rPr lang="en-US" dirty="0" err="1"/>
              <a:t>đoạn</a:t>
            </a:r>
            <a:r>
              <a:rPr lang="en-US" dirty="0"/>
              <a:t> </a:t>
            </a:r>
            <a:r>
              <a:rPr lang="en-US" dirty="0" err="1"/>
              <a:t>văn</a:t>
            </a:r>
            <a:r>
              <a:rPr lang="en-US" dirty="0"/>
              <a:t> </a:t>
            </a:r>
            <a:r>
              <a:rPr lang="en-US" dirty="0" err="1"/>
              <a:t>bản</a:t>
            </a:r>
            <a:r>
              <a:rPr lang="en-US" dirty="0"/>
              <a:t> </a:t>
            </a:r>
            <a:r>
              <a:rPr lang="en-US" dirty="0" err="1"/>
              <a:t>cần</a:t>
            </a:r>
            <a:r>
              <a:rPr lang="en-US" dirty="0"/>
              <a:t> </a:t>
            </a:r>
            <a:r>
              <a:rPr lang="en-US" dirty="0" err="1"/>
              <a:t>định</a:t>
            </a:r>
            <a:r>
              <a:rPr lang="en-US" dirty="0"/>
              <a:t> </a:t>
            </a:r>
            <a:r>
              <a:rPr lang="en-US" dirty="0" err="1"/>
              <a:t>dạng</a:t>
            </a:r>
            <a:r>
              <a:rPr lang="en-US" dirty="0"/>
              <a:t> </a:t>
            </a:r>
            <a:r>
              <a:rPr lang="en-US" dirty="0" err="1"/>
              <a:t>và</a:t>
            </a:r>
            <a:r>
              <a:rPr lang="en-US" dirty="0"/>
              <a:t> </a:t>
            </a:r>
            <a:r>
              <a:rPr lang="en-US" dirty="0" err="1"/>
              <a:t>nhấn</a:t>
            </a:r>
            <a:r>
              <a:rPr lang="en-US" dirty="0"/>
              <a:t> </a:t>
            </a:r>
            <a:r>
              <a:rPr lang="en-US" dirty="0" err="1"/>
              <a:t>ctrl+u</a:t>
            </a:r>
            <a:endParaRPr lang="en-US" dirty="0"/>
          </a:p>
          <a:p>
            <a:r>
              <a:rPr lang="en-US" dirty="0" err="1"/>
              <a:t>chọn</a:t>
            </a:r>
            <a:r>
              <a:rPr lang="en-US" dirty="0"/>
              <a:t> ổ </a:t>
            </a:r>
            <a:r>
              <a:rPr lang="en-US" dirty="0" err="1"/>
              <a:t>chứa</a:t>
            </a:r>
            <a:r>
              <a:rPr lang="en-US" dirty="0"/>
              <a:t> </a:t>
            </a:r>
            <a:r>
              <a:rPr lang="en-US" dirty="0" err="1"/>
              <a:t>đoạn</a:t>
            </a:r>
            <a:r>
              <a:rPr lang="en-US" dirty="0"/>
              <a:t> </a:t>
            </a:r>
            <a:r>
              <a:rPr lang="en-US" dirty="0" err="1"/>
              <a:t>văn</a:t>
            </a:r>
            <a:r>
              <a:rPr lang="en-US" dirty="0"/>
              <a:t> </a:t>
            </a:r>
            <a:r>
              <a:rPr lang="en-US" dirty="0" err="1"/>
              <a:t>bản</a:t>
            </a:r>
            <a:r>
              <a:rPr lang="en-US" dirty="0"/>
              <a:t> </a:t>
            </a:r>
            <a:r>
              <a:rPr lang="en-US" dirty="0" err="1"/>
              <a:t>cần</a:t>
            </a:r>
            <a:r>
              <a:rPr lang="en-US" dirty="0"/>
              <a:t> </a:t>
            </a:r>
            <a:r>
              <a:rPr lang="en-US" dirty="0" err="1"/>
              <a:t>định</a:t>
            </a:r>
            <a:r>
              <a:rPr lang="en-US" dirty="0"/>
              <a:t> </a:t>
            </a:r>
            <a:r>
              <a:rPr lang="en-US" dirty="0" err="1"/>
              <a:t>dạng</a:t>
            </a:r>
            <a:r>
              <a:rPr lang="en-US" dirty="0"/>
              <a:t> </a:t>
            </a:r>
            <a:r>
              <a:rPr lang="en-US" dirty="0" err="1"/>
              <a:t>và</a:t>
            </a:r>
            <a:r>
              <a:rPr lang="en-US" dirty="0"/>
              <a:t> </a:t>
            </a:r>
            <a:r>
              <a:rPr lang="en-US" dirty="0" err="1"/>
              <a:t>nhấn</a:t>
            </a:r>
            <a:r>
              <a:rPr lang="en-US" dirty="0"/>
              <a:t> </a:t>
            </a:r>
            <a:r>
              <a:rPr lang="en-US" dirty="0" err="1"/>
              <a:t>ctrl+u</a:t>
            </a:r>
            <a:endParaRPr lang="en-US" dirty="0"/>
          </a:p>
          <a:p>
            <a:r>
              <a:rPr lang="en-US" dirty="0" err="1"/>
              <a:t>tất</a:t>
            </a:r>
            <a:r>
              <a:rPr lang="en-US" dirty="0"/>
              <a:t> </a:t>
            </a:r>
            <a:r>
              <a:rPr lang="en-US" dirty="0" err="1"/>
              <a:t>cả</a:t>
            </a:r>
            <a:r>
              <a:rPr lang="en-US" dirty="0"/>
              <a:t> </a:t>
            </a:r>
            <a:r>
              <a:rPr lang="en-US" dirty="0" err="1"/>
              <a:t>đều</a:t>
            </a:r>
            <a:r>
              <a:rPr lang="en-US" dirty="0"/>
              <a:t> </a:t>
            </a:r>
            <a:r>
              <a:rPr lang="en-US" dirty="0" err="1"/>
              <a:t>đúng</a:t>
            </a:r>
            <a:r>
              <a:rPr lang="en-US" dirty="0"/>
              <a:t> </a:t>
            </a:r>
          </a:p>
          <a:p>
            <a:r>
              <a:rPr lang="en-US" dirty="0" err="1"/>
              <a:t>Tất</a:t>
            </a:r>
            <a:r>
              <a:rPr lang="en-US" dirty="0"/>
              <a:t> </a:t>
            </a:r>
            <a:r>
              <a:rPr lang="en-US" dirty="0" err="1"/>
              <a:t>cả</a:t>
            </a:r>
            <a:r>
              <a:rPr lang="en-US" dirty="0"/>
              <a:t> </a:t>
            </a:r>
            <a:r>
              <a:rPr lang="en-US" dirty="0" err="1"/>
              <a:t>đều</a:t>
            </a:r>
            <a:r>
              <a:rPr lang="en-US" dirty="0"/>
              <a:t> </a:t>
            </a:r>
            <a:r>
              <a:rPr lang="en-US" dirty="0" err="1"/>
              <a:t>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33</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91756" y="17952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7" name="Rectangle 16"/>
          <p:cNvSpPr/>
          <p:nvPr/>
        </p:nvSpPr>
        <p:spPr>
          <a:xfrm>
            <a:off x="206542" y="183387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8541352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3" grpId="0" animBg="1"/>
      <p:bldP spid="13" grpId="1" animBg="1"/>
      <p:bldP spid="17" grpId="0" animBg="1"/>
      <p:bldP spid="15" grpId="0" animBg="1"/>
      <p:bldP spid="1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khi</a:t>
            </a:r>
            <a:r>
              <a:rPr lang="en-US" dirty="0"/>
              <a:t> </a:t>
            </a:r>
            <a:r>
              <a:rPr lang="en-US" dirty="0" err="1"/>
              <a:t>thao</a:t>
            </a:r>
            <a:r>
              <a:rPr lang="en-US" dirty="0"/>
              <a:t> </a:t>
            </a:r>
            <a:r>
              <a:rPr lang="en-US" dirty="0" err="1"/>
              <a:t>tác</a:t>
            </a:r>
            <a:r>
              <a:rPr lang="en-US" dirty="0"/>
              <a:t> </a:t>
            </a:r>
            <a:r>
              <a:rPr lang="en-US" dirty="0" err="1"/>
              <a:t>trên</a:t>
            </a:r>
            <a:r>
              <a:rPr lang="en-US" dirty="0"/>
              <a:t> </a:t>
            </a:r>
            <a:r>
              <a:rPr lang="en-US" dirty="0" err="1"/>
              <a:t>thanh</a:t>
            </a:r>
            <a:r>
              <a:rPr lang="en-US" dirty="0"/>
              <a:t> ribbon </a:t>
            </a:r>
            <a:r>
              <a:rPr lang="en-US" dirty="0" err="1"/>
              <a:t>của</a:t>
            </a:r>
            <a:r>
              <a:rPr lang="en-US" dirty="0"/>
              <a:t> </a:t>
            </a:r>
            <a:r>
              <a:rPr lang="en-US" dirty="0" err="1"/>
              <a:t>Ms</a:t>
            </a:r>
            <a:r>
              <a:rPr lang="en-US" dirty="0"/>
              <a:t> Excel ta </a:t>
            </a:r>
            <a:r>
              <a:rPr lang="en-US" dirty="0" err="1"/>
              <a:t>có</a:t>
            </a:r>
            <a:r>
              <a:rPr lang="en-US" dirty="0"/>
              <a:t> </a:t>
            </a:r>
            <a:r>
              <a:rPr lang="en-US" dirty="0" err="1"/>
              <a:t>thể</a:t>
            </a:r>
            <a:r>
              <a:rPr lang="en-US" dirty="0"/>
              <a:t> di </a:t>
            </a:r>
            <a:r>
              <a:rPr lang="en-US" dirty="0" err="1"/>
              <a:t>chuyển</a:t>
            </a:r>
            <a:r>
              <a:rPr lang="en-US" dirty="0"/>
              <a:t> </a:t>
            </a:r>
            <a:r>
              <a:rPr lang="en-US" dirty="0" err="1"/>
              <a:t>đến</a:t>
            </a:r>
            <a:r>
              <a:rPr lang="en-US" dirty="0"/>
              <a:t> </a:t>
            </a:r>
            <a:r>
              <a:rPr lang="en-US" dirty="0" err="1"/>
              <a:t>từng</a:t>
            </a:r>
            <a:r>
              <a:rPr lang="en-US" dirty="0"/>
              <a:t> </a:t>
            </a:r>
            <a:r>
              <a:rPr lang="en-US" dirty="0" err="1"/>
              <a:t>thẻ</a:t>
            </a:r>
            <a:r>
              <a:rPr lang="en-US" dirty="0"/>
              <a:t> </a:t>
            </a:r>
            <a:r>
              <a:rPr lang="en-US" dirty="0" err="1"/>
              <a:t>tác</a:t>
            </a:r>
            <a:r>
              <a:rPr lang="en-US" dirty="0"/>
              <a:t> </a:t>
            </a:r>
            <a:r>
              <a:rPr lang="en-US" dirty="0" err="1"/>
              <a:t>vụ</a:t>
            </a:r>
            <a:r>
              <a:rPr lang="en-US" dirty="0"/>
              <a:t> </a:t>
            </a:r>
            <a:r>
              <a:rPr lang="en-US" dirty="0" err="1"/>
              <a:t>bằng</a:t>
            </a:r>
            <a:r>
              <a:rPr lang="en-US" dirty="0"/>
              <a:t> </a:t>
            </a:r>
            <a:r>
              <a:rPr lang="en-US" dirty="0" err="1"/>
              <a:t>cách</a:t>
            </a:r>
            <a:endParaRPr lang="en-US" dirty="0"/>
          </a:p>
        </p:txBody>
      </p:sp>
      <p:sp>
        <p:nvSpPr>
          <p:cNvPr id="3" name="Content Placeholder 2"/>
          <p:cNvSpPr>
            <a:spLocks noGrp="1"/>
          </p:cNvSpPr>
          <p:nvPr>
            <p:ph idx="1"/>
          </p:nvPr>
        </p:nvSpPr>
        <p:spPr/>
        <p:txBody>
          <a:bodyPr/>
          <a:lstStyle/>
          <a:p>
            <a:r>
              <a:rPr lang="vi-VN" dirty="0"/>
              <a:t>nhấn chuột trái lần lượt trên từng thẻ muốn sử dụng </a:t>
            </a:r>
            <a:endParaRPr lang="en-US" dirty="0"/>
          </a:p>
          <a:p>
            <a:r>
              <a:rPr lang="vi-VN" dirty="0"/>
              <a:t>đặt trỏ chuột trong phạm vi của tinh R</a:t>
            </a:r>
            <a:r>
              <a:rPr lang="en-US" dirty="0" err="1"/>
              <a:t>i</a:t>
            </a:r>
            <a:r>
              <a:rPr lang="vi-VN" dirty="0"/>
              <a:t>b</a:t>
            </a:r>
            <a:r>
              <a:rPr lang="en-US" dirty="0" err="1"/>
              <a:t>bo</a:t>
            </a:r>
            <a:r>
              <a:rPr lang="vi-VN" dirty="0"/>
              <a:t>n sau đó sử dụng con lăn trên chuột để di chuyển đến thẻ mong muốn sử dụng </a:t>
            </a:r>
            <a:endParaRPr lang="en-US" dirty="0"/>
          </a:p>
          <a:p>
            <a:r>
              <a:rPr lang="vi-VN" dirty="0"/>
              <a:t>nhấn chuột phải trên từng thẻ muốn sử dụng </a:t>
            </a:r>
            <a:endParaRPr lang="en-US" dirty="0"/>
          </a:p>
          <a:p>
            <a:r>
              <a:rPr lang="vi-VN" dirty="0"/>
              <a:t>tất cả đều sai </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34</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3" name="Rectangle 12"/>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0898824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6" grpId="0" animBg="1"/>
      <p:bldP spid="16" grpId="1" animBg="1"/>
      <p:bldP spid="17" grpId="0" animBg="1"/>
      <p:bldP spid="13" grpId="0" animBg="1"/>
      <p:bldP spid="1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Chọn</a:t>
            </a:r>
            <a:r>
              <a:rPr lang="en-US" dirty="0"/>
              <a:t> </a:t>
            </a:r>
            <a:r>
              <a:rPr lang="en-US" dirty="0" err="1"/>
              <a:t>phát</a:t>
            </a:r>
            <a:r>
              <a:rPr lang="en-US" dirty="0"/>
              <a:t> </a:t>
            </a:r>
            <a:r>
              <a:rPr lang="en-US" dirty="0" err="1"/>
              <a:t>biểu</a:t>
            </a:r>
            <a:r>
              <a:rPr lang="en-US" dirty="0"/>
              <a:t> </a:t>
            </a:r>
            <a:r>
              <a:rPr lang="en-US" dirty="0" err="1"/>
              <a:t>đúng</a:t>
            </a:r>
            <a:r>
              <a:rPr lang="en-US" dirty="0"/>
              <a:t> </a:t>
            </a:r>
            <a:r>
              <a:rPr lang="en-US" dirty="0" err="1"/>
              <a:t>nhất</a:t>
            </a:r>
            <a:endParaRPr lang="en-US" dirty="0"/>
          </a:p>
        </p:txBody>
      </p:sp>
      <p:sp>
        <p:nvSpPr>
          <p:cNvPr id="3" name="Content Placeholder 2"/>
          <p:cNvSpPr>
            <a:spLocks noGrp="1"/>
          </p:cNvSpPr>
          <p:nvPr>
            <p:ph idx="1"/>
          </p:nvPr>
        </p:nvSpPr>
        <p:spPr/>
        <p:txBody>
          <a:bodyPr/>
          <a:lstStyle/>
          <a:p>
            <a:r>
              <a:rPr lang="en-US" dirty="0" err="1"/>
              <a:t>nhóm</a:t>
            </a:r>
            <a:r>
              <a:rPr lang="en-US" dirty="0"/>
              <a:t> </a:t>
            </a:r>
            <a:r>
              <a:rPr lang="en-US" dirty="0" err="1"/>
              <a:t>lệnh</a:t>
            </a:r>
            <a:r>
              <a:rPr lang="en-US" dirty="0"/>
              <a:t> </a:t>
            </a:r>
            <a:r>
              <a:rPr lang="en-US" dirty="0" err="1"/>
              <a:t>trong</a:t>
            </a:r>
            <a:r>
              <a:rPr lang="en-US" dirty="0"/>
              <a:t> </a:t>
            </a:r>
            <a:r>
              <a:rPr lang="en-US" dirty="0" err="1"/>
              <a:t>thẻ</a:t>
            </a:r>
            <a:r>
              <a:rPr lang="en-US" dirty="0"/>
              <a:t> Insert/header and footer </a:t>
            </a:r>
            <a:r>
              <a:rPr lang="en-US" dirty="0" err="1"/>
              <a:t>chỉ</a:t>
            </a:r>
            <a:r>
              <a:rPr lang="en-US" dirty="0"/>
              <a:t> </a:t>
            </a:r>
            <a:r>
              <a:rPr lang="en-US" dirty="0" err="1"/>
              <a:t>dùng</a:t>
            </a:r>
            <a:r>
              <a:rPr lang="en-US" dirty="0"/>
              <a:t> </a:t>
            </a:r>
            <a:r>
              <a:rPr lang="en-US" dirty="0" err="1"/>
              <a:t>để</a:t>
            </a:r>
            <a:r>
              <a:rPr lang="en-US" dirty="0"/>
              <a:t> </a:t>
            </a:r>
            <a:r>
              <a:rPr lang="en-US" dirty="0" err="1"/>
              <a:t>chèn</a:t>
            </a:r>
            <a:r>
              <a:rPr lang="en-US" dirty="0"/>
              <a:t> </a:t>
            </a:r>
            <a:r>
              <a:rPr lang="en-US" dirty="0" err="1"/>
              <a:t>nội</a:t>
            </a:r>
            <a:r>
              <a:rPr lang="en-US" dirty="0"/>
              <a:t> dung </a:t>
            </a:r>
            <a:r>
              <a:rPr lang="en-US" dirty="0" err="1"/>
              <a:t>lên</a:t>
            </a:r>
            <a:r>
              <a:rPr lang="en-US" dirty="0"/>
              <a:t> </a:t>
            </a:r>
            <a:r>
              <a:rPr lang="en-US" dirty="0" err="1"/>
              <a:t>đầu</a:t>
            </a:r>
            <a:r>
              <a:rPr lang="en-US" dirty="0"/>
              <a:t> </a:t>
            </a:r>
            <a:r>
              <a:rPr lang="en-US" dirty="0" err="1"/>
              <a:t>trang</a:t>
            </a:r>
            <a:r>
              <a:rPr lang="en-US" dirty="0"/>
              <a:t> in </a:t>
            </a:r>
          </a:p>
          <a:p>
            <a:r>
              <a:rPr lang="en-US" dirty="0" err="1"/>
              <a:t>nhóm</a:t>
            </a:r>
            <a:r>
              <a:rPr lang="en-US" dirty="0"/>
              <a:t> </a:t>
            </a:r>
            <a:r>
              <a:rPr lang="en-US" dirty="0" err="1"/>
              <a:t>lệnh</a:t>
            </a:r>
            <a:r>
              <a:rPr lang="en-US" dirty="0"/>
              <a:t> </a:t>
            </a:r>
            <a:r>
              <a:rPr lang="en-US" dirty="0" err="1"/>
              <a:t>trong</a:t>
            </a:r>
            <a:r>
              <a:rPr lang="en-US" dirty="0"/>
              <a:t> </a:t>
            </a:r>
            <a:r>
              <a:rPr lang="en-US" dirty="0" err="1"/>
              <a:t>thẻ</a:t>
            </a:r>
            <a:r>
              <a:rPr lang="en-US" dirty="0"/>
              <a:t> Insert/header and footer </a:t>
            </a:r>
            <a:r>
              <a:rPr lang="en-US" dirty="0" err="1"/>
              <a:t>chỉ</a:t>
            </a:r>
            <a:r>
              <a:rPr lang="en-US" dirty="0"/>
              <a:t> </a:t>
            </a:r>
            <a:r>
              <a:rPr lang="en-US" dirty="0" err="1"/>
              <a:t>dùng</a:t>
            </a:r>
            <a:r>
              <a:rPr lang="en-US" dirty="0"/>
              <a:t> </a:t>
            </a:r>
            <a:r>
              <a:rPr lang="en-US" dirty="0" err="1"/>
              <a:t>để</a:t>
            </a:r>
            <a:r>
              <a:rPr lang="en-US" dirty="0"/>
              <a:t> </a:t>
            </a:r>
            <a:r>
              <a:rPr lang="en-US" dirty="0" err="1"/>
              <a:t>chèn</a:t>
            </a:r>
            <a:r>
              <a:rPr lang="en-US" dirty="0"/>
              <a:t> </a:t>
            </a:r>
            <a:r>
              <a:rPr lang="en-US" dirty="0" err="1"/>
              <a:t>nội</a:t>
            </a:r>
            <a:r>
              <a:rPr lang="en-US" dirty="0"/>
              <a:t> dung </a:t>
            </a:r>
            <a:r>
              <a:rPr lang="en-US" dirty="0" err="1"/>
              <a:t>lên</a:t>
            </a:r>
            <a:r>
              <a:rPr lang="en-US" dirty="0"/>
              <a:t> </a:t>
            </a:r>
            <a:r>
              <a:rPr lang="en-US" dirty="0" err="1"/>
              <a:t>cuối</a:t>
            </a:r>
            <a:r>
              <a:rPr lang="en-US" dirty="0"/>
              <a:t> </a:t>
            </a:r>
            <a:r>
              <a:rPr lang="en-US" dirty="0" err="1"/>
              <a:t>trang</a:t>
            </a:r>
            <a:r>
              <a:rPr lang="en-US" dirty="0"/>
              <a:t> in </a:t>
            </a:r>
          </a:p>
          <a:p>
            <a:r>
              <a:rPr lang="en-US" dirty="0" err="1"/>
              <a:t>tất</a:t>
            </a:r>
            <a:r>
              <a:rPr lang="en-US" dirty="0"/>
              <a:t> </a:t>
            </a:r>
            <a:r>
              <a:rPr lang="en-US" dirty="0" err="1"/>
              <a:t>cả</a:t>
            </a:r>
            <a:r>
              <a:rPr lang="en-US" dirty="0"/>
              <a:t> </a:t>
            </a:r>
            <a:r>
              <a:rPr lang="en-US" dirty="0" err="1"/>
              <a:t>đều</a:t>
            </a:r>
            <a:r>
              <a:rPr lang="en-US" dirty="0"/>
              <a:t> </a:t>
            </a:r>
            <a:r>
              <a:rPr lang="en-US" dirty="0" err="1"/>
              <a:t>đúng</a:t>
            </a:r>
            <a:r>
              <a:rPr lang="en-US" dirty="0"/>
              <a:t> </a:t>
            </a:r>
          </a:p>
          <a:p>
            <a:r>
              <a:rPr lang="en-US" dirty="0" err="1"/>
              <a:t>Tất</a:t>
            </a:r>
            <a:r>
              <a:rPr lang="en-US" dirty="0"/>
              <a:t> </a:t>
            </a:r>
            <a:r>
              <a:rPr lang="en-US" dirty="0" err="1"/>
              <a:t>cả</a:t>
            </a:r>
            <a:r>
              <a:rPr lang="en-US" dirty="0"/>
              <a:t> </a:t>
            </a:r>
            <a:r>
              <a:rPr lang="en-US" dirty="0" err="1"/>
              <a:t>đều</a:t>
            </a:r>
            <a:r>
              <a:rPr lang="en-US" dirty="0"/>
              <a:t> </a:t>
            </a:r>
            <a:r>
              <a:rPr lang="en-US" dirty="0" err="1"/>
              <a:t>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35</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1030172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Chọn</a:t>
            </a:r>
            <a:r>
              <a:rPr lang="en-US" dirty="0"/>
              <a:t> </a:t>
            </a:r>
            <a:r>
              <a:rPr lang="en-US" dirty="0" err="1"/>
              <a:t>phát</a:t>
            </a:r>
            <a:r>
              <a:rPr lang="en-US" dirty="0"/>
              <a:t> </a:t>
            </a:r>
            <a:r>
              <a:rPr lang="en-US" dirty="0" err="1"/>
              <a:t>biểu</a:t>
            </a:r>
            <a:r>
              <a:rPr lang="en-US" dirty="0"/>
              <a:t> </a:t>
            </a:r>
            <a:r>
              <a:rPr lang="en-US" dirty="0" err="1"/>
              <a:t>đúng</a:t>
            </a:r>
            <a:r>
              <a:rPr lang="en-US" dirty="0"/>
              <a:t> </a:t>
            </a:r>
            <a:r>
              <a:rPr lang="en-US" dirty="0" err="1"/>
              <a:t>nhất</a:t>
            </a:r>
            <a:endParaRPr lang="en-US" dirty="0"/>
          </a:p>
        </p:txBody>
      </p:sp>
      <p:sp>
        <p:nvSpPr>
          <p:cNvPr id="3" name="Content Placeholder 2"/>
          <p:cNvSpPr>
            <a:spLocks noGrp="1"/>
          </p:cNvSpPr>
          <p:nvPr>
            <p:ph idx="1"/>
          </p:nvPr>
        </p:nvSpPr>
        <p:spPr/>
        <p:txBody>
          <a:bodyPr/>
          <a:lstStyle/>
          <a:p>
            <a:r>
              <a:rPr lang="en-US" dirty="0" err="1"/>
              <a:t>không</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chức</a:t>
            </a:r>
            <a:r>
              <a:rPr lang="en-US" dirty="0"/>
              <a:t> </a:t>
            </a:r>
            <a:r>
              <a:rPr lang="en-US" dirty="0" err="1"/>
              <a:t>năng</a:t>
            </a:r>
            <a:r>
              <a:rPr lang="en-US" dirty="0"/>
              <a:t> </a:t>
            </a:r>
            <a:r>
              <a:rPr lang="en-US" dirty="0" err="1"/>
              <a:t>chèn</a:t>
            </a:r>
            <a:r>
              <a:rPr lang="en-US" dirty="0"/>
              <a:t> </a:t>
            </a:r>
            <a:r>
              <a:rPr lang="en-US" dirty="0" err="1"/>
              <a:t>số</a:t>
            </a:r>
            <a:r>
              <a:rPr lang="en-US" dirty="0"/>
              <a:t> </a:t>
            </a:r>
            <a:r>
              <a:rPr lang="en-US" dirty="0" err="1"/>
              <a:t>trang</a:t>
            </a:r>
            <a:r>
              <a:rPr lang="en-US" dirty="0"/>
              <a:t> </a:t>
            </a:r>
            <a:r>
              <a:rPr lang="en-US" dirty="0" err="1"/>
              <a:t>trong</a:t>
            </a:r>
            <a:r>
              <a:rPr lang="en-US" dirty="0"/>
              <a:t> </a:t>
            </a:r>
            <a:r>
              <a:rPr lang="en-US" dirty="0" err="1"/>
              <a:t>phần</a:t>
            </a:r>
            <a:r>
              <a:rPr lang="en-US" dirty="0"/>
              <a:t> header </a:t>
            </a:r>
          </a:p>
          <a:p>
            <a:r>
              <a:rPr lang="en-US" dirty="0" err="1"/>
              <a:t>không</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chức</a:t>
            </a:r>
            <a:r>
              <a:rPr lang="en-US" dirty="0"/>
              <a:t> </a:t>
            </a:r>
            <a:r>
              <a:rPr lang="en-US" dirty="0" err="1"/>
              <a:t>năng</a:t>
            </a:r>
            <a:r>
              <a:rPr lang="en-US" dirty="0"/>
              <a:t> </a:t>
            </a:r>
            <a:r>
              <a:rPr lang="en-US" dirty="0" err="1"/>
              <a:t>chèn</a:t>
            </a:r>
            <a:r>
              <a:rPr lang="en-US" dirty="0"/>
              <a:t> </a:t>
            </a:r>
            <a:r>
              <a:rPr lang="en-US" dirty="0" err="1"/>
              <a:t>số</a:t>
            </a:r>
            <a:r>
              <a:rPr lang="en-US" dirty="0"/>
              <a:t> </a:t>
            </a:r>
            <a:r>
              <a:rPr lang="en-US" dirty="0" err="1"/>
              <a:t>trang</a:t>
            </a:r>
            <a:r>
              <a:rPr lang="en-US" dirty="0"/>
              <a:t> </a:t>
            </a:r>
            <a:r>
              <a:rPr lang="en-US" dirty="0" err="1"/>
              <a:t>trong</a:t>
            </a:r>
            <a:r>
              <a:rPr lang="en-US" dirty="0"/>
              <a:t> </a:t>
            </a:r>
            <a:r>
              <a:rPr lang="en-US" dirty="0" err="1"/>
              <a:t>phần</a:t>
            </a:r>
            <a:r>
              <a:rPr lang="en-US" dirty="0"/>
              <a:t> footer </a:t>
            </a:r>
          </a:p>
          <a:p>
            <a:r>
              <a:rPr lang="en-US" dirty="0" err="1"/>
              <a:t>có</a:t>
            </a:r>
            <a:r>
              <a:rPr lang="en-US" dirty="0"/>
              <a:t> </a:t>
            </a:r>
            <a:r>
              <a:rPr lang="en-US" dirty="0" err="1"/>
              <a:t>thể</a:t>
            </a:r>
            <a:r>
              <a:rPr lang="en-US" dirty="0"/>
              <a:t> </a:t>
            </a:r>
            <a:r>
              <a:rPr lang="en-US" dirty="0" err="1"/>
              <a:t>chèn</a:t>
            </a:r>
            <a:r>
              <a:rPr lang="en-US" dirty="0"/>
              <a:t> </a:t>
            </a:r>
            <a:r>
              <a:rPr lang="en-US" dirty="0" err="1"/>
              <a:t>số</a:t>
            </a:r>
            <a:r>
              <a:rPr lang="en-US" dirty="0"/>
              <a:t> </a:t>
            </a:r>
            <a:r>
              <a:rPr lang="en-US" dirty="0" err="1"/>
              <a:t>trang</a:t>
            </a:r>
            <a:r>
              <a:rPr lang="en-US" dirty="0"/>
              <a:t> </a:t>
            </a:r>
            <a:r>
              <a:rPr lang="en-US" dirty="0" err="1"/>
              <a:t>trong</a:t>
            </a:r>
            <a:r>
              <a:rPr lang="en-US" dirty="0"/>
              <a:t> </a:t>
            </a:r>
            <a:r>
              <a:rPr lang="en-US" dirty="0" err="1"/>
              <a:t>các</a:t>
            </a:r>
            <a:r>
              <a:rPr lang="en-US" dirty="0"/>
              <a:t> </a:t>
            </a:r>
            <a:r>
              <a:rPr lang="en-US" dirty="0" err="1"/>
              <a:t>phần</a:t>
            </a:r>
            <a:r>
              <a:rPr lang="en-US" dirty="0"/>
              <a:t> header and footer </a:t>
            </a:r>
            <a:r>
              <a:rPr lang="en-US" dirty="0" err="1"/>
              <a:t>của</a:t>
            </a:r>
            <a:r>
              <a:rPr lang="en-US" dirty="0"/>
              <a:t> </a:t>
            </a:r>
            <a:r>
              <a:rPr lang="en-US" dirty="0" err="1"/>
              <a:t>bảng</a:t>
            </a:r>
            <a:r>
              <a:rPr lang="en-US" dirty="0"/>
              <a:t> </a:t>
            </a:r>
            <a:r>
              <a:rPr lang="en-US" dirty="0" err="1"/>
              <a:t>tính</a:t>
            </a:r>
            <a:r>
              <a:rPr lang="en-US" dirty="0"/>
              <a:t> </a:t>
            </a:r>
          </a:p>
          <a:p>
            <a:r>
              <a:rPr lang="en-US" dirty="0" err="1"/>
              <a:t>có</a:t>
            </a:r>
            <a:r>
              <a:rPr lang="en-US" dirty="0"/>
              <a:t> </a:t>
            </a:r>
            <a:r>
              <a:rPr lang="en-US" dirty="0" err="1"/>
              <a:t>thể</a:t>
            </a:r>
            <a:r>
              <a:rPr lang="en-US" dirty="0"/>
              <a:t> </a:t>
            </a:r>
            <a:r>
              <a:rPr lang="en-US" dirty="0" err="1"/>
              <a:t>chèn</a:t>
            </a:r>
            <a:r>
              <a:rPr lang="en-US" dirty="0"/>
              <a:t> </a:t>
            </a:r>
            <a:r>
              <a:rPr lang="en-US" dirty="0" err="1"/>
              <a:t>số</a:t>
            </a:r>
            <a:r>
              <a:rPr lang="en-US" dirty="0"/>
              <a:t> </a:t>
            </a:r>
            <a:r>
              <a:rPr lang="en-US" dirty="0" err="1"/>
              <a:t>trang</a:t>
            </a:r>
            <a:r>
              <a:rPr lang="en-US" dirty="0"/>
              <a:t> 1 </a:t>
            </a:r>
            <a:r>
              <a:rPr lang="en-US" dirty="0" err="1"/>
              <a:t>trong</a:t>
            </a:r>
            <a:r>
              <a:rPr lang="en-US" dirty="0"/>
              <a:t> 2 </a:t>
            </a:r>
            <a:r>
              <a:rPr lang="en-US" dirty="0" err="1"/>
              <a:t>phần</a:t>
            </a:r>
            <a:r>
              <a:rPr lang="en-US" dirty="0"/>
              <a:t> header and footer </a:t>
            </a:r>
            <a:r>
              <a:rPr lang="en-US" dirty="0" err="1"/>
              <a:t>trên</a:t>
            </a:r>
            <a:r>
              <a:rPr lang="en-US" dirty="0"/>
              <a:t> </a:t>
            </a:r>
            <a:r>
              <a:rPr lang="en-US" dirty="0" err="1"/>
              <a:t>cùng</a:t>
            </a:r>
            <a:r>
              <a:rPr lang="en-US" dirty="0"/>
              <a:t> </a:t>
            </a:r>
            <a:r>
              <a:rPr lang="en-US" dirty="0" err="1"/>
              <a:t>một</a:t>
            </a:r>
            <a:r>
              <a:rPr lang="en-US" dirty="0"/>
              <a:t> </a:t>
            </a:r>
            <a:r>
              <a:rPr lang="en-US" dirty="0" err="1"/>
              <a:t>trang</a:t>
            </a:r>
            <a:r>
              <a:rPr lang="en-US" dirty="0"/>
              <a:t> </a:t>
            </a:r>
          </a:p>
          <a:p>
            <a:r>
              <a:rPr lang="en-US" dirty="0" err="1"/>
              <a:t>câu</a:t>
            </a:r>
            <a:r>
              <a:rPr lang="en-US" dirty="0"/>
              <a:t> AB </a:t>
            </a:r>
            <a:r>
              <a:rPr lang="en-US" dirty="0" err="1"/>
              <a:t>đúng</a:t>
            </a:r>
            <a:r>
              <a:rPr lang="en-US" dirty="0"/>
              <a:t> CD </a:t>
            </a:r>
            <a:r>
              <a:rPr lang="en-US" dirty="0" err="1"/>
              <a:t>sai</a:t>
            </a:r>
            <a:r>
              <a:rPr lang="en-US" dirty="0"/>
              <a:t> </a:t>
            </a:r>
          </a:p>
          <a:p>
            <a:r>
              <a:rPr lang="en-US" dirty="0" err="1"/>
              <a:t>câu</a:t>
            </a:r>
            <a:r>
              <a:rPr lang="en-US" dirty="0"/>
              <a:t> AB </a:t>
            </a:r>
            <a:r>
              <a:rPr lang="en-US" dirty="0" err="1"/>
              <a:t>sai</a:t>
            </a:r>
            <a:r>
              <a:rPr lang="en-US" dirty="0"/>
              <a:t> CD </a:t>
            </a:r>
            <a:r>
              <a:rPr lang="en-US" dirty="0" err="1"/>
              <a:t>đúng</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36</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48412" y="509608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93064" y="509608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F</a:t>
            </a:r>
          </a:p>
        </p:txBody>
      </p:sp>
      <p:sp>
        <p:nvSpPr>
          <p:cNvPr id="18" name="Rectangle 17"/>
          <p:cNvSpPr/>
          <p:nvPr/>
        </p:nvSpPr>
        <p:spPr>
          <a:xfrm>
            <a:off x="838200" y="2921021"/>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9" name="Rectangle 18"/>
          <p:cNvSpPr/>
          <p:nvPr/>
        </p:nvSpPr>
        <p:spPr>
          <a:xfrm>
            <a:off x="152986" y="2960107"/>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20" name="Rectangle 19"/>
          <p:cNvSpPr/>
          <p:nvPr/>
        </p:nvSpPr>
        <p:spPr>
          <a:xfrm>
            <a:off x="856781" y="372105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21" name="Rectangle 20"/>
          <p:cNvSpPr/>
          <p:nvPr/>
        </p:nvSpPr>
        <p:spPr>
          <a:xfrm>
            <a:off x="171567" y="376013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22" name="Rectangle 21"/>
          <p:cNvSpPr/>
          <p:nvPr/>
        </p:nvSpPr>
        <p:spPr>
          <a:xfrm>
            <a:off x="870204" y="44845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E</a:t>
            </a:r>
          </a:p>
        </p:txBody>
      </p:sp>
      <p:sp>
        <p:nvSpPr>
          <p:cNvPr id="23" name="Rectangle 22"/>
          <p:cNvSpPr/>
          <p:nvPr/>
        </p:nvSpPr>
        <p:spPr>
          <a:xfrm>
            <a:off x="184990" y="4523591"/>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8564306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8"/>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38" restart="whenNotActive" fill="hold" evtFilter="cancelBubble" nodeType="interactiveSeq">
                <p:stCondLst>
                  <p:cond evt="onClick" delay="0">
                    <p:tgtEl>
                      <p:spTgt spid="20"/>
                    </p:tgtEl>
                  </p:cond>
                </p:stCondLst>
                <p:endSync evt="end" delay="0">
                  <p:rtn val="all"/>
                </p:endSync>
                <p:childTnLst>
                  <p:par>
                    <p:cTn id="39" fill="hold">
                      <p:stCondLst>
                        <p:cond delay="0"/>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par>
                          <p:cTn id="44" fill="hold">
                            <p:stCondLst>
                              <p:cond delay="500"/>
                            </p:stCondLst>
                            <p:childTnLst>
                              <p:par>
                                <p:cTn id="45" presetID="10" presetClass="exit" presetSubtype="0" fill="hold" grpId="1" nodeType="afterEffect">
                                  <p:stCondLst>
                                    <p:cond delay="0"/>
                                  </p:stCondLst>
                                  <p:childTnLst>
                                    <p:animEffect transition="out" filter="fad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48" restart="whenNotActive" fill="hold" evtFilter="cancelBubble" nodeType="interactiveSeq">
                <p:stCondLst>
                  <p:cond evt="onClick" delay="0">
                    <p:tgtEl>
                      <p:spTgt spid="22"/>
                    </p:tgtEl>
                  </p:cond>
                </p:stCondLst>
                <p:endSync evt="end" delay="0">
                  <p:rtn val="all"/>
                </p:endSync>
                <p:childTnLst>
                  <p:par>
                    <p:cTn id="49" fill="hold">
                      <p:stCondLst>
                        <p:cond delay="0"/>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par>
                          <p:cTn id="54" fill="hold">
                            <p:stCondLst>
                              <p:cond delay="500"/>
                            </p:stCondLst>
                            <p:childTnLst>
                              <p:par>
                                <p:cTn id="55" presetID="10" presetClass="exit" presetSubtype="0" fill="hold" grpId="1" nodeType="afterEffect">
                                  <p:stCondLst>
                                    <p:cond delay="0"/>
                                  </p:stCondLst>
                                  <p:childTnLst>
                                    <p:animEffect transition="out" filter="fade">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6" grpId="0" animBg="1"/>
      <p:bldP spid="16" grpId="1" animBg="1"/>
      <p:bldP spid="13" grpId="0" animBg="1"/>
      <p:bldP spid="13" grpId="1" animBg="1"/>
      <p:bldP spid="14" grpId="0" animBg="1"/>
      <p:bldP spid="19" grpId="0" animBg="1"/>
      <p:bldP spid="19" grpId="1" animBg="1"/>
      <p:bldP spid="21" grpId="0" animBg="1"/>
      <p:bldP spid="21" grpId="1" animBg="1"/>
      <p:bldP spid="23" grpId="0" animBg="1"/>
      <p:bldP spid="2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địa</a:t>
            </a:r>
            <a:r>
              <a:rPr lang="en-US" dirty="0"/>
              <a:t> </a:t>
            </a:r>
            <a:r>
              <a:rPr lang="en-US" dirty="0" err="1"/>
              <a:t>chỉ</a:t>
            </a:r>
            <a:r>
              <a:rPr lang="en-US" dirty="0"/>
              <a:t> </a:t>
            </a:r>
            <a:r>
              <a:rPr lang="en-US" dirty="0" err="1"/>
              <a:t>của</a:t>
            </a:r>
            <a:r>
              <a:rPr lang="en-US" dirty="0"/>
              <a:t> </a:t>
            </a:r>
            <a:r>
              <a:rPr lang="en-US" dirty="0" err="1"/>
              <a:t>một</a:t>
            </a:r>
            <a:r>
              <a:rPr lang="en-US" dirty="0"/>
              <a:t> ô </a:t>
            </a:r>
            <a:r>
              <a:rPr lang="en-US" dirty="0" err="1"/>
              <a:t>tính</a:t>
            </a:r>
            <a:r>
              <a:rPr lang="en-US" dirty="0"/>
              <a:t> </a:t>
            </a:r>
            <a:r>
              <a:rPr lang="en-US" dirty="0" err="1"/>
              <a:t>trong</a:t>
            </a:r>
            <a:r>
              <a:rPr lang="en-US" dirty="0"/>
              <a:t> </a:t>
            </a:r>
            <a:r>
              <a:rPr lang="en-US" dirty="0" err="1"/>
              <a:t>Ms</a:t>
            </a:r>
            <a:r>
              <a:rPr lang="en-US" dirty="0"/>
              <a:t> Excel </a:t>
            </a:r>
            <a:r>
              <a:rPr lang="en-US" dirty="0" err="1"/>
              <a:t>ký</a:t>
            </a:r>
            <a:r>
              <a:rPr lang="en-US" dirty="0"/>
              <a:t> </a:t>
            </a:r>
            <a:r>
              <a:rPr lang="en-US" dirty="0" err="1"/>
              <a:t>hiệu</a:t>
            </a:r>
            <a:r>
              <a:rPr lang="en-US" dirty="0"/>
              <a:t> </a:t>
            </a:r>
            <a:r>
              <a:rPr lang="en-US" dirty="0" err="1"/>
              <a:t>là</a:t>
            </a:r>
            <a:r>
              <a:rPr lang="en-US" dirty="0"/>
              <a:t> A5 </a:t>
            </a:r>
            <a:r>
              <a:rPr lang="en-US" dirty="0" err="1"/>
              <a:t>có</a:t>
            </a:r>
            <a:r>
              <a:rPr lang="en-US" dirty="0"/>
              <a:t> </a:t>
            </a:r>
            <a:r>
              <a:rPr lang="en-US" dirty="0" err="1"/>
              <a:t>nghĩa</a:t>
            </a:r>
            <a:r>
              <a:rPr lang="en-US" dirty="0"/>
              <a:t> </a:t>
            </a:r>
            <a:r>
              <a:rPr lang="en-US" dirty="0" err="1"/>
              <a:t>là</a:t>
            </a:r>
            <a:endParaRPr lang="en-US" dirty="0"/>
          </a:p>
        </p:txBody>
      </p:sp>
      <p:sp>
        <p:nvSpPr>
          <p:cNvPr id="3" name="Content Placeholder 2"/>
          <p:cNvSpPr>
            <a:spLocks noGrp="1"/>
          </p:cNvSpPr>
          <p:nvPr>
            <p:ph idx="1"/>
          </p:nvPr>
        </p:nvSpPr>
        <p:spPr/>
        <p:txBody>
          <a:bodyPr/>
          <a:lstStyle/>
          <a:p>
            <a:r>
              <a:rPr lang="en-US" dirty="0"/>
              <a:t>ô</a:t>
            </a:r>
            <a:r>
              <a:rPr lang="vi-VN" dirty="0"/>
              <a:t> này thuộc dòng a cột 5 </a:t>
            </a:r>
            <a:endParaRPr lang="en-US" dirty="0"/>
          </a:p>
          <a:p>
            <a:r>
              <a:rPr lang="vi-VN" dirty="0"/>
              <a:t>ô này thuộc cột a </a:t>
            </a:r>
            <a:r>
              <a:rPr lang="en-US" dirty="0"/>
              <a:t>d</a:t>
            </a:r>
            <a:r>
              <a:rPr lang="vi-VN" dirty="0"/>
              <a:t>òng 5 </a:t>
            </a:r>
            <a:endParaRPr lang="en-US" dirty="0"/>
          </a:p>
          <a:p>
            <a:r>
              <a:rPr lang="vi-VN" dirty="0"/>
              <a:t>tất cả đều đúng </a:t>
            </a:r>
            <a:endParaRPr lang="en-US" dirty="0"/>
          </a:p>
          <a:p>
            <a:r>
              <a:rPr lang="vi-VN" dirty="0"/>
              <a:t>Tất cả đều sai </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37</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3" name="Rectangle 12"/>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8174087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6" grpId="0" animBg="1"/>
      <p:bldP spid="16" grpId="1" animBg="1"/>
      <p:bldP spid="17" grpId="0" animBg="1"/>
      <p:bldP spid="13" grpId="0" animBg="1"/>
      <p:bldP spid="13"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một</a:t>
            </a:r>
            <a:r>
              <a:rPr lang="en-US" dirty="0"/>
              <a:t> ô </a:t>
            </a:r>
            <a:r>
              <a:rPr lang="en-US" dirty="0" err="1"/>
              <a:t>tính</a:t>
            </a:r>
            <a:r>
              <a:rPr lang="en-US" dirty="0"/>
              <a:t> </a:t>
            </a:r>
            <a:r>
              <a:rPr lang="en-US" dirty="0" err="1"/>
              <a:t>trong</a:t>
            </a:r>
            <a:r>
              <a:rPr lang="en-US" dirty="0"/>
              <a:t> </a:t>
            </a:r>
            <a:r>
              <a:rPr lang="en-US" dirty="0" err="1"/>
              <a:t>Ms</a:t>
            </a:r>
            <a:r>
              <a:rPr lang="en-US" dirty="0"/>
              <a:t> Excel </a:t>
            </a:r>
            <a:r>
              <a:rPr lang="en-US" dirty="0" err="1"/>
              <a:t>ký</a:t>
            </a:r>
            <a:r>
              <a:rPr lang="en-US" dirty="0"/>
              <a:t> </a:t>
            </a:r>
            <a:r>
              <a:rPr lang="en-US" dirty="0" err="1"/>
              <a:t>hiệu</a:t>
            </a:r>
            <a:r>
              <a:rPr lang="en-US" dirty="0"/>
              <a:t> A$5 </a:t>
            </a:r>
            <a:r>
              <a:rPr lang="en-US" dirty="0" err="1"/>
              <a:t>Chọn</a:t>
            </a:r>
            <a:r>
              <a:rPr lang="en-US" dirty="0"/>
              <a:t> </a:t>
            </a:r>
            <a:r>
              <a:rPr lang="en-US" dirty="0" err="1"/>
              <a:t>phát</a:t>
            </a:r>
            <a:r>
              <a:rPr lang="en-US" dirty="0"/>
              <a:t> </a:t>
            </a:r>
            <a:r>
              <a:rPr lang="en-US" dirty="0" err="1"/>
              <a:t>biểu</a:t>
            </a:r>
            <a:r>
              <a:rPr lang="en-US" dirty="0"/>
              <a:t> </a:t>
            </a:r>
            <a:r>
              <a:rPr lang="en-US" dirty="0" err="1"/>
              <a:t>đúng</a:t>
            </a:r>
            <a:r>
              <a:rPr lang="en-US" dirty="0"/>
              <a:t> </a:t>
            </a:r>
            <a:r>
              <a:rPr lang="en-US" dirty="0" err="1"/>
              <a:t>nhất</a:t>
            </a:r>
            <a:r>
              <a:rPr lang="en-US" dirty="0"/>
              <a:t> </a:t>
            </a:r>
          </a:p>
        </p:txBody>
      </p:sp>
      <p:sp>
        <p:nvSpPr>
          <p:cNvPr id="3" name="Content Placeholder 2"/>
          <p:cNvSpPr>
            <a:spLocks noGrp="1"/>
          </p:cNvSpPr>
          <p:nvPr>
            <p:ph idx="1"/>
          </p:nvPr>
        </p:nvSpPr>
        <p:spPr/>
        <p:txBody>
          <a:bodyPr/>
          <a:lstStyle/>
          <a:p>
            <a:r>
              <a:rPr lang="en-US" dirty="0"/>
              <a:t>Ô </a:t>
            </a:r>
            <a:r>
              <a:rPr lang="vi-VN" dirty="0"/>
              <a:t>này được cố định cột </a:t>
            </a:r>
            <a:r>
              <a:rPr lang="en-US" dirty="0"/>
              <a:t>A</a:t>
            </a:r>
          </a:p>
          <a:p>
            <a:r>
              <a:rPr lang="vi-VN" dirty="0"/>
              <a:t>ô này được cố định dòng </a:t>
            </a:r>
            <a:r>
              <a:rPr lang="en-US" dirty="0"/>
              <a:t>A</a:t>
            </a:r>
            <a:r>
              <a:rPr lang="vi-VN" dirty="0"/>
              <a:t> </a:t>
            </a:r>
            <a:endParaRPr lang="en-US" dirty="0"/>
          </a:p>
          <a:p>
            <a:r>
              <a:rPr lang="vi-VN" dirty="0"/>
              <a:t>ô này được cố định cột 5 </a:t>
            </a:r>
            <a:endParaRPr lang="en-US" dirty="0"/>
          </a:p>
          <a:p>
            <a:r>
              <a:rPr lang="vi-VN" dirty="0"/>
              <a:t>ô này được cố định dòng 5 </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38</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21445912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chức</a:t>
            </a:r>
            <a:r>
              <a:rPr lang="en-US" dirty="0"/>
              <a:t> </a:t>
            </a:r>
            <a:r>
              <a:rPr lang="en-US" dirty="0" err="1"/>
              <a:t>năng</a:t>
            </a:r>
            <a:r>
              <a:rPr lang="en-US" dirty="0"/>
              <a:t> conditional formatting </a:t>
            </a:r>
            <a:r>
              <a:rPr lang="en-US" dirty="0" err="1"/>
              <a:t>để</a:t>
            </a:r>
            <a:r>
              <a:rPr lang="en-US" dirty="0"/>
              <a:t> </a:t>
            </a:r>
            <a:r>
              <a:rPr lang="en-US" dirty="0" err="1"/>
              <a:t>làm</a:t>
            </a:r>
            <a:r>
              <a:rPr lang="en-US" dirty="0"/>
              <a:t> </a:t>
            </a:r>
            <a:r>
              <a:rPr lang="en-US" dirty="0" err="1"/>
              <a:t>gì</a:t>
            </a:r>
            <a:r>
              <a:rPr lang="en-US" dirty="0"/>
              <a:t>?</a:t>
            </a:r>
          </a:p>
        </p:txBody>
      </p:sp>
      <p:sp>
        <p:nvSpPr>
          <p:cNvPr id="3" name="Content Placeholder 2"/>
          <p:cNvSpPr>
            <a:spLocks noGrp="1"/>
          </p:cNvSpPr>
          <p:nvPr>
            <p:ph idx="1"/>
          </p:nvPr>
        </p:nvSpPr>
        <p:spPr/>
        <p:txBody>
          <a:bodyPr/>
          <a:lstStyle/>
          <a:p>
            <a:r>
              <a:rPr lang="en-US" dirty="0" err="1"/>
              <a:t>Định</a:t>
            </a:r>
            <a:r>
              <a:rPr lang="en-US" dirty="0"/>
              <a:t> </a:t>
            </a:r>
            <a:r>
              <a:rPr lang="en-US" dirty="0" err="1"/>
              <a:t>dạng</a:t>
            </a:r>
            <a:r>
              <a:rPr lang="en-US" dirty="0"/>
              <a:t> </a:t>
            </a:r>
            <a:r>
              <a:rPr lang="en-US" dirty="0" err="1"/>
              <a:t>có</a:t>
            </a:r>
            <a:r>
              <a:rPr lang="en-US" dirty="0"/>
              <a:t> </a:t>
            </a:r>
            <a:r>
              <a:rPr lang="en-US" dirty="0" err="1"/>
              <a:t>điều</a:t>
            </a:r>
            <a:r>
              <a:rPr lang="en-US" dirty="0"/>
              <a:t> </a:t>
            </a:r>
            <a:r>
              <a:rPr lang="en-US" dirty="0" err="1"/>
              <a:t>kiện</a:t>
            </a:r>
            <a:r>
              <a:rPr lang="en-US" dirty="0"/>
              <a:t> </a:t>
            </a:r>
          </a:p>
          <a:p>
            <a:r>
              <a:rPr lang="en-US" dirty="0" err="1"/>
              <a:t>ràng</a:t>
            </a:r>
            <a:r>
              <a:rPr lang="en-US" dirty="0"/>
              <a:t> </a:t>
            </a:r>
            <a:r>
              <a:rPr lang="en-US" dirty="0" err="1"/>
              <a:t>buộc</a:t>
            </a:r>
            <a:r>
              <a:rPr lang="en-US" dirty="0"/>
              <a:t> </a:t>
            </a:r>
            <a:r>
              <a:rPr lang="en-US" dirty="0" err="1"/>
              <a:t>nhập</a:t>
            </a:r>
            <a:r>
              <a:rPr lang="en-US" dirty="0"/>
              <a:t> </a:t>
            </a:r>
            <a:r>
              <a:rPr lang="en-US" dirty="0" err="1"/>
              <a:t>dữ</a:t>
            </a:r>
            <a:r>
              <a:rPr lang="en-US" dirty="0"/>
              <a:t> </a:t>
            </a:r>
            <a:r>
              <a:rPr lang="en-US" dirty="0" err="1"/>
              <a:t>liệu</a:t>
            </a:r>
            <a:r>
              <a:rPr lang="en-US" dirty="0"/>
              <a:t> </a:t>
            </a:r>
          </a:p>
          <a:p>
            <a:r>
              <a:rPr lang="en-US" dirty="0" err="1"/>
              <a:t>tính</a:t>
            </a:r>
            <a:r>
              <a:rPr lang="en-US" dirty="0"/>
              <a:t> </a:t>
            </a:r>
            <a:r>
              <a:rPr lang="en-US" dirty="0" err="1"/>
              <a:t>tổng</a:t>
            </a:r>
            <a:r>
              <a:rPr lang="en-US" dirty="0"/>
              <a:t> </a:t>
            </a:r>
            <a:r>
              <a:rPr lang="en-US" dirty="0" err="1"/>
              <a:t>có</a:t>
            </a:r>
            <a:r>
              <a:rPr lang="en-US" dirty="0"/>
              <a:t> </a:t>
            </a:r>
            <a:r>
              <a:rPr lang="en-US" dirty="0" err="1"/>
              <a:t>điều</a:t>
            </a:r>
            <a:r>
              <a:rPr lang="en-US" dirty="0"/>
              <a:t> </a:t>
            </a:r>
            <a:r>
              <a:rPr lang="en-US" dirty="0" err="1"/>
              <a:t>kiện</a:t>
            </a:r>
            <a:r>
              <a:rPr lang="en-US" dirty="0"/>
              <a:t> </a:t>
            </a:r>
          </a:p>
          <a:p>
            <a:r>
              <a:rPr lang="en-US" dirty="0" err="1"/>
              <a:t>thống</a:t>
            </a:r>
            <a:r>
              <a:rPr lang="en-US" dirty="0"/>
              <a:t> </a:t>
            </a:r>
            <a:r>
              <a:rPr lang="en-US" dirty="0" err="1"/>
              <a:t>kê</a:t>
            </a:r>
            <a:r>
              <a:rPr lang="en-US" dirty="0"/>
              <a:t> </a:t>
            </a:r>
            <a:r>
              <a:rPr lang="en-US" dirty="0" err="1"/>
              <a:t>nhập</a:t>
            </a:r>
            <a:r>
              <a:rPr lang="en-US" dirty="0"/>
              <a:t> </a:t>
            </a:r>
            <a:r>
              <a:rPr lang="en-US" dirty="0" err="1"/>
              <a:t>dữ</a:t>
            </a:r>
            <a:r>
              <a:rPr lang="en-US" dirty="0"/>
              <a:t> </a:t>
            </a:r>
            <a:r>
              <a:rPr lang="en-US" dirty="0" err="1"/>
              <a:t>liệu</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3</a:t>
            </a:r>
          </a:p>
        </p:txBody>
      </p:sp>
      <p:sp>
        <p:nvSpPr>
          <p:cNvPr id="8" name="Rectangle 7"/>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9" name="Rectangle 8"/>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1" name="Rectangle 10"/>
          <p:cNvSpPr/>
          <p:nvPr/>
        </p:nvSpPr>
        <p:spPr>
          <a:xfrm>
            <a:off x="243840" y="283146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2" name="Rectangle 11"/>
          <p:cNvSpPr/>
          <p:nvPr/>
        </p:nvSpPr>
        <p:spPr>
          <a:xfrm>
            <a:off x="225552" y="2337688"/>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91756" y="17952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5" name="Rectangle 14"/>
          <p:cNvSpPr/>
          <p:nvPr/>
        </p:nvSpPr>
        <p:spPr>
          <a:xfrm>
            <a:off x="206542" y="183387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7" name="Rectangle 16"/>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2352299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1" grpId="0" animBg="1"/>
      <p:bldP spid="11" grpId="1" animBg="1"/>
      <p:bldP spid="12" grpId="0" animBg="1"/>
      <p:bldP spid="12" grpId="1" animBg="1"/>
      <p:bldP spid="15" grpId="0" animBg="1"/>
      <p:bldP spid="17" grpId="0" animBg="1"/>
      <p:bldP spid="17"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a:t>
            </a:r>
            <a:r>
              <a:rPr lang="en-US" dirty="0" err="1"/>
              <a:t>các</a:t>
            </a:r>
            <a:r>
              <a:rPr lang="en-US" dirty="0"/>
              <a:t> </a:t>
            </a:r>
            <a:r>
              <a:rPr lang="en-US" dirty="0" err="1"/>
              <a:t>dạng</a:t>
            </a:r>
            <a:r>
              <a:rPr lang="en-US" dirty="0"/>
              <a:t> </a:t>
            </a:r>
            <a:r>
              <a:rPr lang="en-US" dirty="0" err="1"/>
              <a:t>địa</a:t>
            </a:r>
            <a:r>
              <a:rPr lang="en-US" dirty="0"/>
              <a:t> </a:t>
            </a:r>
            <a:r>
              <a:rPr lang="en-US" dirty="0" err="1"/>
              <a:t>chỉ</a:t>
            </a:r>
            <a:r>
              <a:rPr lang="en-US" dirty="0"/>
              <a:t> </a:t>
            </a:r>
            <a:r>
              <a:rPr lang="en-US" dirty="0" err="1"/>
              <a:t>sau</a:t>
            </a:r>
            <a:r>
              <a:rPr lang="en-US" dirty="0"/>
              <a:t> </a:t>
            </a:r>
            <a:r>
              <a:rPr lang="en-US" dirty="0" err="1"/>
              <a:t>đây</a:t>
            </a:r>
            <a:r>
              <a:rPr lang="en-US" dirty="0"/>
              <a:t> </a:t>
            </a:r>
            <a:r>
              <a:rPr lang="en-US" dirty="0" err="1"/>
              <a:t>địa</a:t>
            </a:r>
            <a:r>
              <a:rPr lang="en-US" dirty="0"/>
              <a:t> </a:t>
            </a:r>
            <a:r>
              <a:rPr lang="en-US" dirty="0" err="1"/>
              <a:t>chỉ</a:t>
            </a:r>
            <a:r>
              <a:rPr lang="en-US" dirty="0"/>
              <a:t> </a:t>
            </a:r>
            <a:r>
              <a:rPr lang="en-US" dirty="0" err="1"/>
              <a:t>nào</a:t>
            </a:r>
            <a:r>
              <a:rPr lang="en-US" dirty="0"/>
              <a:t> </a:t>
            </a:r>
            <a:r>
              <a:rPr lang="en-US" dirty="0" err="1"/>
              <a:t>là</a:t>
            </a:r>
            <a:r>
              <a:rPr lang="en-US" dirty="0"/>
              <a:t> </a:t>
            </a:r>
            <a:r>
              <a:rPr lang="en-US" dirty="0" err="1"/>
              <a:t>địa</a:t>
            </a:r>
            <a:r>
              <a:rPr lang="en-US" dirty="0"/>
              <a:t> </a:t>
            </a:r>
            <a:r>
              <a:rPr lang="en-US" dirty="0" err="1"/>
              <a:t>chỉ</a:t>
            </a:r>
            <a:r>
              <a:rPr lang="en-US" dirty="0"/>
              <a:t> </a:t>
            </a:r>
            <a:r>
              <a:rPr lang="en-US" dirty="0" err="1"/>
              <a:t>tuyệt</a:t>
            </a:r>
            <a:r>
              <a:rPr lang="en-US" dirty="0"/>
              <a:t> </a:t>
            </a:r>
            <a:r>
              <a:rPr lang="en-US" dirty="0" err="1"/>
              <a:t>đối</a:t>
            </a:r>
            <a:endParaRPr lang="en-US" dirty="0"/>
          </a:p>
        </p:txBody>
      </p:sp>
      <p:sp>
        <p:nvSpPr>
          <p:cNvPr id="3" name="Content Placeholder 2"/>
          <p:cNvSpPr>
            <a:spLocks noGrp="1"/>
          </p:cNvSpPr>
          <p:nvPr>
            <p:ph idx="1"/>
          </p:nvPr>
        </p:nvSpPr>
        <p:spPr/>
        <p:txBody>
          <a:bodyPr/>
          <a:lstStyle/>
          <a:p>
            <a:r>
              <a:rPr lang="en-US" dirty="0"/>
              <a:t>B$2:D$8</a:t>
            </a:r>
          </a:p>
          <a:p>
            <a:r>
              <a:rPr lang="en-US" dirty="0"/>
              <a:t>$B2:$D8</a:t>
            </a:r>
          </a:p>
          <a:p>
            <a:r>
              <a:rPr lang="en-US" dirty="0"/>
              <a:t>B$2$:D$8$</a:t>
            </a:r>
          </a:p>
          <a:p>
            <a:r>
              <a:rPr lang="en-US" dirty="0"/>
              <a:t>$B$2:$D$8</a:t>
            </a:r>
          </a:p>
          <a:p>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39</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4717392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a:t>
            </a:r>
            <a:r>
              <a:rPr lang="en-US" dirty="0" err="1"/>
              <a:t>các</a:t>
            </a:r>
            <a:r>
              <a:rPr lang="en-US" dirty="0"/>
              <a:t> </a:t>
            </a:r>
            <a:r>
              <a:rPr lang="en-US" dirty="0" err="1"/>
              <a:t>dạng</a:t>
            </a:r>
            <a:r>
              <a:rPr lang="en-US" dirty="0"/>
              <a:t> </a:t>
            </a:r>
            <a:r>
              <a:rPr lang="en-US" dirty="0" err="1"/>
              <a:t>địa</a:t>
            </a:r>
            <a:r>
              <a:rPr lang="en-US" dirty="0"/>
              <a:t> </a:t>
            </a:r>
            <a:r>
              <a:rPr lang="en-US" dirty="0" err="1"/>
              <a:t>chỉ</a:t>
            </a:r>
            <a:r>
              <a:rPr lang="en-US" dirty="0"/>
              <a:t> </a:t>
            </a:r>
            <a:r>
              <a:rPr lang="en-US" dirty="0" err="1"/>
              <a:t>sau</a:t>
            </a:r>
            <a:r>
              <a:rPr lang="en-US" dirty="0"/>
              <a:t> </a:t>
            </a:r>
            <a:r>
              <a:rPr lang="en-US" dirty="0" err="1"/>
              <a:t>đây</a:t>
            </a:r>
            <a:r>
              <a:rPr lang="en-US" dirty="0"/>
              <a:t> </a:t>
            </a:r>
            <a:r>
              <a:rPr lang="en-US" dirty="0" err="1"/>
              <a:t>địa</a:t>
            </a:r>
            <a:r>
              <a:rPr lang="en-US" dirty="0"/>
              <a:t> </a:t>
            </a:r>
            <a:r>
              <a:rPr lang="en-US" dirty="0" err="1"/>
              <a:t>chỉ</a:t>
            </a:r>
            <a:r>
              <a:rPr lang="en-US" dirty="0"/>
              <a:t> </a:t>
            </a:r>
            <a:r>
              <a:rPr lang="en-US" dirty="0" err="1"/>
              <a:t>nào</a:t>
            </a:r>
            <a:r>
              <a:rPr lang="en-US" dirty="0"/>
              <a:t> </a:t>
            </a:r>
            <a:r>
              <a:rPr lang="en-US" dirty="0" err="1"/>
              <a:t>là</a:t>
            </a:r>
            <a:r>
              <a:rPr lang="en-US" dirty="0"/>
              <a:t> </a:t>
            </a:r>
            <a:r>
              <a:rPr lang="en-US" dirty="0" err="1"/>
              <a:t>địa</a:t>
            </a:r>
            <a:r>
              <a:rPr lang="en-US" dirty="0"/>
              <a:t> </a:t>
            </a:r>
            <a:r>
              <a:rPr lang="en-US" dirty="0" err="1"/>
              <a:t>chỉ</a:t>
            </a:r>
            <a:r>
              <a:rPr lang="en-US" dirty="0"/>
              <a:t> </a:t>
            </a:r>
            <a:r>
              <a:rPr lang="en-US" dirty="0" err="1"/>
              <a:t>cố</a:t>
            </a:r>
            <a:r>
              <a:rPr lang="en-US" dirty="0"/>
              <a:t> </a:t>
            </a:r>
            <a:r>
              <a:rPr lang="en-US" dirty="0" err="1"/>
              <a:t>định</a:t>
            </a:r>
            <a:r>
              <a:rPr lang="en-US" dirty="0"/>
              <a:t> </a:t>
            </a:r>
            <a:r>
              <a:rPr lang="en-US" dirty="0" err="1"/>
              <a:t>cột</a:t>
            </a:r>
            <a:r>
              <a:rPr lang="en-US" dirty="0"/>
              <a:t> </a:t>
            </a:r>
            <a:r>
              <a:rPr lang="en-US" dirty="0" err="1"/>
              <a:t>mà</a:t>
            </a:r>
            <a:r>
              <a:rPr lang="en-US" dirty="0"/>
              <a:t> </a:t>
            </a:r>
            <a:r>
              <a:rPr lang="en-US" dirty="0" err="1"/>
              <a:t>không</a:t>
            </a:r>
            <a:r>
              <a:rPr lang="en-US" dirty="0"/>
              <a:t> </a:t>
            </a:r>
            <a:r>
              <a:rPr lang="en-US" dirty="0" err="1"/>
              <a:t>cố</a:t>
            </a:r>
            <a:r>
              <a:rPr lang="en-US" dirty="0"/>
              <a:t> </a:t>
            </a:r>
            <a:r>
              <a:rPr lang="en-US" dirty="0" err="1"/>
              <a:t>định</a:t>
            </a:r>
            <a:r>
              <a:rPr lang="en-US" dirty="0"/>
              <a:t> </a:t>
            </a:r>
            <a:r>
              <a:rPr lang="en-US" dirty="0" err="1"/>
              <a:t>dòng</a:t>
            </a:r>
            <a:endParaRPr lang="en-US" dirty="0"/>
          </a:p>
        </p:txBody>
      </p:sp>
      <p:sp>
        <p:nvSpPr>
          <p:cNvPr id="3" name="Content Placeholder 2"/>
          <p:cNvSpPr>
            <a:spLocks noGrp="1"/>
          </p:cNvSpPr>
          <p:nvPr>
            <p:ph idx="1"/>
          </p:nvPr>
        </p:nvSpPr>
        <p:spPr/>
        <p:txBody>
          <a:bodyPr/>
          <a:lstStyle/>
          <a:p>
            <a:r>
              <a:rPr lang="en-US" dirty="0"/>
              <a:t>B$2:D$8</a:t>
            </a:r>
          </a:p>
          <a:p>
            <a:r>
              <a:rPr lang="en-US" dirty="0"/>
              <a:t>$B2:$D8</a:t>
            </a:r>
          </a:p>
          <a:p>
            <a:r>
              <a:rPr lang="en-US" dirty="0"/>
              <a:t>B$2$:D$8$</a:t>
            </a:r>
          </a:p>
          <a:p>
            <a:r>
              <a:rPr lang="en-US" dirty="0"/>
              <a:t>$B$2:$D$8</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40</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3" name="Rectangle 12"/>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0047862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6" grpId="0" animBg="1"/>
      <p:bldP spid="16" grpId="1" animBg="1"/>
      <p:bldP spid="17" grpId="0" animBg="1"/>
      <p:bldP spid="13" grpId="0" animBg="1"/>
      <p:bldP spid="13"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a:t>
            </a:r>
            <a:r>
              <a:rPr lang="en-US" dirty="0" err="1"/>
              <a:t>các</a:t>
            </a:r>
            <a:r>
              <a:rPr lang="en-US" dirty="0"/>
              <a:t> </a:t>
            </a:r>
            <a:r>
              <a:rPr lang="en-US" dirty="0" err="1"/>
              <a:t>dạng</a:t>
            </a:r>
            <a:r>
              <a:rPr lang="en-US" dirty="0"/>
              <a:t> </a:t>
            </a:r>
            <a:r>
              <a:rPr lang="en-US" dirty="0" err="1"/>
              <a:t>địa</a:t>
            </a:r>
            <a:r>
              <a:rPr lang="en-US" dirty="0"/>
              <a:t> </a:t>
            </a:r>
            <a:r>
              <a:rPr lang="en-US" dirty="0" err="1"/>
              <a:t>chỉ</a:t>
            </a:r>
            <a:r>
              <a:rPr lang="en-US" dirty="0"/>
              <a:t> </a:t>
            </a:r>
            <a:r>
              <a:rPr lang="en-US" dirty="0" err="1"/>
              <a:t>sau</a:t>
            </a:r>
            <a:r>
              <a:rPr lang="en-US" dirty="0"/>
              <a:t> </a:t>
            </a:r>
            <a:r>
              <a:rPr lang="en-US" dirty="0" err="1"/>
              <a:t>đây</a:t>
            </a:r>
            <a:r>
              <a:rPr lang="en-US" dirty="0"/>
              <a:t> </a:t>
            </a:r>
            <a:r>
              <a:rPr lang="en-US" dirty="0" err="1"/>
              <a:t>địa</a:t>
            </a:r>
            <a:r>
              <a:rPr lang="en-US" dirty="0"/>
              <a:t> </a:t>
            </a:r>
            <a:r>
              <a:rPr lang="en-US" dirty="0" err="1"/>
              <a:t>chỉ</a:t>
            </a:r>
            <a:r>
              <a:rPr lang="en-US" dirty="0"/>
              <a:t> </a:t>
            </a:r>
            <a:r>
              <a:rPr lang="en-US" dirty="0" err="1"/>
              <a:t>nào</a:t>
            </a:r>
            <a:r>
              <a:rPr lang="en-US" dirty="0"/>
              <a:t> </a:t>
            </a:r>
            <a:r>
              <a:rPr lang="en-US" dirty="0" err="1"/>
              <a:t>là</a:t>
            </a:r>
            <a:r>
              <a:rPr lang="en-US" dirty="0"/>
              <a:t> </a:t>
            </a:r>
            <a:r>
              <a:rPr lang="en-US" dirty="0" err="1"/>
              <a:t>địa</a:t>
            </a:r>
            <a:r>
              <a:rPr lang="en-US" dirty="0"/>
              <a:t> </a:t>
            </a:r>
            <a:r>
              <a:rPr lang="en-US" dirty="0" err="1"/>
              <a:t>chỉ</a:t>
            </a:r>
            <a:r>
              <a:rPr lang="en-US" dirty="0"/>
              <a:t> </a:t>
            </a:r>
            <a:r>
              <a:rPr lang="en-US" dirty="0" err="1"/>
              <a:t>cố</a:t>
            </a:r>
            <a:r>
              <a:rPr lang="en-US" dirty="0"/>
              <a:t> </a:t>
            </a:r>
            <a:r>
              <a:rPr lang="en-US" dirty="0" err="1"/>
              <a:t>định</a:t>
            </a:r>
            <a:r>
              <a:rPr lang="en-US" dirty="0"/>
              <a:t> </a:t>
            </a:r>
            <a:r>
              <a:rPr lang="en-US" dirty="0" err="1"/>
              <a:t>dòng</a:t>
            </a:r>
            <a:r>
              <a:rPr lang="en-US" dirty="0"/>
              <a:t> </a:t>
            </a:r>
            <a:r>
              <a:rPr lang="en-US" dirty="0" err="1"/>
              <a:t>mà</a:t>
            </a:r>
            <a:r>
              <a:rPr lang="en-US" dirty="0"/>
              <a:t> </a:t>
            </a:r>
            <a:r>
              <a:rPr lang="en-US" dirty="0" err="1"/>
              <a:t>không</a:t>
            </a:r>
            <a:r>
              <a:rPr lang="en-US" dirty="0"/>
              <a:t> </a:t>
            </a:r>
            <a:r>
              <a:rPr lang="en-US" dirty="0" err="1"/>
              <a:t>cố</a:t>
            </a:r>
            <a:r>
              <a:rPr lang="en-US" dirty="0"/>
              <a:t> </a:t>
            </a:r>
            <a:r>
              <a:rPr lang="en-US" dirty="0" err="1"/>
              <a:t>định</a:t>
            </a:r>
            <a:r>
              <a:rPr lang="en-US" dirty="0"/>
              <a:t> </a:t>
            </a:r>
            <a:r>
              <a:rPr lang="en-US" dirty="0" err="1"/>
              <a:t>cột</a:t>
            </a:r>
            <a:endParaRPr lang="en-US" dirty="0"/>
          </a:p>
        </p:txBody>
      </p:sp>
      <p:sp>
        <p:nvSpPr>
          <p:cNvPr id="3" name="Content Placeholder 2"/>
          <p:cNvSpPr>
            <a:spLocks noGrp="1"/>
          </p:cNvSpPr>
          <p:nvPr>
            <p:ph idx="1"/>
          </p:nvPr>
        </p:nvSpPr>
        <p:spPr/>
        <p:txBody>
          <a:bodyPr/>
          <a:lstStyle/>
          <a:p>
            <a:r>
              <a:rPr lang="en-US" dirty="0"/>
              <a:t>B$2:D$8</a:t>
            </a:r>
          </a:p>
          <a:p>
            <a:r>
              <a:rPr lang="en-US" dirty="0"/>
              <a:t>$B2:$D8</a:t>
            </a:r>
          </a:p>
          <a:p>
            <a:r>
              <a:rPr lang="en-US" dirty="0"/>
              <a:t>B$2$:D$8$</a:t>
            </a:r>
          </a:p>
          <a:p>
            <a:r>
              <a:rPr lang="en-US" dirty="0"/>
              <a:t>$B$2:$D$8</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41</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91756" y="17952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7" name="Rectangle 16"/>
          <p:cNvSpPr/>
          <p:nvPr/>
        </p:nvSpPr>
        <p:spPr>
          <a:xfrm>
            <a:off x="206542" y="183387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4583365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3" grpId="0" animBg="1"/>
      <p:bldP spid="13" grpId="1" animBg="1"/>
      <p:bldP spid="17" grpId="0" animBg="1"/>
      <p:bldP spid="15" grpId="0" animBg="1"/>
      <p:bldP spid="1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a:t>
            </a:r>
            <a:r>
              <a:rPr lang="en-US" dirty="0" err="1"/>
              <a:t>các</a:t>
            </a:r>
            <a:r>
              <a:rPr lang="en-US" dirty="0"/>
              <a:t> </a:t>
            </a:r>
            <a:r>
              <a:rPr lang="en-US" dirty="0" err="1"/>
              <a:t>dạng</a:t>
            </a:r>
            <a:r>
              <a:rPr lang="en-US" dirty="0"/>
              <a:t> </a:t>
            </a:r>
            <a:r>
              <a:rPr lang="en-US" dirty="0" err="1"/>
              <a:t>địa</a:t>
            </a:r>
            <a:r>
              <a:rPr lang="en-US" dirty="0"/>
              <a:t> </a:t>
            </a:r>
            <a:r>
              <a:rPr lang="en-US" dirty="0" err="1"/>
              <a:t>chỉ</a:t>
            </a:r>
            <a:r>
              <a:rPr lang="en-US" dirty="0"/>
              <a:t> </a:t>
            </a:r>
            <a:r>
              <a:rPr lang="en-US" dirty="0" err="1"/>
              <a:t>sau</a:t>
            </a:r>
            <a:r>
              <a:rPr lang="en-US" dirty="0"/>
              <a:t> </a:t>
            </a:r>
            <a:r>
              <a:rPr lang="en-US" dirty="0" err="1"/>
              <a:t>đây</a:t>
            </a:r>
            <a:r>
              <a:rPr lang="en-US" dirty="0"/>
              <a:t> </a:t>
            </a:r>
            <a:r>
              <a:rPr lang="en-US" dirty="0" err="1"/>
              <a:t>địa</a:t>
            </a:r>
            <a:r>
              <a:rPr lang="en-US" dirty="0"/>
              <a:t> </a:t>
            </a:r>
            <a:r>
              <a:rPr lang="en-US" dirty="0" err="1"/>
              <a:t>chỉ</a:t>
            </a:r>
            <a:r>
              <a:rPr lang="en-US" dirty="0"/>
              <a:t> </a:t>
            </a:r>
            <a:r>
              <a:rPr lang="en-US" dirty="0" err="1"/>
              <a:t>nào</a:t>
            </a:r>
            <a:r>
              <a:rPr lang="en-US" dirty="0"/>
              <a:t> </a:t>
            </a:r>
            <a:r>
              <a:rPr lang="en-US" dirty="0" err="1"/>
              <a:t>khi</a:t>
            </a:r>
            <a:r>
              <a:rPr lang="en-US" dirty="0"/>
              <a:t> copy </a:t>
            </a:r>
            <a:r>
              <a:rPr lang="en-US" dirty="0" err="1"/>
              <a:t>công</a:t>
            </a:r>
            <a:r>
              <a:rPr lang="en-US" dirty="0"/>
              <a:t> </a:t>
            </a:r>
            <a:r>
              <a:rPr lang="en-US" dirty="0" err="1"/>
              <a:t>thức</a:t>
            </a:r>
            <a:r>
              <a:rPr lang="en-US" dirty="0"/>
              <a:t> </a:t>
            </a:r>
            <a:r>
              <a:rPr lang="en-US" dirty="0" err="1"/>
              <a:t>đến</a:t>
            </a:r>
            <a:r>
              <a:rPr lang="en-US" dirty="0"/>
              <a:t> </a:t>
            </a:r>
            <a:r>
              <a:rPr lang="en-US" dirty="0" err="1"/>
              <a:t>vị</a:t>
            </a:r>
            <a:r>
              <a:rPr lang="en-US" dirty="0"/>
              <a:t> </a:t>
            </a:r>
            <a:r>
              <a:rPr lang="en-US" dirty="0" err="1"/>
              <a:t>trí</a:t>
            </a:r>
            <a:r>
              <a:rPr lang="en-US" dirty="0"/>
              <a:t> </a:t>
            </a:r>
            <a:r>
              <a:rPr lang="en-US" dirty="0" err="1"/>
              <a:t>khác</a:t>
            </a:r>
            <a:r>
              <a:rPr lang="en-US" dirty="0"/>
              <a:t> </a:t>
            </a:r>
            <a:r>
              <a:rPr lang="en-US" dirty="0" err="1"/>
              <a:t>trong</a:t>
            </a:r>
            <a:r>
              <a:rPr lang="en-US" dirty="0"/>
              <a:t> </a:t>
            </a:r>
            <a:r>
              <a:rPr lang="en-US" dirty="0" err="1"/>
              <a:t>cùng</a:t>
            </a:r>
            <a:r>
              <a:rPr lang="en-US" dirty="0"/>
              <a:t> </a:t>
            </a:r>
            <a:r>
              <a:rPr lang="en-US" dirty="0" err="1"/>
              <a:t>trang</a:t>
            </a:r>
            <a:r>
              <a:rPr lang="en-US" dirty="0"/>
              <a:t> </a:t>
            </a:r>
            <a:r>
              <a:rPr lang="en-US" dirty="0" err="1"/>
              <a:t>tính</a:t>
            </a:r>
            <a:r>
              <a:rPr lang="en-US" dirty="0"/>
              <a:t> </a:t>
            </a:r>
            <a:r>
              <a:rPr lang="en-US" dirty="0" err="1"/>
              <a:t>vẫn</a:t>
            </a:r>
            <a:r>
              <a:rPr lang="en-US" dirty="0"/>
              <a:t> </a:t>
            </a:r>
            <a:r>
              <a:rPr lang="en-US" dirty="0" err="1"/>
              <a:t>không</a:t>
            </a:r>
            <a:r>
              <a:rPr lang="en-US" dirty="0"/>
              <a:t> </a:t>
            </a:r>
            <a:r>
              <a:rPr lang="en-US" dirty="0" err="1"/>
              <a:t>thay</a:t>
            </a:r>
            <a:r>
              <a:rPr lang="en-US" dirty="0"/>
              <a:t> </a:t>
            </a:r>
            <a:r>
              <a:rPr lang="en-US" dirty="0" err="1"/>
              <a:t>đồ</a:t>
            </a:r>
            <a:r>
              <a:rPr lang="en-US" dirty="0"/>
              <a:t> </a:t>
            </a:r>
            <a:r>
              <a:rPr lang="en-US" dirty="0" err="1"/>
              <a:t>địa</a:t>
            </a:r>
            <a:r>
              <a:rPr lang="en-US" dirty="0"/>
              <a:t> </a:t>
            </a:r>
            <a:r>
              <a:rPr lang="en-US" dirty="0" err="1"/>
              <a:t>chỉ</a:t>
            </a:r>
            <a:r>
              <a:rPr lang="en-US" dirty="0"/>
              <a:t> </a:t>
            </a:r>
            <a:r>
              <a:rPr lang="en-US" dirty="0" err="1"/>
              <a:t>tham</a:t>
            </a:r>
            <a:r>
              <a:rPr lang="en-US" dirty="0"/>
              <a:t> </a:t>
            </a:r>
            <a:r>
              <a:rPr lang="en-US" dirty="0" err="1"/>
              <a:t>chiếu</a:t>
            </a:r>
            <a:r>
              <a:rPr lang="en-US" dirty="0"/>
              <a:t> </a:t>
            </a:r>
            <a:r>
              <a:rPr lang="en-US" dirty="0" err="1"/>
              <a:t>tại</a:t>
            </a:r>
            <a:r>
              <a:rPr lang="en-US" dirty="0"/>
              <a:t> </a:t>
            </a:r>
            <a:r>
              <a:rPr lang="en-US" dirty="0" err="1"/>
              <a:t>vị</a:t>
            </a:r>
            <a:r>
              <a:rPr lang="en-US" dirty="0"/>
              <a:t> </a:t>
            </a:r>
            <a:r>
              <a:rPr lang="en-US" dirty="0" err="1"/>
              <a:t>trí</a:t>
            </a:r>
            <a:r>
              <a:rPr lang="en-US" dirty="0"/>
              <a:t> </a:t>
            </a:r>
            <a:r>
              <a:rPr lang="en-US" dirty="0" err="1"/>
              <a:t>mới</a:t>
            </a:r>
            <a:endParaRPr lang="en-US" dirty="0"/>
          </a:p>
        </p:txBody>
      </p:sp>
      <p:sp>
        <p:nvSpPr>
          <p:cNvPr id="3" name="Content Placeholder 2"/>
          <p:cNvSpPr>
            <a:spLocks noGrp="1"/>
          </p:cNvSpPr>
          <p:nvPr>
            <p:ph idx="1"/>
          </p:nvPr>
        </p:nvSpPr>
        <p:spPr/>
        <p:txBody>
          <a:bodyPr/>
          <a:lstStyle/>
          <a:p>
            <a:r>
              <a:rPr lang="en-US" dirty="0"/>
              <a:t>B$2:D$8</a:t>
            </a:r>
          </a:p>
          <a:p>
            <a:r>
              <a:rPr lang="en-US" dirty="0"/>
              <a:t>$B2:$D8</a:t>
            </a:r>
          </a:p>
          <a:p>
            <a:r>
              <a:rPr lang="en-US" dirty="0"/>
              <a:t>B$2$:D$8$</a:t>
            </a:r>
          </a:p>
          <a:p>
            <a:r>
              <a:rPr lang="en-US" dirty="0"/>
              <a:t>$B$2:$D$8</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42</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564324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a:t>
            </a:r>
            <a:r>
              <a:rPr lang="en-US" dirty="0" err="1"/>
              <a:t>bảng</a:t>
            </a:r>
            <a:r>
              <a:rPr lang="en-US" dirty="0"/>
              <a:t> </a:t>
            </a:r>
            <a:r>
              <a:rPr lang="en-US" dirty="0" err="1"/>
              <a:t>tính</a:t>
            </a:r>
            <a:r>
              <a:rPr lang="en-US" dirty="0"/>
              <a:t> Excel </a:t>
            </a:r>
            <a:r>
              <a:rPr lang="en-US" dirty="0" err="1"/>
              <a:t>tại</a:t>
            </a:r>
            <a:r>
              <a:rPr lang="en-US" dirty="0"/>
              <a:t> ô D3 </a:t>
            </a:r>
            <a:r>
              <a:rPr lang="en-US" dirty="0" err="1"/>
              <a:t>có</a:t>
            </a:r>
            <a:r>
              <a:rPr lang="en-US" dirty="0"/>
              <a:t> </a:t>
            </a:r>
            <a:r>
              <a:rPr lang="en-US" dirty="0" err="1"/>
              <a:t>công</a:t>
            </a:r>
            <a:r>
              <a:rPr lang="en-US" dirty="0"/>
              <a:t> </a:t>
            </a:r>
            <a:r>
              <a:rPr lang="en-US" dirty="0" err="1"/>
              <a:t>thức</a:t>
            </a:r>
            <a:r>
              <a:rPr lang="en-US" dirty="0"/>
              <a:t> =B2*C2/100. </a:t>
            </a:r>
            <a:r>
              <a:rPr lang="en-US" dirty="0" err="1"/>
              <a:t>Nếu</a:t>
            </a:r>
            <a:r>
              <a:rPr lang="en-US" dirty="0"/>
              <a:t> copy </a:t>
            </a:r>
            <a:r>
              <a:rPr lang="en-US" dirty="0" err="1"/>
              <a:t>công</a:t>
            </a:r>
            <a:r>
              <a:rPr lang="en-US" dirty="0"/>
              <a:t> </a:t>
            </a:r>
            <a:r>
              <a:rPr lang="en-US" dirty="0" err="1"/>
              <a:t>thức</a:t>
            </a:r>
            <a:r>
              <a:rPr lang="en-US" dirty="0"/>
              <a:t> </a:t>
            </a:r>
            <a:r>
              <a:rPr lang="en-US" dirty="0" err="1"/>
              <a:t>đến</a:t>
            </a:r>
            <a:r>
              <a:rPr lang="en-US" dirty="0"/>
              <a:t> ô E4 </a:t>
            </a:r>
            <a:r>
              <a:rPr lang="en-US" dirty="0" err="1"/>
              <a:t>thì</a:t>
            </a:r>
            <a:r>
              <a:rPr lang="en-US" dirty="0"/>
              <a:t>?</a:t>
            </a:r>
          </a:p>
        </p:txBody>
      </p:sp>
      <p:sp>
        <p:nvSpPr>
          <p:cNvPr id="3" name="Content Placeholder 2"/>
          <p:cNvSpPr>
            <a:spLocks noGrp="1"/>
          </p:cNvSpPr>
          <p:nvPr>
            <p:ph idx="1"/>
          </p:nvPr>
        </p:nvSpPr>
        <p:spPr/>
        <p:txBody>
          <a:bodyPr/>
          <a:lstStyle/>
          <a:p>
            <a:r>
              <a:rPr lang="en-US" dirty="0"/>
              <a:t>B6*F6/100</a:t>
            </a:r>
          </a:p>
          <a:p>
            <a:r>
              <a:rPr lang="en-US" dirty="0"/>
              <a:t>C3*D3/100</a:t>
            </a:r>
          </a:p>
          <a:p>
            <a:r>
              <a:rPr lang="en-US" dirty="0"/>
              <a:t>B4*C4/100</a:t>
            </a:r>
          </a:p>
          <a:p>
            <a:r>
              <a:rPr lang="en-US" dirty="0"/>
              <a:t>E6*F6/100</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43</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3" name="Rectangle 12"/>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1736297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6" grpId="0" animBg="1"/>
      <p:bldP spid="16" grpId="1" animBg="1"/>
      <p:bldP spid="17" grpId="0" animBg="1"/>
      <p:bldP spid="13" grpId="0" animBg="1"/>
      <p:bldP spid="13"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a:t>
            </a:r>
            <a:r>
              <a:rPr lang="en-US" dirty="0" err="1"/>
              <a:t>bảng</a:t>
            </a:r>
            <a:r>
              <a:rPr lang="en-US" dirty="0"/>
              <a:t> </a:t>
            </a:r>
            <a:r>
              <a:rPr lang="en-US" dirty="0" err="1"/>
              <a:t>tính</a:t>
            </a:r>
            <a:r>
              <a:rPr lang="en-US" dirty="0"/>
              <a:t> Excel </a:t>
            </a:r>
            <a:r>
              <a:rPr lang="en-US" dirty="0" err="1"/>
              <a:t>tại</a:t>
            </a:r>
            <a:r>
              <a:rPr lang="en-US" dirty="0"/>
              <a:t> ô D2 </a:t>
            </a:r>
            <a:r>
              <a:rPr lang="en-US" dirty="0" err="1"/>
              <a:t>có</a:t>
            </a:r>
            <a:r>
              <a:rPr lang="en-US" dirty="0"/>
              <a:t> </a:t>
            </a:r>
            <a:r>
              <a:rPr lang="en-US" dirty="0" err="1"/>
              <a:t>công</a:t>
            </a:r>
            <a:r>
              <a:rPr lang="en-US" dirty="0"/>
              <a:t> </a:t>
            </a:r>
            <a:r>
              <a:rPr lang="en-US" dirty="0" err="1"/>
              <a:t>thức</a:t>
            </a:r>
            <a:r>
              <a:rPr lang="en-US" dirty="0"/>
              <a:t> =$B$2*C2/100. </a:t>
            </a:r>
            <a:r>
              <a:rPr lang="en-US" dirty="0" err="1"/>
              <a:t>Nếu</a:t>
            </a:r>
            <a:r>
              <a:rPr lang="en-US" dirty="0"/>
              <a:t> copy </a:t>
            </a:r>
            <a:r>
              <a:rPr lang="en-US" dirty="0" err="1"/>
              <a:t>công</a:t>
            </a:r>
            <a:r>
              <a:rPr lang="en-US" dirty="0"/>
              <a:t> </a:t>
            </a:r>
            <a:r>
              <a:rPr lang="en-US" dirty="0" err="1"/>
              <a:t>thức</a:t>
            </a:r>
            <a:r>
              <a:rPr lang="en-US" dirty="0"/>
              <a:t> </a:t>
            </a:r>
            <a:r>
              <a:rPr lang="en-US" dirty="0" err="1"/>
              <a:t>đến</a:t>
            </a:r>
            <a:r>
              <a:rPr lang="en-US" dirty="0"/>
              <a:t> ô E4 </a:t>
            </a:r>
            <a:r>
              <a:rPr lang="en-US" dirty="0" err="1"/>
              <a:t>thì</a:t>
            </a:r>
            <a:r>
              <a:rPr lang="en-US" dirty="0"/>
              <a:t>?</a:t>
            </a:r>
          </a:p>
        </p:txBody>
      </p:sp>
      <p:sp>
        <p:nvSpPr>
          <p:cNvPr id="3" name="Content Placeholder 2"/>
          <p:cNvSpPr>
            <a:spLocks noGrp="1"/>
          </p:cNvSpPr>
          <p:nvPr>
            <p:ph idx="1"/>
          </p:nvPr>
        </p:nvSpPr>
        <p:spPr/>
        <p:txBody>
          <a:bodyPr/>
          <a:lstStyle/>
          <a:p>
            <a:r>
              <a:rPr lang="en-US" dirty="0"/>
              <a:t>$B$2*E4/100</a:t>
            </a:r>
          </a:p>
          <a:p>
            <a:r>
              <a:rPr lang="en-US" dirty="0"/>
              <a:t>$B$2*C4/100</a:t>
            </a:r>
          </a:p>
          <a:p>
            <a:r>
              <a:rPr lang="en-US" dirty="0"/>
              <a:t>$B$2*D4/100</a:t>
            </a:r>
          </a:p>
          <a:p>
            <a:r>
              <a:rPr lang="en-US" dirty="0"/>
              <a:t>$B$2*F6/100</a:t>
            </a:r>
          </a:p>
          <a:p>
            <a:endParaRPr lang="en-US" dirty="0"/>
          </a:p>
          <a:p>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44</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82411" y="2905000"/>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6968092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7"/>
                  </p:tgtEl>
                </p:cond>
              </p:nextCondLst>
            </p:seq>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1" grpId="0" animBg="1"/>
      <p:bldP spid="11" grpId="1" animBg="1"/>
      <p:bldP spid="15" grpId="0" animBg="1"/>
      <p:bldP spid="16" grpId="0" animBg="1"/>
      <p:bldP spid="16" grpId="1" animBg="1"/>
      <p:bldP spid="13" grpId="0" animBg="1"/>
      <p:bldP spid="13"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a:t>
            </a:r>
            <a:r>
              <a:rPr lang="en-US" dirty="0" err="1"/>
              <a:t>bảng</a:t>
            </a:r>
            <a:r>
              <a:rPr lang="en-US" dirty="0"/>
              <a:t> </a:t>
            </a:r>
            <a:r>
              <a:rPr lang="en-US" dirty="0" err="1"/>
              <a:t>tính</a:t>
            </a:r>
            <a:r>
              <a:rPr lang="en-US" dirty="0"/>
              <a:t> Excel </a:t>
            </a:r>
            <a:r>
              <a:rPr lang="en-US" dirty="0" err="1"/>
              <a:t>tại</a:t>
            </a:r>
            <a:r>
              <a:rPr lang="en-US" dirty="0"/>
              <a:t> ô D2 </a:t>
            </a:r>
            <a:r>
              <a:rPr lang="en-US" dirty="0" err="1"/>
              <a:t>có</a:t>
            </a:r>
            <a:r>
              <a:rPr lang="en-US" dirty="0"/>
              <a:t> </a:t>
            </a:r>
            <a:r>
              <a:rPr lang="en-US" dirty="0" err="1"/>
              <a:t>công</a:t>
            </a:r>
            <a:r>
              <a:rPr lang="en-US" dirty="0"/>
              <a:t> </a:t>
            </a:r>
            <a:r>
              <a:rPr lang="en-US" dirty="0" err="1"/>
              <a:t>thức</a:t>
            </a:r>
            <a:r>
              <a:rPr lang="en-US" dirty="0"/>
              <a:t> =$B2*C2/100. </a:t>
            </a:r>
            <a:r>
              <a:rPr lang="en-US" dirty="0" err="1"/>
              <a:t>Nếu</a:t>
            </a:r>
            <a:r>
              <a:rPr lang="en-US" dirty="0"/>
              <a:t> copy </a:t>
            </a:r>
            <a:r>
              <a:rPr lang="en-US" dirty="0" err="1"/>
              <a:t>công</a:t>
            </a:r>
            <a:r>
              <a:rPr lang="en-US" dirty="0"/>
              <a:t> </a:t>
            </a:r>
            <a:r>
              <a:rPr lang="en-US" dirty="0" err="1"/>
              <a:t>thức</a:t>
            </a:r>
            <a:r>
              <a:rPr lang="en-US" dirty="0"/>
              <a:t> </a:t>
            </a:r>
            <a:r>
              <a:rPr lang="en-US" dirty="0" err="1"/>
              <a:t>đến</a:t>
            </a:r>
            <a:r>
              <a:rPr lang="en-US" dirty="0"/>
              <a:t> ô E4 </a:t>
            </a:r>
            <a:r>
              <a:rPr lang="en-US" dirty="0" err="1"/>
              <a:t>thì</a:t>
            </a:r>
            <a:r>
              <a:rPr lang="en-US" dirty="0"/>
              <a:t>?</a:t>
            </a:r>
          </a:p>
        </p:txBody>
      </p:sp>
      <p:sp>
        <p:nvSpPr>
          <p:cNvPr id="3" name="Content Placeholder 2"/>
          <p:cNvSpPr>
            <a:spLocks noGrp="1"/>
          </p:cNvSpPr>
          <p:nvPr>
            <p:ph idx="1"/>
          </p:nvPr>
        </p:nvSpPr>
        <p:spPr/>
        <p:txBody>
          <a:bodyPr/>
          <a:lstStyle/>
          <a:p>
            <a:r>
              <a:rPr lang="en-US" dirty="0"/>
              <a:t>$B$2*E4/100</a:t>
            </a:r>
          </a:p>
          <a:p>
            <a:r>
              <a:rPr lang="en-US" dirty="0"/>
              <a:t>$B$2*C4/100</a:t>
            </a:r>
          </a:p>
          <a:p>
            <a:r>
              <a:rPr lang="en-US" dirty="0"/>
              <a:t>$B$2*D4/100</a:t>
            </a:r>
          </a:p>
          <a:p>
            <a:r>
              <a:rPr lang="en-US" dirty="0"/>
              <a:t>$B4*D4/100</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45</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5291067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a:t>
            </a:r>
            <a:r>
              <a:rPr lang="en-US" dirty="0" err="1"/>
              <a:t>bảng</a:t>
            </a:r>
            <a:r>
              <a:rPr lang="en-US" dirty="0"/>
              <a:t> </a:t>
            </a:r>
            <a:r>
              <a:rPr lang="en-US" dirty="0" err="1"/>
              <a:t>tính</a:t>
            </a:r>
            <a:r>
              <a:rPr lang="en-US" dirty="0"/>
              <a:t> Excel </a:t>
            </a:r>
            <a:r>
              <a:rPr lang="en-US" dirty="0" err="1"/>
              <a:t>tại</a:t>
            </a:r>
            <a:r>
              <a:rPr lang="en-US" dirty="0"/>
              <a:t> ô D2 </a:t>
            </a:r>
            <a:r>
              <a:rPr lang="en-US" dirty="0" err="1"/>
              <a:t>có</a:t>
            </a:r>
            <a:r>
              <a:rPr lang="en-US" dirty="0"/>
              <a:t> </a:t>
            </a:r>
            <a:r>
              <a:rPr lang="en-US" dirty="0" err="1"/>
              <a:t>công</a:t>
            </a:r>
            <a:r>
              <a:rPr lang="en-US" dirty="0"/>
              <a:t> </a:t>
            </a:r>
            <a:r>
              <a:rPr lang="en-US" dirty="0" err="1"/>
              <a:t>thức</a:t>
            </a:r>
            <a:r>
              <a:rPr lang="en-US" dirty="0"/>
              <a:t> =$B2*$C2/100. </a:t>
            </a:r>
            <a:r>
              <a:rPr lang="en-US" dirty="0" err="1"/>
              <a:t>Nếu</a:t>
            </a:r>
            <a:r>
              <a:rPr lang="en-US" dirty="0"/>
              <a:t> copy </a:t>
            </a:r>
            <a:r>
              <a:rPr lang="en-US" dirty="0" err="1"/>
              <a:t>công</a:t>
            </a:r>
            <a:r>
              <a:rPr lang="en-US" dirty="0"/>
              <a:t> </a:t>
            </a:r>
            <a:r>
              <a:rPr lang="en-US" dirty="0" err="1"/>
              <a:t>thức</a:t>
            </a:r>
            <a:r>
              <a:rPr lang="en-US" dirty="0"/>
              <a:t> </a:t>
            </a:r>
            <a:r>
              <a:rPr lang="en-US" dirty="0" err="1"/>
              <a:t>đến</a:t>
            </a:r>
            <a:r>
              <a:rPr lang="en-US" dirty="0"/>
              <a:t> ô E4 </a:t>
            </a:r>
            <a:r>
              <a:rPr lang="en-US" dirty="0" err="1"/>
              <a:t>thì</a:t>
            </a:r>
            <a:r>
              <a:rPr lang="en-US" dirty="0"/>
              <a:t>?</a:t>
            </a:r>
          </a:p>
        </p:txBody>
      </p:sp>
      <p:sp>
        <p:nvSpPr>
          <p:cNvPr id="3" name="Content Placeholder 2"/>
          <p:cNvSpPr>
            <a:spLocks noGrp="1"/>
          </p:cNvSpPr>
          <p:nvPr>
            <p:ph idx="1"/>
          </p:nvPr>
        </p:nvSpPr>
        <p:spPr/>
        <p:txBody>
          <a:bodyPr/>
          <a:lstStyle/>
          <a:p>
            <a:r>
              <a:rPr lang="en-US" dirty="0"/>
              <a:t>$B4*$C4/100</a:t>
            </a:r>
          </a:p>
          <a:p>
            <a:r>
              <a:rPr lang="en-US" dirty="0"/>
              <a:t>$B$2*E4/100</a:t>
            </a:r>
          </a:p>
          <a:p>
            <a:r>
              <a:rPr lang="en-US" dirty="0"/>
              <a:t>$B$2*C4/100</a:t>
            </a:r>
          </a:p>
          <a:p>
            <a:r>
              <a:rPr lang="en-US" dirty="0"/>
              <a:t>$B$4*$C$4/100</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46</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91756" y="17952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7" name="Rectangle 16"/>
          <p:cNvSpPr/>
          <p:nvPr/>
        </p:nvSpPr>
        <p:spPr>
          <a:xfrm>
            <a:off x="206542" y="183387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57589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3" grpId="0" animBg="1"/>
      <p:bldP spid="13" grpId="1" animBg="1"/>
      <p:bldP spid="17" grpId="0" animBg="1"/>
      <p:bldP spid="15" grpId="0" animBg="1"/>
      <p:bldP spid="1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trong</a:t>
            </a:r>
            <a:r>
              <a:rPr lang="en-US" dirty="0"/>
              <a:t> </a:t>
            </a:r>
            <a:r>
              <a:rPr lang="en-US" dirty="0" err="1"/>
              <a:t>bảng</a:t>
            </a:r>
            <a:r>
              <a:rPr lang="en-US" dirty="0"/>
              <a:t> </a:t>
            </a:r>
            <a:r>
              <a:rPr lang="en-US" dirty="0" err="1"/>
              <a:t>tính</a:t>
            </a:r>
            <a:endParaRPr lang="en-US" dirty="0"/>
          </a:p>
        </p:txBody>
      </p:sp>
      <p:sp>
        <p:nvSpPr>
          <p:cNvPr id="3" name="Content Placeholder 2"/>
          <p:cNvSpPr>
            <a:spLocks noGrp="1"/>
          </p:cNvSpPr>
          <p:nvPr>
            <p:ph idx="1"/>
          </p:nvPr>
        </p:nvSpPr>
        <p:spPr/>
        <p:txBody>
          <a:bodyPr/>
          <a:lstStyle/>
          <a:p>
            <a:r>
              <a:rPr lang="en-US" dirty="0" err="1"/>
              <a:t>chuỗi</a:t>
            </a:r>
            <a:r>
              <a:rPr lang="en-US" dirty="0"/>
              <a:t> </a:t>
            </a:r>
          </a:p>
          <a:p>
            <a:r>
              <a:rPr lang="en-US" dirty="0" err="1"/>
              <a:t>số</a:t>
            </a:r>
            <a:r>
              <a:rPr lang="en-US" dirty="0"/>
              <a:t> </a:t>
            </a:r>
          </a:p>
          <a:p>
            <a:r>
              <a:rPr lang="en-US" dirty="0" err="1"/>
              <a:t>cả</a:t>
            </a:r>
            <a:r>
              <a:rPr lang="en-US" dirty="0"/>
              <a:t> </a:t>
            </a:r>
            <a:r>
              <a:rPr lang="en-US" dirty="0" err="1"/>
              <a:t>hai</a:t>
            </a:r>
            <a:r>
              <a:rPr lang="en-US" dirty="0"/>
              <a:t> </a:t>
            </a:r>
            <a:r>
              <a:rPr lang="en-US" dirty="0" err="1"/>
              <a:t>đều</a:t>
            </a:r>
            <a:r>
              <a:rPr lang="en-US" dirty="0"/>
              <a:t> </a:t>
            </a:r>
            <a:r>
              <a:rPr lang="en-US" dirty="0" err="1"/>
              <a:t>đúng</a:t>
            </a:r>
            <a:r>
              <a:rPr lang="en-US" dirty="0"/>
              <a:t> </a:t>
            </a:r>
          </a:p>
          <a:p>
            <a:r>
              <a:rPr lang="en-US" dirty="0" err="1"/>
              <a:t>cả</a:t>
            </a:r>
            <a:r>
              <a:rPr lang="en-US" dirty="0"/>
              <a:t> </a:t>
            </a:r>
            <a:r>
              <a:rPr lang="en-US" dirty="0" err="1"/>
              <a:t>hai</a:t>
            </a:r>
            <a:r>
              <a:rPr lang="en-US" dirty="0"/>
              <a:t> </a:t>
            </a:r>
            <a:r>
              <a:rPr lang="en-US" dirty="0" err="1"/>
              <a:t>đều</a:t>
            </a:r>
            <a:r>
              <a:rPr lang="en-US" dirty="0"/>
              <a:t> </a:t>
            </a:r>
            <a:r>
              <a:rPr lang="en-US" dirty="0" err="1"/>
              <a:t>sai</a:t>
            </a:r>
            <a:r>
              <a:rPr lang="en-US" dirty="0"/>
              <a:t> </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47</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82411" y="2905000"/>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2466693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7"/>
                  </p:tgtEl>
                </p:cond>
              </p:nextCondLst>
            </p:seq>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1" grpId="0" animBg="1"/>
      <p:bldP spid="11" grpId="1" animBg="1"/>
      <p:bldP spid="15" grpId="0" animBg="1"/>
      <p:bldP spid="16" grpId="0" animBg="1"/>
      <p:bldP spid="16" grpId="1" animBg="1"/>
      <p:bldP spid="13" grpId="0" animBg="1"/>
      <p:bldP spid="13"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ô D3 </a:t>
            </a:r>
            <a:r>
              <a:rPr lang="en-US" dirty="0" err="1"/>
              <a:t>có</a:t>
            </a:r>
            <a:r>
              <a:rPr lang="en-US" dirty="0"/>
              <a:t> </a:t>
            </a:r>
            <a:r>
              <a:rPr lang="en-US" dirty="0" err="1"/>
              <a:t>chứa</a:t>
            </a:r>
            <a:r>
              <a:rPr lang="en-US" dirty="0"/>
              <a:t> </a:t>
            </a:r>
            <a:r>
              <a:rPr lang="en-US" dirty="0" err="1"/>
              <a:t>công</a:t>
            </a:r>
            <a:r>
              <a:rPr lang="en-US" dirty="0"/>
              <a:t> </a:t>
            </a:r>
            <a:r>
              <a:rPr lang="en-US" dirty="0" err="1"/>
              <a:t>thức</a:t>
            </a:r>
            <a:r>
              <a:rPr lang="en-US" dirty="0"/>
              <a:t> =“B3*C3”, </a:t>
            </a:r>
            <a:r>
              <a:rPr lang="en-US" dirty="0" err="1"/>
              <a:t>để</a:t>
            </a:r>
            <a:r>
              <a:rPr lang="en-US" dirty="0"/>
              <a:t> </a:t>
            </a:r>
            <a:r>
              <a:rPr lang="en-US" dirty="0" err="1"/>
              <a:t>công</a:t>
            </a:r>
            <a:r>
              <a:rPr lang="en-US" dirty="0"/>
              <a:t> </a:t>
            </a:r>
            <a:r>
              <a:rPr lang="en-US" dirty="0" err="1"/>
              <a:t>thức</a:t>
            </a:r>
            <a:r>
              <a:rPr lang="en-US" dirty="0"/>
              <a:t> </a:t>
            </a:r>
            <a:r>
              <a:rPr lang="en-US" dirty="0" err="1"/>
              <a:t>có</a:t>
            </a:r>
            <a:r>
              <a:rPr lang="en-US" dirty="0"/>
              <a:t> </a:t>
            </a:r>
            <a:r>
              <a:rPr lang="en-US" dirty="0" err="1"/>
              <a:t>nghĩa</a:t>
            </a:r>
            <a:r>
              <a:rPr lang="en-US" dirty="0"/>
              <a:t> </a:t>
            </a:r>
            <a:r>
              <a:rPr lang="en-US" dirty="0" err="1"/>
              <a:t>và</a:t>
            </a:r>
            <a:r>
              <a:rPr lang="en-US" dirty="0"/>
              <a:t> </a:t>
            </a:r>
            <a:r>
              <a:rPr lang="en-US" dirty="0" err="1"/>
              <a:t>không</a:t>
            </a:r>
            <a:r>
              <a:rPr lang="en-US" dirty="0"/>
              <a:t> </a:t>
            </a:r>
            <a:r>
              <a:rPr lang="en-US" dirty="0" err="1"/>
              <a:t>bị</a:t>
            </a:r>
            <a:r>
              <a:rPr lang="en-US" dirty="0"/>
              <a:t> </a:t>
            </a:r>
            <a:r>
              <a:rPr lang="en-US" dirty="0" err="1"/>
              <a:t>báo</a:t>
            </a:r>
            <a:r>
              <a:rPr lang="en-US" dirty="0"/>
              <a:t> </a:t>
            </a:r>
            <a:r>
              <a:rPr lang="en-US" dirty="0" err="1"/>
              <a:t>lỗi</a:t>
            </a:r>
            <a:r>
              <a:rPr lang="en-US" dirty="0"/>
              <a:t> </a:t>
            </a:r>
            <a:r>
              <a:rPr lang="en-US" dirty="0" err="1"/>
              <a:t>thì</a:t>
            </a:r>
            <a:endParaRPr lang="en-US" dirty="0"/>
          </a:p>
        </p:txBody>
      </p:sp>
      <p:sp>
        <p:nvSpPr>
          <p:cNvPr id="3" name="Content Placeholder 2"/>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ô C3 </a:t>
            </a:r>
            <a:r>
              <a:rPr lang="en-US" dirty="0" err="1"/>
              <a:t>phải</a:t>
            </a:r>
            <a:r>
              <a:rPr lang="en-US" dirty="0"/>
              <a:t> </a:t>
            </a:r>
            <a:r>
              <a:rPr lang="en-US" dirty="0" err="1"/>
              <a:t>là</a:t>
            </a:r>
            <a:r>
              <a:rPr lang="en-US" dirty="0"/>
              <a:t> </a:t>
            </a:r>
            <a:r>
              <a:rPr lang="en-US" dirty="0" err="1"/>
              <a:t>chuỗi</a:t>
            </a:r>
            <a:endParaRPr lang="en-US" dirty="0"/>
          </a:p>
          <a:p>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ô B3 </a:t>
            </a:r>
            <a:r>
              <a:rPr lang="en-US" dirty="0" err="1"/>
              <a:t>phải</a:t>
            </a:r>
            <a:r>
              <a:rPr lang="en-US" dirty="0"/>
              <a:t> </a:t>
            </a:r>
            <a:r>
              <a:rPr lang="en-US" dirty="0" err="1"/>
              <a:t>là</a:t>
            </a:r>
            <a:r>
              <a:rPr lang="en-US" dirty="0"/>
              <a:t> </a:t>
            </a:r>
            <a:r>
              <a:rPr lang="en-US" dirty="0" err="1"/>
              <a:t>số</a:t>
            </a:r>
            <a:r>
              <a:rPr lang="en-US" dirty="0"/>
              <a:t>, C3 </a:t>
            </a:r>
            <a:r>
              <a:rPr lang="en-US" dirty="0" err="1"/>
              <a:t>có</a:t>
            </a:r>
            <a:r>
              <a:rPr lang="en-US" dirty="0"/>
              <a:t> </a:t>
            </a:r>
            <a:r>
              <a:rPr lang="en-US" dirty="0" err="1"/>
              <a:t>thể</a:t>
            </a:r>
            <a:r>
              <a:rPr lang="en-US" dirty="0"/>
              <a:t> </a:t>
            </a:r>
            <a:r>
              <a:rPr lang="en-US" dirty="0" err="1"/>
              <a:t>là</a:t>
            </a:r>
            <a:r>
              <a:rPr lang="en-US" dirty="0"/>
              <a:t> </a:t>
            </a:r>
            <a:r>
              <a:rPr lang="en-US" dirty="0" err="1"/>
              <a:t>chuỗi</a:t>
            </a:r>
            <a:endParaRPr lang="en-US" dirty="0"/>
          </a:p>
          <a:p>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ô B3, C3 </a:t>
            </a:r>
            <a:r>
              <a:rPr lang="en-US" dirty="0" err="1"/>
              <a:t>đều</a:t>
            </a:r>
            <a:r>
              <a:rPr lang="en-US" dirty="0"/>
              <a:t> </a:t>
            </a:r>
            <a:r>
              <a:rPr lang="en-US" dirty="0" err="1"/>
              <a:t>là</a:t>
            </a:r>
            <a:r>
              <a:rPr lang="en-US" dirty="0"/>
              <a:t> </a:t>
            </a:r>
            <a:r>
              <a:rPr lang="en-US" dirty="0" err="1"/>
              <a:t>số</a:t>
            </a:r>
            <a:endParaRPr lang="en-US" dirty="0"/>
          </a:p>
          <a:p>
            <a:r>
              <a:rPr lang="en-US" dirty="0" err="1"/>
              <a:t>Tất</a:t>
            </a:r>
            <a:r>
              <a:rPr lang="en-US" dirty="0"/>
              <a:t> </a:t>
            </a:r>
            <a:r>
              <a:rPr lang="en-US" dirty="0" err="1"/>
              <a:t>cả</a:t>
            </a:r>
            <a:r>
              <a:rPr lang="en-US" dirty="0"/>
              <a:t> </a:t>
            </a:r>
            <a:r>
              <a:rPr lang="en-US" dirty="0" err="1"/>
              <a:t>đều</a:t>
            </a:r>
            <a:r>
              <a:rPr lang="en-US" dirty="0"/>
              <a:t> </a:t>
            </a:r>
            <a:r>
              <a:rPr lang="en-US" dirty="0" err="1"/>
              <a:t>sai</a:t>
            </a:r>
            <a:endParaRPr lang="en-US" dirty="0"/>
          </a:p>
          <a:p>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48</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82411" y="2905000"/>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5185552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7"/>
                  </p:tgtEl>
                </p:cond>
              </p:nextCondLst>
            </p:seq>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1" grpId="0" animBg="1"/>
      <p:bldP spid="11" grpId="1" animBg="1"/>
      <p:bldP spid="15" grpId="0" animBg="1"/>
      <p:bldP spid="16" grpId="0" animBg="1"/>
      <p:bldP spid="16" grpId="1" animBg="1"/>
      <p:bldP spid="13" grpId="0" animBg="1"/>
      <p:bldP spid="1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Excel * </a:t>
            </a:r>
            <a:r>
              <a:rPr lang="en-US" dirty="0" err="1"/>
              <a:t>và</a:t>
            </a:r>
            <a:r>
              <a:rPr lang="en-US" dirty="0"/>
              <a:t> </a:t>
            </a:r>
            <a:r>
              <a:rPr lang="en-US" dirty="0" err="1"/>
              <a:t>dấu</a:t>
            </a:r>
            <a:r>
              <a:rPr lang="en-US" dirty="0"/>
              <a:t> ?  </a:t>
            </a:r>
            <a:r>
              <a:rPr lang="en-US" dirty="0" err="1"/>
              <a:t>đại</a:t>
            </a:r>
            <a:r>
              <a:rPr lang="en-US" dirty="0"/>
              <a:t> </a:t>
            </a:r>
            <a:r>
              <a:rPr lang="en-US" dirty="0" err="1"/>
              <a:t>diện</a:t>
            </a:r>
            <a:r>
              <a:rPr lang="en-US" dirty="0"/>
              <a:t> </a:t>
            </a:r>
            <a:r>
              <a:rPr lang="en-US" dirty="0" err="1"/>
              <a:t>cho</a:t>
            </a:r>
            <a:r>
              <a:rPr lang="en-US" dirty="0"/>
              <a:t> </a:t>
            </a:r>
            <a:r>
              <a:rPr lang="en-US" dirty="0" err="1"/>
              <a:t>điều</a:t>
            </a:r>
            <a:r>
              <a:rPr lang="en-US" dirty="0"/>
              <a:t> </a:t>
            </a:r>
            <a:r>
              <a:rPr lang="en-US" dirty="0" err="1"/>
              <a:t>gì</a:t>
            </a:r>
            <a:endParaRPr lang="en-US" dirty="0"/>
          </a:p>
        </p:txBody>
      </p:sp>
      <p:sp>
        <p:nvSpPr>
          <p:cNvPr id="3" name="Content Placeholder 2"/>
          <p:cNvSpPr>
            <a:spLocks noGrp="1"/>
          </p:cNvSpPr>
          <p:nvPr>
            <p:ph idx="1"/>
          </p:nvPr>
        </p:nvSpPr>
        <p:spPr/>
        <p:txBody>
          <a:bodyPr/>
          <a:lstStyle/>
          <a:p>
            <a:pPr lvl="0"/>
            <a:r>
              <a:rPr lang="vi-VN" dirty="0"/>
              <a:t>nhóm ký tự chưa biết và 3 ký tự Đã Biết </a:t>
            </a:r>
            <a:endParaRPr lang="en-US" dirty="0"/>
          </a:p>
          <a:p>
            <a:pPr lvl="0"/>
            <a:r>
              <a:rPr lang="vi-VN" dirty="0"/>
              <a:t>một ký tự đã biết và nhóm ký tự chưa biết </a:t>
            </a:r>
            <a:endParaRPr lang="en-US" dirty="0"/>
          </a:p>
          <a:p>
            <a:pPr lvl="0"/>
            <a:r>
              <a:rPr lang="vi-VN" dirty="0"/>
              <a:t>nhóm ký tự chưa biết và một ký tự chưa biết </a:t>
            </a:r>
            <a:endParaRPr lang="en-US" dirty="0"/>
          </a:p>
          <a:p>
            <a:pPr lvl="0"/>
            <a:r>
              <a:rPr lang="vi-VN" dirty="0"/>
              <a:t>tất cả các ý trên đều 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4</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1" name="Rectangle 10"/>
          <p:cNvSpPr/>
          <p:nvPr/>
        </p:nvSpPr>
        <p:spPr>
          <a:xfrm>
            <a:off x="209705" y="233768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870204" y="2851201"/>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4" name="Rectangle 13"/>
          <p:cNvSpPr/>
          <p:nvPr/>
        </p:nvSpPr>
        <p:spPr>
          <a:xfrm>
            <a:off x="182411" y="289889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5" name="Rectangle 1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6" name="Rectangle 15"/>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7" name="Rectangle 16"/>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8" name="Rectangle 17"/>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0577589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2" restart="whenNotActive" fill="hold" evtFilter="cancelBubble" nodeType="interactiveSeq">
                <p:stCondLst>
                  <p:cond evt="onClick" delay="0">
                    <p:tgtEl>
                      <p:spTgt spid="13"/>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nextCondLst>
                <p:cond evt="onClick" delay="0">
                  <p:tgtEl>
                    <p:spTgt spid="13"/>
                  </p:tgtEl>
                </p:cond>
              </p:nextCondLst>
            </p:seq>
            <p:seq concurrent="1" nextAc="seek">
              <p:cTn id="18" restart="whenNotActive" fill="hold" evtFilter="cancelBubble" nodeType="interactiveSeq">
                <p:stCondLst>
                  <p:cond evt="onClick" delay="0">
                    <p:tgtEl>
                      <p:spTgt spid="16"/>
                    </p:tgtEl>
                  </p:cond>
                </p:stCondLst>
                <p:endSync evt="end" delay="0">
                  <p:rtn val="all"/>
                </p:endSync>
                <p:childTnLst>
                  <p:par>
                    <p:cTn id="19" fill="hold">
                      <p:stCondLst>
                        <p:cond delay="0"/>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500"/>
                            </p:stCondLst>
                            <p:childTnLst>
                              <p:par>
                                <p:cTn id="25" presetID="10" presetClass="exit" presetSubtype="0" fill="hold" grpId="1" nodeType="afterEffect">
                                  <p:stCondLst>
                                    <p:cond delay="0"/>
                                  </p:stCondLst>
                                  <p:childTnLst>
                                    <p:animEffect transition="out" filter="fad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28" restart="whenNotActive" fill="hold" evtFilter="cancelBubble" nodeType="interactiveSeq">
                <p:stCondLst>
                  <p:cond evt="onClick" delay="0">
                    <p:tgtEl>
                      <p:spTgt spid="15"/>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1" grpId="0" animBg="1"/>
      <p:bldP spid="11" grpId="1" animBg="1"/>
      <p:bldP spid="14" grpId="0" animBg="1"/>
      <p:bldP spid="17" grpId="0" animBg="1"/>
      <p:bldP spid="17" grpId="1" animBg="1"/>
      <p:bldP spid="18" grpId="0" animBg="1"/>
      <p:bldP spid="18"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ô D3 </a:t>
            </a:r>
            <a:r>
              <a:rPr lang="en-US" dirty="0" err="1"/>
              <a:t>có</a:t>
            </a:r>
            <a:r>
              <a:rPr lang="en-US" dirty="0"/>
              <a:t> </a:t>
            </a:r>
            <a:r>
              <a:rPr lang="en-US" dirty="0" err="1"/>
              <a:t>chứa</a:t>
            </a:r>
            <a:r>
              <a:rPr lang="en-US" dirty="0"/>
              <a:t> </a:t>
            </a:r>
            <a:r>
              <a:rPr lang="en-US" dirty="0" err="1"/>
              <a:t>công</a:t>
            </a:r>
            <a:r>
              <a:rPr lang="en-US" dirty="0"/>
              <a:t> </a:t>
            </a:r>
            <a:r>
              <a:rPr lang="en-US" dirty="0" err="1"/>
              <a:t>thức</a:t>
            </a:r>
            <a:r>
              <a:rPr lang="en-US" dirty="0"/>
              <a:t> =“B3*C3”, </a:t>
            </a:r>
            <a:r>
              <a:rPr lang="en-US" dirty="0" err="1"/>
              <a:t>để</a:t>
            </a:r>
            <a:r>
              <a:rPr lang="en-US" dirty="0"/>
              <a:t> </a:t>
            </a:r>
            <a:r>
              <a:rPr lang="en-US" dirty="0" err="1"/>
              <a:t>công</a:t>
            </a:r>
            <a:r>
              <a:rPr lang="en-US" dirty="0"/>
              <a:t> </a:t>
            </a:r>
            <a:r>
              <a:rPr lang="en-US" dirty="0" err="1"/>
              <a:t>thức</a:t>
            </a:r>
            <a:r>
              <a:rPr lang="en-US" dirty="0"/>
              <a:t> </a:t>
            </a:r>
            <a:r>
              <a:rPr lang="en-US" dirty="0" err="1"/>
              <a:t>có</a:t>
            </a:r>
            <a:r>
              <a:rPr lang="en-US" dirty="0"/>
              <a:t> </a:t>
            </a:r>
            <a:r>
              <a:rPr lang="en-US" dirty="0" err="1"/>
              <a:t>nghĩa</a:t>
            </a:r>
            <a:r>
              <a:rPr lang="en-US" dirty="0"/>
              <a:t> </a:t>
            </a:r>
            <a:r>
              <a:rPr lang="en-US" dirty="0" err="1"/>
              <a:t>và</a:t>
            </a:r>
            <a:r>
              <a:rPr lang="en-US" dirty="0"/>
              <a:t> </a:t>
            </a:r>
            <a:r>
              <a:rPr lang="en-US" dirty="0" err="1"/>
              <a:t>không</a:t>
            </a:r>
            <a:r>
              <a:rPr lang="en-US" dirty="0"/>
              <a:t> </a:t>
            </a:r>
            <a:r>
              <a:rPr lang="en-US" dirty="0" err="1"/>
              <a:t>bị</a:t>
            </a:r>
            <a:r>
              <a:rPr lang="en-US" dirty="0"/>
              <a:t> </a:t>
            </a:r>
            <a:r>
              <a:rPr lang="en-US" dirty="0" err="1"/>
              <a:t>báo</a:t>
            </a:r>
            <a:r>
              <a:rPr lang="en-US" dirty="0"/>
              <a:t> </a:t>
            </a:r>
            <a:r>
              <a:rPr lang="en-US" dirty="0" err="1"/>
              <a:t>lỗi</a:t>
            </a:r>
            <a:r>
              <a:rPr lang="en-US" dirty="0"/>
              <a:t> </a:t>
            </a:r>
            <a:r>
              <a:rPr lang="en-US" dirty="0" err="1"/>
              <a:t>thì</a:t>
            </a:r>
            <a:endParaRPr lang="en-US" dirty="0"/>
          </a:p>
        </p:txBody>
      </p:sp>
      <p:sp>
        <p:nvSpPr>
          <p:cNvPr id="3" name="Content Placeholder 2"/>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ô C3 </a:t>
            </a:r>
            <a:r>
              <a:rPr lang="en-US" dirty="0" err="1"/>
              <a:t>phải</a:t>
            </a:r>
            <a:r>
              <a:rPr lang="en-US" dirty="0"/>
              <a:t> </a:t>
            </a:r>
            <a:r>
              <a:rPr lang="en-US" dirty="0" err="1"/>
              <a:t>là</a:t>
            </a:r>
            <a:r>
              <a:rPr lang="en-US" dirty="0"/>
              <a:t> </a:t>
            </a:r>
            <a:r>
              <a:rPr lang="en-US" dirty="0" err="1"/>
              <a:t>chuỗi</a:t>
            </a:r>
            <a:endParaRPr lang="en-US" dirty="0"/>
          </a:p>
          <a:p>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ô B3 </a:t>
            </a:r>
            <a:r>
              <a:rPr lang="en-US" dirty="0" err="1"/>
              <a:t>phải</a:t>
            </a:r>
            <a:r>
              <a:rPr lang="en-US" dirty="0"/>
              <a:t> </a:t>
            </a:r>
            <a:r>
              <a:rPr lang="en-US" dirty="0" err="1"/>
              <a:t>là</a:t>
            </a:r>
            <a:r>
              <a:rPr lang="en-US" dirty="0"/>
              <a:t> </a:t>
            </a:r>
            <a:r>
              <a:rPr lang="en-US" dirty="0" err="1"/>
              <a:t>số</a:t>
            </a:r>
            <a:r>
              <a:rPr lang="en-US" dirty="0"/>
              <a:t>, C3 </a:t>
            </a:r>
            <a:r>
              <a:rPr lang="en-US" dirty="0" err="1"/>
              <a:t>có</a:t>
            </a:r>
            <a:r>
              <a:rPr lang="en-US" dirty="0"/>
              <a:t> </a:t>
            </a:r>
            <a:r>
              <a:rPr lang="en-US" dirty="0" err="1"/>
              <a:t>thể</a:t>
            </a:r>
            <a:r>
              <a:rPr lang="en-US" dirty="0"/>
              <a:t> </a:t>
            </a:r>
            <a:r>
              <a:rPr lang="en-US" dirty="0" err="1"/>
              <a:t>là</a:t>
            </a:r>
            <a:r>
              <a:rPr lang="en-US" dirty="0"/>
              <a:t> </a:t>
            </a:r>
            <a:r>
              <a:rPr lang="en-US" dirty="0" err="1"/>
              <a:t>chuỗi</a:t>
            </a:r>
            <a:endParaRPr lang="en-US" dirty="0"/>
          </a:p>
          <a:p>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ô B3, C3 </a:t>
            </a:r>
            <a:r>
              <a:rPr lang="en-US" dirty="0" err="1"/>
              <a:t>đều</a:t>
            </a:r>
            <a:r>
              <a:rPr lang="en-US" dirty="0"/>
              <a:t> </a:t>
            </a:r>
            <a:r>
              <a:rPr lang="en-US" dirty="0" err="1"/>
              <a:t>là</a:t>
            </a:r>
            <a:r>
              <a:rPr lang="en-US" dirty="0"/>
              <a:t> </a:t>
            </a:r>
            <a:r>
              <a:rPr lang="en-US" dirty="0" err="1"/>
              <a:t>số</a:t>
            </a:r>
            <a:r>
              <a:rPr lang="en-US" dirty="0"/>
              <a:t> </a:t>
            </a:r>
            <a:r>
              <a:rPr lang="en-US" dirty="0" err="1"/>
              <a:t>hoặc</a:t>
            </a:r>
            <a:r>
              <a:rPr lang="en-US" dirty="0"/>
              <a:t> </a:t>
            </a:r>
            <a:r>
              <a:rPr lang="en-US" dirty="0" err="1"/>
              <a:t>chuỗi</a:t>
            </a:r>
            <a:endParaRPr lang="en-US" dirty="0"/>
          </a:p>
          <a:p>
            <a:r>
              <a:rPr lang="en-US" dirty="0" err="1"/>
              <a:t>Tất</a:t>
            </a:r>
            <a:r>
              <a:rPr lang="en-US" dirty="0"/>
              <a:t> </a:t>
            </a:r>
            <a:r>
              <a:rPr lang="en-US" dirty="0" err="1"/>
              <a:t>cả</a:t>
            </a:r>
            <a:r>
              <a:rPr lang="en-US" dirty="0"/>
              <a:t> </a:t>
            </a:r>
            <a:r>
              <a:rPr lang="en-US" dirty="0" err="1"/>
              <a:t>đều</a:t>
            </a:r>
            <a:r>
              <a:rPr lang="en-US" dirty="0"/>
              <a:t> </a:t>
            </a:r>
            <a:r>
              <a:rPr lang="en-US" dirty="0" err="1"/>
              <a:t>sai</a:t>
            </a:r>
            <a:endParaRPr lang="en-US" dirty="0"/>
          </a:p>
          <a:p>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49</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8747897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trong</a:t>
            </a:r>
            <a:r>
              <a:rPr lang="en-US" dirty="0"/>
              <a:t> ô D3 </a:t>
            </a:r>
            <a:r>
              <a:rPr lang="en-US" dirty="0" err="1"/>
              <a:t>có</a:t>
            </a:r>
            <a:r>
              <a:rPr lang="en-US" dirty="0"/>
              <a:t> </a:t>
            </a:r>
            <a:r>
              <a:rPr lang="en-US" dirty="0" err="1"/>
              <a:t>chứa</a:t>
            </a:r>
            <a:r>
              <a:rPr lang="en-US" dirty="0"/>
              <a:t> </a:t>
            </a:r>
            <a:r>
              <a:rPr lang="en-US" dirty="0" err="1"/>
              <a:t>công</a:t>
            </a:r>
            <a:r>
              <a:rPr lang="en-US" dirty="0"/>
              <a:t> </a:t>
            </a:r>
            <a:r>
              <a:rPr lang="en-US" dirty="0" err="1"/>
              <a:t>thức</a:t>
            </a:r>
            <a:r>
              <a:rPr lang="en-US" dirty="0"/>
              <a:t> =“B3*C3”, </a:t>
            </a:r>
            <a:r>
              <a:rPr lang="en-US" dirty="0" err="1"/>
              <a:t>để</a:t>
            </a:r>
            <a:r>
              <a:rPr lang="en-US" dirty="0"/>
              <a:t> </a:t>
            </a:r>
            <a:r>
              <a:rPr lang="en-US" dirty="0" err="1"/>
              <a:t>công</a:t>
            </a:r>
            <a:r>
              <a:rPr lang="en-US" dirty="0"/>
              <a:t> </a:t>
            </a:r>
            <a:r>
              <a:rPr lang="en-US" dirty="0" err="1"/>
              <a:t>thức</a:t>
            </a:r>
            <a:r>
              <a:rPr lang="en-US" dirty="0"/>
              <a:t> </a:t>
            </a:r>
            <a:r>
              <a:rPr lang="en-US" dirty="0" err="1"/>
              <a:t>có</a:t>
            </a:r>
            <a:r>
              <a:rPr lang="en-US" dirty="0"/>
              <a:t> </a:t>
            </a:r>
            <a:r>
              <a:rPr lang="en-US" dirty="0" err="1"/>
              <a:t>nghĩa</a:t>
            </a:r>
            <a:r>
              <a:rPr lang="en-US" dirty="0"/>
              <a:t> </a:t>
            </a:r>
            <a:r>
              <a:rPr lang="en-US" dirty="0" err="1"/>
              <a:t>và</a:t>
            </a:r>
            <a:r>
              <a:rPr lang="en-US" dirty="0"/>
              <a:t> </a:t>
            </a:r>
            <a:r>
              <a:rPr lang="en-US" dirty="0" err="1"/>
              <a:t>không</a:t>
            </a:r>
            <a:r>
              <a:rPr lang="en-US" dirty="0"/>
              <a:t> </a:t>
            </a:r>
            <a:r>
              <a:rPr lang="en-US" dirty="0" err="1"/>
              <a:t>bị</a:t>
            </a:r>
            <a:r>
              <a:rPr lang="en-US" dirty="0"/>
              <a:t> </a:t>
            </a:r>
            <a:r>
              <a:rPr lang="en-US" dirty="0" err="1"/>
              <a:t>báo</a:t>
            </a:r>
            <a:r>
              <a:rPr lang="en-US" dirty="0"/>
              <a:t> </a:t>
            </a:r>
            <a:r>
              <a:rPr lang="en-US" dirty="0" err="1"/>
              <a:t>lỗi</a:t>
            </a:r>
            <a:r>
              <a:rPr lang="en-US" dirty="0"/>
              <a:t> </a:t>
            </a:r>
            <a:r>
              <a:rPr lang="en-US" dirty="0" err="1"/>
              <a:t>thì</a:t>
            </a:r>
            <a:endParaRPr lang="en-US" dirty="0"/>
          </a:p>
        </p:txBody>
      </p:sp>
      <p:sp>
        <p:nvSpPr>
          <p:cNvPr id="3" name="Content Placeholder 2"/>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ô C3 </a:t>
            </a:r>
            <a:r>
              <a:rPr lang="en-US" dirty="0" err="1"/>
              <a:t>phải</a:t>
            </a:r>
            <a:r>
              <a:rPr lang="en-US" dirty="0"/>
              <a:t> </a:t>
            </a:r>
            <a:r>
              <a:rPr lang="en-US" dirty="0" err="1"/>
              <a:t>là</a:t>
            </a:r>
            <a:r>
              <a:rPr lang="en-US" dirty="0"/>
              <a:t> </a:t>
            </a:r>
            <a:r>
              <a:rPr lang="en-US" dirty="0" err="1"/>
              <a:t>số</a:t>
            </a:r>
            <a:endParaRPr lang="en-US" dirty="0"/>
          </a:p>
          <a:p>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ô B3 </a:t>
            </a:r>
            <a:r>
              <a:rPr lang="en-US" dirty="0" err="1"/>
              <a:t>phải</a:t>
            </a:r>
            <a:r>
              <a:rPr lang="en-US" dirty="0"/>
              <a:t> </a:t>
            </a:r>
            <a:r>
              <a:rPr lang="en-US" dirty="0" err="1"/>
              <a:t>là</a:t>
            </a:r>
            <a:r>
              <a:rPr lang="en-US" dirty="0"/>
              <a:t> </a:t>
            </a:r>
            <a:r>
              <a:rPr lang="en-US" dirty="0" err="1"/>
              <a:t>số</a:t>
            </a:r>
            <a:endParaRPr lang="en-US" dirty="0"/>
          </a:p>
          <a:p>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ô B3, C3 </a:t>
            </a:r>
            <a:r>
              <a:rPr lang="en-US" dirty="0" err="1"/>
              <a:t>đều</a:t>
            </a:r>
            <a:r>
              <a:rPr lang="en-US" dirty="0"/>
              <a:t> </a:t>
            </a:r>
            <a:r>
              <a:rPr lang="en-US" dirty="0" err="1"/>
              <a:t>là</a:t>
            </a:r>
            <a:r>
              <a:rPr lang="en-US" dirty="0"/>
              <a:t> </a:t>
            </a:r>
            <a:r>
              <a:rPr lang="en-US" dirty="0" err="1"/>
              <a:t>số</a:t>
            </a:r>
            <a:endParaRPr lang="en-US" dirty="0"/>
          </a:p>
          <a:p>
            <a:r>
              <a:rPr lang="en-US" dirty="0" err="1"/>
              <a:t>Tất</a:t>
            </a:r>
            <a:r>
              <a:rPr lang="en-US" dirty="0"/>
              <a:t> </a:t>
            </a:r>
            <a:r>
              <a:rPr lang="en-US" dirty="0" err="1"/>
              <a:t>cả</a:t>
            </a:r>
            <a:r>
              <a:rPr lang="en-US" dirty="0"/>
              <a:t> </a:t>
            </a:r>
            <a:r>
              <a:rPr lang="en-US" dirty="0" err="1"/>
              <a:t>đều</a:t>
            </a:r>
            <a:r>
              <a:rPr lang="en-US" dirty="0"/>
              <a:t> </a:t>
            </a:r>
            <a:r>
              <a:rPr lang="en-US" dirty="0" err="1"/>
              <a:t>đúng</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50</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1920656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câu</a:t>
            </a:r>
            <a:r>
              <a:rPr lang="en-US" dirty="0"/>
              <a:t> </a:t>
            </a:r>
            <a:r>
              <a:rPr lang="en-US" dirty="0" err="1"/>
              <a:t>nào</a:t>
            </a:r>
            <a:r>
              <a:rPr lang="en-US" dirty="0"/>
              <a:t> </a:t>
            </a:r>
            <a:r>
              <a:rPr lang="en-US" dirty="0" err="1"/>
              <a:t>sau</a:t>
            </a:r>
            <a:r>
              <a:rPr lang="en-US" dirty="0"/>
              <a:t> </a:t>
            </a:r>
            <a:r>
              <a:rPr lang="en-US" dirty="0" err="1"/>
              <a:t>đây</a:t>
            </a:r>
            <a:r>
              <a:rPr lang="en-US" dirty="0"/>
              <a:t> </a:t>
            </a:r>
            <a:r>
              <a:rPr lang="en-US" dirty="0" err="1"/>
              <a:t>sai</a:t>
            </a:r>
            <a:r>
              <a:rPr lang="en-US" dirty="0"/>
              <a:t> </a:t>
            </a:r>
            <a:r>
              <a:rPr lang="en-US" dirty="0" err="1"/>
              <a:t>khi</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bảng</a:t>
            </a:r>
            <a:r>
              <a:rPr lang="en-US" dirty="0"/>
              <a:t> </a:t>
            </a:r>
            <a:r>
              <a:rPr lang="en-US" dirty="0" err="1"/>
              <a:t>tính</a:t>
            </a:r>
            <a:r>
              <a:rPr lang="en-US" dirty="0"/>
              <a:t> Excel </a:t>
            </a:r>
            <a:r>
              <a:rPr lang="en-US" dirty="0" err="1"/>
              <a:t>thì</a:t>
            </a:r>
            <a:endParaRPr lang="en-US" dirty="0"/>
          </a:p>
        </p:txBody>
      </p:sp>
      <p:sp>
        <p:nvSpPr>
          <p:cNvPr id="3" name="Content Placeholder 2"/>
          <p:cNvSpPr>
            <a:spLocks noGrp="1"/>
          </p:cNvSpPr>
          <p:nvPr>
            <p:ph idx="1"/>
          </p:nvPr>
        </p:nvSpPr>
        <p:spPr/>
        <p:txBody>
          <a:bodyPr/>
          <a:lstStyle/>
          <a:p>
            <a:r>
              <a:rPr lang="en-US" dirty="0" err="1"/>
              <a:t>dữ</a:t>
            </a:r>
            <a:r>
              <a:rPr lang="en-US" dirty="0"/>
              <a:t> </a:t>
            </a:r>
            <a:r>
              <a:rPr lang="en-US" dirty="0" err="1"/>
              <a:t>liệu</a:t>
            </a:r>
            <a:r>
              <a:rPr lang="en-US" dirty="0"/>
              <a:t> </a:t>
            </a:r>
            <a:r>
              <a:rPr lang="en-US" dirty="0" err="1"/>
              <a:t>kiểu</a:t>
            </a:r>
            <a:r>
              <a:rPr lang="en-US" dirty="0"/>
              <a:t> </a:t>
            </a:r>
            <a:r>
              <a:rPr lang="en-US" dirty="0" err="1"/>
              <a:t>số</a:t>
            </a:r>
            <a:r>
              <a:rPr lang="en-US" dirty="0"/>
              <a:t> </a:t>
            </a:r>
            <a:r>
              <a:rPr lang="en-US" dirty="0" err="1"/>
              <a:t>sẽ</a:t>
            </a:r>
            <a:r>
              <a:rPr lang="en-US" dirty="0"/>
              <a:t> </a:t>
            </a:r>
            <a:r>
              <a:rPr lang="en-US" dirty="0" err="1"/>
              <a:t>mặc</a:t>
            </a:r>
            <a:r>
              <a:rPr lang="en-US" dirty="0"/>
              <a:t> </a:t>
            </a:r>
            <a:r>
              <a:rPr lang="en-US" dirty="0" err="1"/>
              <a:t>nhiên</a:t>
            </a:r>
            <a:r>
              <a:rPr lang="en-US" dirty="0"/>
              <a:t> </a:t>
            </a:r>
            <a:r>
              <a:rPr lang="en-US" dirty="0" err="1"/>
              <a:t>căn</a:t>
            </a:r>
            <a:r>
              <a:rPr lang="en-US" dirty="0"/>
              <a:t> </a:t>
            </a:r>
            <a:r>
              <a:rPr lang="en-US" dirty="0" err="1"/>
              <a:t>thẳng</a:t>
            </a:r>
            <a:r>
              <a:rPr lang="en-US" dirty="0"/>
              <a:t> </a:t>
            </a:r>
            <a:r>
              <a:rPr lang="en-US" dirty="0" err="1"/>
              <a:t>Lề</a:t>
            </a:r>
            <a:r>
              <a:rPr lang="en-US" dirty="0"/>
              <a:t> </a:t>
            </a:r>
            <a:r>
              <a:rPr lang="en-US" dirty="0" err="1"/>
              <a:t>trái</a:t>
            </a:r>
            <a:r>
              <a:rPr lang="en-US" dirty="0"/>
              <a:t> </a:t>
            </a:r>
          </a:p>
          <a:p>
            <a:r>
              <a:rPr lang="en-US" dirty="0" err="1"/>
              <a:t>dữ</a:t>
            </a:r>
            <a:r>
              <a:rPr lang="en-US" dirty="0"/>
              <a:t> </a:t>
            </a:r>
            <a:r>
              <a:rPr lang="en-US" dirty="0" err="1"/>
              <a:t>liệu</a:t>
            </a:r>
            <a:r>
              <a:rPr lang="en-US" dirty="0"/>
              <a:t> </a:t>
            </a:r>
            <a:r>
              <a:rPr lang="en-US" dirty="0" err="1"/>
              <a:t>kiểu</a:t>
            </a:r>
            <a:r>
              <a:rPr lang="en-US" dirty="0"/>
              <a:t> </a:t>
            </a:r>
            <a:r>
              <a:rPr lang="en-US" dirty="0" err="1"/>
              <a:t>ký</a:t>
            </a:r>
            <a:r>
              <a:rPr lang="en-US" dirty="0"/>
              <a:t> </a:t>
            </a:r>
            <a:r>
              <a:rPr lang="en-US" dirty="0" err="1"/>
              <a:t>tự</a:t>
            </a:r>
            <a:r>
              <a:rPr lang="en-US" dirty="0"/>
              <a:t> </a:t>
            </a:r>
            <a:r>
              <a:rPr lang="en-US" dirty="0" err="1"/>
              <a:t>sẽ</a:t>
            </a:r>
            <a:r>
              <a:rPr lang="en-US" dirty="0"/>
              <a:t> </a:t>
            </a:r>
            <a:r>
              <a:rPr lang="en-US" dirty="0" err="1"/>
              <a:t>mặc</a:t>
            </a:r>
            <a:r>
              <a:rPr lang="en-US" dirty="0"/>
              <a:t> </a:t>
            </a:r>
            <a:r>
              <a:rPr lang="en-US" dirty="0" err="1"/>
              <a:t>nhiên</a:t>
            </a:r>
            <a:r>
              <a:rPr lang="en-US" dirty="0"/>
              <a:t> </a:t>
            </a:r>
            <a:r>
              <a:rPr lang="en-US" dirty="0" err="1"/>
              <a:t>căn</a:t>
            </a:r>
            <a:r>
              <a:rPr lang="en-US" dirty="0"/>
              <a:t> </a:t>
            </a:r>
            <a:r>
              <a:rPr lang="en-US" dirty="0" err="1"/>
              <a:t>thẳng</a:t>
            </a:r>
            <a:r>
              <a:rPr lang="en-US" dirty="0"/>
              <a:t> </a:t>
            </a:r>
            <a:r>
              <a:rPr lang="en-US" dirty="0" err="1"/>
              <a:t>lề</a:t>
            </a:r>
            <a:r>
              <a:rPr lang="en-US" dirty="0"/>
              <a:t> </a:t>
            </a:r>
            <a:r>
              <a:rPr lang="en-US" dirty="0" err="1"/>
              <a:t>trái</a:t>
            </a:r>
            <a:r>
              <a:rPr lang="en-US" dirty="0"/>
              <a:t> </a:t>
            </a:r>
          </a:p>
          <a:p>
            <a:r>
              <a:rPr lang="en-US" dirty="0" err="1"/>
              <a:t>dữ</a:t>
            </a:r>
            <a:r>
              <a:rPr lang="en-US" dirty="0"/>
              <a:t> </a:t>
            </a:r>
            <a:r>
              <a:rPr lang="en-US" dirty="0" err="1"/>
              <a:t>liệu</a:t>
            </a:r>
            <a:r>
              <a:rPr lang="en-US" dirty="0"/>
              <a:t> </a:t>
            </a:r>
            <a:r>
              <a:rPr lang="en-US" dirty="0" err="1"/>
              <a:t>kiểu</a:t>
            </a:r>
            <a:r>
              <a:rPr lang="en-US" dirty="0"/>
              <a:t> </a:t>
            </a:r>
            <a:r>
              <a:rPr lang="en-US" dirty="0" err="1"/>
              <a:t>thời</a:t>
            </a:r>
            <a:r>
              <a:rPr lang="en-US" dirty="0"/>
              <a:t> </a:t>
            </a:r>
            <a:r>
              <a:rPr lang="en-US" dirty="0" err="1"/>
              <a:t>gian</a:t>
            </a:r>
            <a:r>
              <a:rPr lang="en-US" dirty="0"/>
              <a:t> </a:t>
            </a:r>
            <a:r>
              <a:rPr lang="en-US" dirty="0" err="1"/>
              <a:t>sẽ</a:t>
            </a:r>
            <a:r>
              <a:rPr lang="en-US" dirty="0"/>
              <a:t> </a:t>
            </a:r>
            <a:r>
              <a:rPr lang="en-US" dirty="0" err="1"/>
              <a:t>mặc</a:t>
            </a:r>
            <a:r>
              <a:rPr lang="en-US" dirty="0"/>
              <a:t> </a:t>
            </a:r>
            <a:r>
              <a:rPr lang="en-US" dirty="0" err="1"/>
              <a:t>nhiên</a:t>
            </a:r>
            <a:r>
              <a:rPr lang="en-US" dirty="0"/>
              <a:t> </a:t>
            </a:r>
            <a:r>
              <a:rPr lang="en-US" dirty="0" err="1"/>
              <a:t>căn</a:t>
            </a:r>
            <a:r>
              <a:rPr lang="en-US" dirty="0"/>
              <a:t> </a:t>
            </a:r>
            <a:r>
              <a:rPr lang="en-US" dirty="0" err="1"/>
              <a:t>thẳng</a:t>
            </a:r>
            <a:r>
              <a:rPr lang="en-US" dirty="0"/>
              <a:t> </a:t>
            </a:r>
            <a:r>
              <a:rPr lang="en-US" dirty="0" err="1"/>
              <a:t>lề</a:t>
            </a:r>
            <a:r>
              <a:rPr lang="en-US" dirty="0"/>
              <a:t> </a:t>
            </a:r>
            <a:r>
              <a:rPr lang="en-US" dirty="0" err="1"/>
              <a:t>phải</a:t>
            </a:r>
            <a:r>
              <a:rPr lang="en-US" dirty="0"/>
              <a:t> </a:t>
            </a:r>
          </a:p>
          <a:p>
            <a:r>
              <a:rPr lang="en-US" dirty="0" err="1"/>
              <a:t>dữ</a:t>
            </a:r>
            <a:r>
              <a:rPr lang="en-US" dirty="0"/>
              <a:t> </a:t>
            </a:r>
            <a:r>
              <a:rPr lang="en-US" dirty="0" err="1"/>
              <a:t>liệu</a:t>
            </a:r>
            <a:r>
              <a:rPr lang="en-US" dirty="0"/>
              <a:t> </a:t>
            </a:r>
            <a:r>
              <a:rPr lang="en-US" dirty="0" err="1"/>
              <a:t>kiểu</a:t>
            </a:r>
            <a:r>
              <a:rPr lang="en-US" dirty="0"/>
              <a:t> </a:t>
            </a:r>
            <a:r>
              <a:rPr lang="en-US" dirty="0" err="1"/>
              <a:t>ngày</a:t>
            </a:r>
            <a:r>
              <a:rPr lang="en-US" dirty="0"/>
              <a:t> </a:t>
            </a:r>
            <a:r>
              <a:rPr lang="en-US" dirty="0" err="1"/>
              <a:t>tháng</a:t>
            </a:r>
            <a:r>
              <a:rPr lang="en-US" dirty="0"/>
              <a:t> </a:t>
            </a:r>
            <a:r>
              <a:rPr lang="en-US" dirty="0" err="1"/>
              <a:t>sẽ</a:t>
            </a:r>
            <a:r>
              <a:rPr lang="en-US" dirty="0"/>
              <a:t> </a:t>
            </a:r>
            <a:r>
              <a:rPr lang="en-US" dirty="0" err="1"/>
              <a:t>mặc</a:t>
            </a:r>
            <a:r>
              <a:rPr lang="en-US" dirty="0"/>
              <a:t> </a:t>
            </a:r>
            <a:r>
              <a:rPr lang="en-US" dirty="0" err="1"/>
              <a:t>nhiên</a:t>
            </a:r>
            <a:r>
              <a:rPr lang="en-US" dirty="0"/>
              <a:t> </a:t>
            </a:r>
            <a:r>
              <a:rPr lang="en-US" dirty="0" err="1"/>
              <a:t>căng</a:t>
            </a:r>
            <a:r>
              <a:rPr lang="en-US" dirty="0"/>
              <a:t> </a:t>
            </a:r>
            <a:r>
              <a:rPr lang="en-US" dirty="0" err="1"/>
              <a:t>thẳng</a:t>
            </a:r>
            <a:r>
              <a:rPr lang="en-US" dirty="0"/>
              <a:t> </a:t>
            </a:r>
            <a:r>
              <a:rPr lang="en-US" dirty="0" err="1"/>
              <a:t>lề</a:t>
            </a:r>
            <a:r>
              <a:rPr lang="en-US" dirty="0"/>
              <a:t> </a:t>
            </a:r>
            <a:r>
              <a:rPr lang="en-US" dirty="0" err="1"/>
              <a:t>phải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51</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91756" y="17952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7" name="Rectangle 16"/>
          <p:cNvSpPr/>
          <p:nvPr/>
        </p:nvSpPr>
        <p:spPr>
          <a:xfrm>
            <a:off x="206542" y="183387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002737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3" grpId="0" animBg="1"/>
      <p:bldP spid="13" grpId="1" animBg="1"/>
      <p:bldP spid="17" grpId="0" animBg="1"/>
      <p:bldP spid="15" grpId="0" animBg="1"/>
      <p:bldP spid="15"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câu</a:t>
            </a:r>
            <a:r>
              <a:rPr lang="en-US" dirty="0"/>
              <a:t> </a:t>
            </a:r>
            <a:r>
              <a:rPr lang="en-US" dirty="0" err="1"/>
              <a:t>nào</a:t>
            </a:r>
            <a:r>
              <a:rPr lang="en-US" dirty="0"/>
              <a:t> </a:t>
            </a:r>
            <a:r>
              <a:rPr lang="en-US" dirty="0" err="1"/>
              <a:t>sau</a:t>
            </a:r>
            <a:r>
              <a:rPr lang="en-US" dirty="0"/>
              <a:t> </a:t>
            </a:r>
            <a:r>
              <a:rPr lang="en-US" dirty="0" err="1"/>
              <a:t>đây</a:t>
            </a:r>
            <a:r>
              <a:rPr lang="en-US" dirty="0"/>
              <a:t> </a:t>
            </a:r>
            <a:r>
              <a:rPr lang="en-US" dirty="0" err="1"/>
              <a:t>đúng</a:t>
            </a:r>
            <a:r>
              <a:rPr lang="en-US" dirty="0"/>
              <a:t> </a:t>
            </a:r>
            <a:r>
              <a:rPr lang="en-US" dirty="0" err="1"/>
              <a:t>khi</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bảng</a:t>
            </a:r>
            <a:r>
              <a:rPr lang="en-US" dirty="0"/>
              <a:t> </a:t>
            </a:r>
            <a:r>
              <a:rPr lang="en-US" dirty="0" err="1"/>
              <a:t>tính</a:t>
            </a:r>
            <a:r>
              <a:rPr lang="en-US" dirty="0"/>
              <a:t> Excel </a:t>
            </a:r>
            <a:r>
              <a:rPr lang="en-US" dirty="0" err="1"/>
              <a:t>thì</a:t>
            </a:r>
            <a:endParaRPr lang="en-US" dirty="0"/>
          </a:p>
        </p:txBody>
      </p:sp>
      <p:sp>
        <p:nvSpPr>
          <p:cNvPr id="3" name="Content Placeholder 2"/>
          <p:cNvSpPr>
            <a:spLocks noGrp="1"/>
          </p:cNvSpPr>
          <p:nvPr>
            <p:ph idx="1"/>
          </p:nvPr>
        </p:nvSpPr>
        <p:spPr/>
        <p:txBody>
          <a:bodyPr/>
          <a:lstStyle/>
          <a:p>
            <a:r>
              <a:rPr lang="en-US" dirty="0" err="1"/>
              <a:t>dữ</a:t>
            </a:r>
            <a:r>
              <a:rPr lang="en-US" dirty="0"/>
              <a:t> </a:t>
            </a:r>
            <a:r>
              <a:rPr lang="en-US" dirty="0" err="1"/>
              <a:t>liệu</a:t>
            </a:r>
            <a:r>
              <a:rPr lang="en-US" dirty="0"/>
              <a:t> </a:t>
            </a:r>
            <a:r>
              <a:rPr lang="en-US" dirty="0" err="1"/>
              <a:t>kiểu</a:t>
            </a:r>
            <a:r>
              <a:rPr lang="en-US" dirty="0"/>
              <a:t> </a:t>
            </a:r>
            <a:r>
              <a:rPr lang="en-US" dirty="0" err="1"/>
              <a:t>số</a:t>
            </a:r>
            <a:r>
              <a:rPr lang="en-US" dirty="0"/>
              <a:t> </a:t>
            </a:r>
            <a:r>
              <a:rPr lang="en-US" dirty="0" err="1"/>
              <a:t>sẽ</a:t>
            </a:r>
            <a:r>
              <a:rPr lang="en-US" dirty="0"/>
              <a:t> </a:t>
            </a:r>
            <a:r>
              <a:rPr lang="en-US" dirty="0" err="1"/>
              <a:t>mặc</a:t>
            </a:r>
            <a:r>
              <a:rPr lang="en-US" dirty="0"/>
              <a:t> </a:t>
            </a:r>
            <a:r>
              <a:rPr lang="en-US" dirty="0" err="1"/>
              <a:t>nhiên</a:t>
            </a:r>
            <a:r>
              <a:rPr lang="en-US" dirty="0"/>
              <a:t> </a:t>
            </a:r>
            <a:r>
              <a:rPr lang="en-US" dirty="0" err="1"/>
              <a:t>căn</a:t>
            </a:r>
            <a:r>
              <a:rPr lang="en-US" dirty="0"/>
              <a:t> </a:t>
            </a:r>
            <a:r>
              <a:rPr lang="en-US" dirty="0" err="1"/>
              <a:t>thẳng</a:t>
            </a:r>
            <a:r>
              <a:rPr lang="en-US" dirty="0"/>
              <a:t> </a:t>
            </a:r>
            <a:r>
              <a:rPr lang="en-US" dirty="0" err="1"/>
              <a:t>Lề</a:t>
            </a:r>
            <a:r>
              <a:rPr lang="en-US" dirty="0"/>
              <a:t> </a:t>
            </a:r>
            <a:r>
              <a:rPr lang="en-US" dirty="0" err="1"/>
              <a:t>trái</a:t>
            </a:r>
            <a:r>
              <a:rPr lang="en-US" dirty="0"/>
              <a:t> </a:t>
            </a:r>
          </a:p>
          <a:p>
            <a:r>
              <a:rPr lang="en-US" dirty="0" err="1"/>
              <a:t>dữ</a:t>
            </a:r>
            <a:r>
              <a:rPr lang="en-US" dirty="0"/>
              <a:t> </a:t>
            </a:r>
            <a:r>
              <a:rPr lang="en-US" dirty="0" err="1"/>
              <a:t>liệu</a:t>
            </a:r>
            <a:r>
              <a:rPr lang="en-US" dirty="0"/>
              <a:t> </a:t>
            </a:r>
            <a:r>
              <a:rPr lang="en-US" dirty="0" err="1"/>
              <a:t>kiểu</a:t>
            </a:r>
            <a:r>
              <a:rPr lang="en-US" dirty="0"/>
              <a:t> </a:t>
            </a:r>
            <a:r>
              <a:rPr lang="en-US" dirty="0" err="1"/>
              <a:t>ký</a:t>
            </a:r>
            <a:r>
              <a:rPr lang="en-US" dirty="0"/>
              <a:t> </a:t>
            </a:r>
            <a:r>
              <a:rPr lang="en-US" dirty="0" err="1"/>
              <a:t>tự</a:t>
            </a:r>
            <a:r>
              <a:rPr lang="en-US" dirty="0"/>
              <a:t> </a:t>
            </a:r>
            <a:r>
              <a:rPr lang="en-US" dirty="0" err="1"/>
              <a:t>sẽ</a:t>
            </a:r>
            <a:r>
              <a:rPr lang="en-US" dirty="0"/>
              <a:t> </a:t>
            </a:r>
            <a:r>
              <a:rPr lang="en-US" dirty="0" err="1"/>
              <a:t>mặc</a:t>
            </a:r>
            <a:r>
              <a:rPr lang="en-US" dirty="0"/>
              <a:t> </a:t>
            </a:r>
            <a:r>
              <a:rPr lang="en-US" dirty="0" err="1"/>
              <a:t>nhiên</a:t>
            </a:r>
            <a:r>
              <a:rPr lang="en-US" dirty="0"/>
              <a:t> </a:t>
            </a:r>
            <a:r>
              <a:rPr lang="en-US" dirty="0" err="1"/>
              <a:t>căn</a:t>
            </a:r>
            <a:r>
              <a:rPr lang="en-US" dirty="0"/>
              <a:t> </a:t>
            </a:r>
            <a:r>
              <a:rPr lang="en-US" dirty="0" err="1"/>
              <a:t>thẳng</a:t>
            </a:r>
            <a:r>
              <a:rPr lang="en-US" dirty="0"/>
              <a:t> </a:t>
            </a:r>
            <a:r>
              <a:rPr lang="en-US" dirty="0" err="1"/>
              <a:t>lề</a:t>
            </a:r>
            <a:r>
              <a:rPr lang="en-US" dirty="0"/>
              <a:t> </a:t>
            </a:r>
            <a:r>
              <a:rPr lang="en-US" dirty="0" err="1"/>
              <a:t>phải</a:t>
            </a:r>
            <a:endParaRPr lang="en-US" dirty="0"/>
          </a:p>
          <a:p>
            <a:r>
              <a:rPr lang="en-US" dirty="0" err="1"/>
              <a:t>dữ</a:t>
            </a:r>
            <a:r>
              <a:rPr lang="en-US" dirty="0"/>
              <a:t> </a:t>
            </a:r>
            <a:r>
              <a:rPr lang="en-US" dirty="0" err="1"/>
              <a:t>liệu</a:t>
            </a:r>
            <a:r>
              <a:rPr lang="en-US" dirty="0"/>
              <a:t> </a:t>
            </a:r>
            <a:r>
              <a:rPr lang="en-US" dirty="0" err="1"/>
              <a:t>kiểu</a:t>
            </a:r>
            <a:r>
              <a:rPr lang="en-US" dirty="0"/>
              <a:t> </a:t>
            </a:r>
            <a:r>
              <a:rPr lang="en-US" dirty="0" err="1"/>
              <a:t>thời</a:t>
            </a:r>
            <a:r>
              <a:rPr lang="en-US" dirty="0"/>
              <a:t> </a:t>
            </a:r>
            <a:r>
              <a:rPr lang="en-US" dirty="0" err="1"/>
              <a:t>gian</a:t>
            </a:r>
            <a:r>
              <a:rPr lang="en-US" dirty="0"/>
              <a:t> </a:t>
            </a:r>
            <a:r>
              <a:rPr lang="en-US" dirty="0" err="1"/>
              <a:t>sẽ</a:t>
            </a:r>
            <a:r>
              <a:rPr lang="en-US" dirty="0"/>
              <a:t> </a:t>
            </a:r>
            <a:r>
              <a:rPr lang="en-US" dirty="0" err="1"/>
              <a:t>mặc</a:t>
            </a:r>
            <a:r>
              <a:rPr lang="en-US" dirty="0"/>
              <a:t> </a:t>
            </a:r>
            <a:r>
              <a:rPr lang="en-US" dirty="0" err="1"/>
              <a:t>nhiên</a:t>
            </a:r>
            <a:r>
              <a:rPr lang="en-US" dirty="0"/>
              <a:t> </a:t>
            </a:r>
            <a:r>
              <a:rPr lang="en-US" dirty="0" err="1"/>
              <a:t>căn</a:t>
            </a:r>
            <a:r>
              <a:rPr lang="en-US" dirty="0"/>
              <a:t> </a:t>
            </a:r>
            <a:r>
              <a:rPr lang="en-US" dirty="0" err="1"/>
              <a:t>thẳng</a:t>
            </a:r>
            <a:r>
              <a:rPr lang="en-US" dirty="0"/>
              <a:t> </a:t>
            </a:r>
            <a:r>
              <a:rPr lang="en-US" dirty="0" err="1"/>
              <a:t>lề</a:t>
            </a:r>
            <a:r>
              <a:rPr lang="en-US" dirty="0"/>
              <a:t> </a:t>
            </a:r>
            <a:r>
              <a:rPr lang="en-US" dirty="0" err="1"/>
              <a:t>trái</a:t>
            </a:r>
            <a:endParaRPr lang="en-US" dirty="0"/>
          </a:p>
          <a:p>
            <a:r>
              <a:rPr lang="en-US" dirty="0" err="1"/>
              <a:t>dữ</a:t>
            </a:r>
            <a:r>
              <a:rPr lang="en-US" dirty="0"/>
              <a:t> </a:t>
            </a:r>
            <a:r>
              <a:rPr lang="en-US" dirty="0" err="1"/>
              <a:t>liệu</a:t>
            </a:r>
            <a:r>
              <a:rPr lang="en-US" dirty="0"/>
              <a:t> </a:t>
            </a:r>
            <a:r>
              <a:rPr lang="en-US" dirty="0" err="1"/>
              <a:t>kiểu</a:t>
            </a:r>
            <a:r>
              <a:rPr lang="en-US" dirty="0"/>
              <a:t> </a:t>
            </a:r>
            <a:r>
              <a:rPr lang="en-US" dirty="0" err="1"/>
              <a:t>ngày</a:t>
            </a:r>
            <a:r>
              <a:rPr lang="en-US" dirty="0"/>
              <a:t> </a:t>
            </a:r>
            <a:r>
              <a:rPr lang="en-US" dirty="0" err="1"/>
              <a:t>tháng</a:t>
            </a:r>
            <a:r>
              <a:rPr lang="en-US" dirty="0"/>
              <a:t> </a:t>
            </a:r>
            <a:r>
              <a:rPr lang="en-US" dirty="0" err="1"/>
              <a:t>sẽ</a:t>
            </a:r>
            <a:r>
              <a:rPr lang="en-US" dirty="0"/>
              <a:t> </a:t>
            </a:r>
            <a:r>
              <a:rPr lang="en-US" dirty="0" err="1"/>
              <a:t>mặc</a:t>
            </a:r>
            <a:r>
              <a:rPr lang="en-US" dirty="0"/>
              <a:t> </a:t>
            </a:r>
            <a:r>
              <a:rPr lang="en-US" dirty="0" err="1"/>
              <a:t>nhiên</a:t>
            </a:r>
            <a:r>
              <a:rPr lang="en-US" dirty="0"/>
              <a:t> </a:t>
            </a:r>
            <a:r>
              <a:rPr lang="en-US" dirty="0" err="1"/>
              <a:t>căn</a:t>
            </a:r>
            <a:r>
              <a:rPr lang="en-US" dirty="0"/>
              <a:t> </a:t>
            </a:r>
            <a:r>
              <a:rPr lang="en-US" dirty="0" err="1"/>
              <a:t>thẳng</a:t>
            </a:r>
            <a:r>
              <a:rPr lang="en-US" dirty="0"/>
              <a:t> </a:t>
            </a:r>
            <a:r>
              <a:rPr lang="en-US" dirty="0" err="1"/>
              <a:t>lề</a:t>
            </a:r>
            <a:r>
              <a:rPr lang="en-US" dirty="0"/>
              <a:t> </a:t>
            </a:r>
            <a:r>
              <a:rPr lang="en-US" dirty="0" err="1"/>
              <a:t>phải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52</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4268669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 </a:t>
            </a:r>
            <a:r>
              <a:rPr lang="en-US" dirty="0" err="1"/>
              <a:t>khi</a:t>
            </a:r>
            <a:r>
              <a:rPr lang="en-US" dirty="0"/>
              <a:t> </a:t>
            </a:r>
            <a:r>
              <a:rPr lang="en-US" dirty="0" err="1"/>
              <a:t>cần</a:t>
            </a:r>
            <a:r>
              <a:rPr lang="en-US" dirty="0"/>
              <a:t> </a:t>
            </a:r>
            <a:r>
              <a:rPr lang="en-US" dirty="0" err="1"/>
              <a:t>lựa</a:t>
            </a:r>
            <a:r>
              <a:rPr lang="en-US" dirty="0"/>
              <a:t> </a:t>
            </a:r>
            <a:r>
              <a:rPr lang="en-US" dirty="0" err="1"/>
              <a:t>chọn</a:t>
            </a:r>
            <a:r>
              <a:rPr lang="en-US" dirty="0"/>
              <a:t> </a:t>
            </a:r>
            <a:r>
              <a:rPr lang="en-US" dirty="0" err="1"/>
              <a:t>một</a:t>
            </a:r>
            <a:r>
              <a:rPr lang="en-US" dirty="0"/>
              <a:t> </a:t>
            </a:r>
            <a:r>
              <a:rPr lang="en-US" dirty="0" err="1"/>
              <a:t>lúc</a:t>
            </a:r>
            <a:r>
              <a:rPr lang="en-US" dirty="0"/>
              <a:t> </a:t>
            </a:r>
            <a:r>
              <a:rPr lang="en-US" dirty="0" err="1"/>
              <a:t>nhiều</a:t>
            </a:r>
            <a:r>
              <a:rPr lang="en-US" dirty="0"/>
              <a:t> ô </a:t>
            </a:r>
            <a:r>
              <a:rPr lang="en-US" dirty="0" err="1"/>
              <a:t>không</a:t>
            </a:r>
            <a:r>
              <a:rPr lang="en-US" dirty="0"/>
              <a:t> </a:t>
            </a:r>
            <a:r>
              <a:rPr lang="en-US" dirty="0" err="1"/>
              <a:t>liền</a:t>
            </a:r>
            <a:r>
              <a:rPr lang="en-US" dirty="0"/>
              <a:t> </a:t>
            </a:r>
            <a:r>
              <a:rPr lang="en-US" dirty="0" err="1"/>
              <a:t>nhau</a:t>
            </a:r>
            <a:r>
              <a:rPr lang="en-US" dirty="0"/>
              <a:t> </a:t>
            </a:r>
            <a:r>
              <a:rPr lang="en-US" dirty="0" err="1"/>
              <a:t>trong</a:t>
            </a:r>
            <a:r>
              <a:rPr lang="en-US" dirty="0"/>
              <a:t> </a:t>
            </a:r>
            <a:r>
              <a:rPr lang="en-US" dirty="0" err="1"/>
              <a:t>bảng</a:t>
            </a:r>
            <a:r>
              <a:rPr lang="en-US" dirty="0"/>
              <a:t> </a:t>
            </a:r>
            <a:r>
              <a:rPr lang="en-US" dirty="0" err="1"/>
              <a:t>tính</a:t>
            </a:r>
            <a:r>
              <a:rPr lang="en-US" dirty="0"/>
              <a:t> </a:t>
            </a:r>
            <a:r>
              <a:rPr lang="en-US" dirty="0" err="1"/>
              <a:t>cần</a:t>
            </a:r>
            <a:endParaRPr lang="en-US" dirty="0"/>
          </a:p>
        </p:txBody>
      </p:sp>
      <p:sp>
        <p:nvSpPr>
          <p:cNvPr id="3" name="Content Placeholder 2"/>
          <p:cNvSpPr>
            <a:spLocks noGrp="1"/>
          </p:cNvSpPr>
          <p:nvPr>
            <p:ph idx="1"/>
          </p:nvPr>
        </p:nvSpPr>
        <p:spPr/>
        <p:txBody>
          <a:bodyPr/>
          <a:lstStyle/>
          <a:p>
            <a:r>
              <a:rPr lang="en-US" dirty="0" err="1"/>
              <a:t>nhấn</a:t>
            </a:r>
            <a:r>
              <a:rPr lang="en-US" dirty="0"/>
              <a:t> shift </a:t>
            </a:r>
            <a:r>
              <a:rPr lang="en-US" dirty="0" err="1"/>
              <a:t>trên</a:t>
            </a:r>
            <a:r>
              <a:rPr lang="en-US" dirty="0"/>
              <a:t> </a:t>
            </a:r>
            <a:r>
              <a:rPr lang="en-US" dirty="0" err="1"/>
              <a:t>bàn</a:t>
            </a:r>
            <a:r>
              <a:rPr lang="en-US" dirty="0"/>
              <a:t> </a:t>
            </a:r>
            <a:r>
              <a:rPr lang="en-US" dirty="0" err="1"/>
              <a:t>phím</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thao</a:t>
            </a:r>
            <a:r>
              <a:rPr lang="en-US" dirty="0"/>
              <a:t> </a:t>
            </a:r>
            <a:r>
              <a:rPr lang="en-US" dirty="0" err="1"/>
              <a:t>tác</a:t>
            </a:r>
            <a:r>
              <a:rPr lang="en-US" dirty="0"/>
              <a:t> click </a:t>
            </a:r>
            <a:r>
              <a:rPr lang="en-US" dirty="0" err="1"/>
              <a:t>chuột</a:t>
            </a:r>
            <a:r>
              <a:rPr lang="en-US" dirty="0"/>
              <a:t> </a:t>
            </a:r>
            <a:r>
              <a:rPr lang="en-US" dirty="0" err="1"/>
              <a:t>trái</a:t>
            </a:r>
            <a:r>
              <a:rPr lang="en-US" dirty="0"/>
              <a:t> </a:t>
            </a:r>
            <a:r>
              <a:rPr lang="en-US" dirty="0" err="1"/>
              <a:t>vào</a:t>
            </a:r>
            <a:r>
              <a:rPr lang="en-US" dirty="0"/>
              <a:t> </a:t>
            </a:r>
            <a:r>
              <a:rPr lang="en-US" dirty="0" err="1"/>
              <a:t>các</a:t>
            </a:r>
            <a:r>
              <a:rPr lang="en-US" dirty="0"/>
              <a:t> ô </a:t>
            </a:r>
            <a:r>
              <a:rPr lang="en-US" dirty="0" err="1"/>
              <a:t>cần</a:t>
            </a:r>
            <a:r>
              <a:rPr lang="en-US" dirty="0"/>
              <a:t> </a:t>
            </a:r>
            <a:r>
              <a:rPr lang="en-US" dirty="0" err="1"/>
              <a:t>chọn</a:t>
            </a:r>
            <a:r>
              <a:rPr lang="en-US" dirty="0"/>
              <a:t> </a:t>
            </a:r>
          </a:p>
          <a:p>
            <a:r>
              <a:rPr lang="en-US" dirty="0" err="1"/>
              <a:t>Nhấn</a:t>
            </a:r>
            <a:r>
              <a:rPr lang="en-US" dirty="0"/>
              <a:t> alt </a:t>
            </a:r>
            <a:r>
              <a:rPr lang="en-US" dirty="0" err="1"/>
              <a:t>trên</a:t>
            </a:r>
            <a:r>
              <a:rPr lang="en-US" dirty="0"/>
              <a:t> </a:t>
            </a:r>
            <a:r>
              <a:rPr lang="en-US" dirty="0" err="1"/>
              <a:t>bàn</a:t>
            </a:r>
            <a:r>
              <a:rPr lang="en-US" dirty="0"/>
              <a:t> </a:t>
            </a:r>
            <a:r>
              <a:rPr lang="en-US" dirty="0" err="1"/>
              <a:t>phím</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thao</a:t>
            </a:r>
            <a:r>
              <a:rPr lang="en-US" dirty="0"/>
              <a:t> </a:t>
            </a:r>
            <a:r>
              <a:rPr lang="en-US" dirty="0" err="1"/>
              <a:t>tác</a:t>
            </a:r>
            <a:r>
              <a:rPr lang="en-US" dirty="0"/>
              <a:t> click </a:t>
            </a:r>
            <a:r>
              <a:rPr lang="en-US" dirty="0" err="1"/>
              <a:t>chuột</a:t>
            </a:r>
            <a:r>
              <a:rPr lang="en-US" dirty="0"/>
              <a:t> </a:t>
            </a:r>
            <a:r>
              <a:rPr lang="en-US" dirty="0" err="1"/>
              <a:t>trái</a:t>
            </a:r>
            <a:r>
              <a:rPr lang="en-US" dirty="0"/>
              <a:t> </a:t>
            </a:r>
            <a:r>
              <a:rPr lang="en-US" dirty="0" err="1"/>
              <a:t>vào</a:t>
            </a:r>
            <a:r>
              <a:rPr lang="en-US" dirty="0"/>
              <a:t> </a:t>
            </a:r>
            <a:r>
              <a:rPr lang="en-US" dirty="0" err="1"/>
              <a:t>các</a:t>
            </a:r>
            <a:r>
              <a:rPr lang="en-US" dirty="0"/>
              <a:t> ô </a:t>
            </a:r>
            <a:r>
              <a:rPr lang="en-US" dirty="0" err="1"/>
              <a:t>cần</a:t>
            </a:r>
            <a:r>
              <a:rPr lang="en-US" dirty="0"/>
              <a:t> </a:t>
            </a:r>
            <a:r>
              <a:rPr lang="en-US" dirty="0" err="1"/>
              <a:t>chọn</a:t>
            </a:r>
            <a:r>
              <a:rPr lang="en-US" dirty="0"/>
              <a:t> </a:t>
            </a:r>
          </a:p>
          <a:p>
            <a:r>
              <a:rPr lang="en-US" dirty="0" err="1"/>
              <a:t>Nhấn</a:t>
            </a:r>
            <a:r>
              <a:rPr lang="en-US" dirty="0"/>
              <a:t> ctrl </a:t>
            </a:r>
            <a:r>
              <a:rPr lang="en-US" dirty="0" err="1"/>
              <a:t>trên</a:t>
            </a:r>
            <a:r>
              <a:rPr lang="en-US" dirty="0"/>
              <a:t> </a:t>
            </a:r>
            <a:r>
              <a:rPr lang="en-US" dirty="0" err="1"/>
              <a:t>bàn</a:t>
            </a:r>
            <a:r>
              <a:rPr lang="en-US" dirty="0"/>
              <a:t> </a:t>
            </a:r>
            <a:r>
              <a:rPr lang="en-US" dirty="0" err="1"/>
              <a:t>phím</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thao</a:t>
            </a:r>
            <a:r>
              <a:rPr lang="en-US" dirty="0"/>
              <a:t> </a:t>
            </a:r>
            <a:r>
              <a:rPr lang="en-US" dirty="0" err="1"/>
              <a:t>tác</a:t>
            </a:r>
            <a:r>
              <a:rPr lang="en-US" dirty="0"/>
              <a:t> click </a:t>
            </a:r>
            <a:r>
              <a:rPr lang="en-US" dirty="0" err="1"/>
              <a:t>chuột</a:t>
            </a:r>
            <a:r>
              <a:rPr lang="en-US" dirty="0"/>
              <a:t> </a:t>
            </a:r>
            <a:r>
              <a:rPr lang="en-US" dirty="0" err="1"/>
              <a:t>trái</a:t>
            </a:r>
            <a:r>
              <a:rPr lang="en-US" dirty="0"/>
              <a:t> </a:t>
            </a:r>
            <a:r>
              <a:rPr lang="en-US" dirty="0" err="1"/>
              <a:t>vào</a:t>
            </a:r>
            <a:r>
              <a:rPr lang="en-US" dirty="0"/>
              <a:t> </a:t>
            </a:r>
            <a:r>
              <a:rPr lang="en-US" dirty="0" err="1"/>
              <a:t>các</a:t>
            </a:r>
            <a:r>
              <a:rPr lang="en-US" dirty="0"/>
              <a:t> ô </a:t>
            </a:r>
            <a:r>
              <a:rPr lang="en-US" dirty="0" err="1"/>
              <a:t>cần</a:t>
            </a:r>
            <a:r>
              <a:rPr lang="en-US" dirty="0"/>
              <a:t> </a:t>
            </a:r>
            <a:r>
              <a:rPr lang="en-US" dirty="0" err="1"/>
              <a:t>chọn</a:t>
            </a:r>
            <a:r>
              <a:rPr lang="en-US" dirty="0"/>
              <a:t> </a:t>
            </a:r>
          </a:p>
          <a:p>
            <a:r>
              <a:rPr lang="en-US" dirty="0" err="1"/>
              <a:t>tất</a:t>
            </a:r>
            <a:r>
              <a:rPr lang="en-US" dirty="0"/>
              <a:t> </a:t>
            </a:r>
            <a:r>
              <a:rPr lang="en-US" dirty="0" err="1"/>
              <a:t>cả</a:t>
            </a:r>
            <a:r>
              <a:rPr lang="en-US" dirty="0"/>
              <a:t> </a:t>
            </a:r>
            <a:r>
              <a:rPr lang="en-US" dirty="0" err="1"/>
              <a:t>đều</a:t>
            </a:r>
            <a:r>
              <a:rPr lang="en-US" dirty="0"/>
              <a:t> </a:t>
            </a:r>
            <a:r>
              <a:rPr lang="en-US" dirty="0" err="1"/>
              <a:t>sai</a:t>
            </a:r>
            <a:r>
              <a:rPr lang="en-US" dirty="0"/>
              <a:t> </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53</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82411" y="2905000"/>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0495687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7"/>
                  </p:tgtEl>
                </p:cond>
              </p:nextCondLst>
            </p:seq>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1" grpId="0" animBg="1"/>
      <p:bldP spid="11" grpId="1" animBg="1"/>
      <p:bldP spid="15" grpId="0" animBg="1"/>
      <p:bldP spid="16" grpId="0" animBg="1"/>
      <p:bldP spid="16" grpId="1" animBg="1"/>
      <p:bldP spid="13" grpId="0" animBg="1"/>
      <p:bldP spid="13"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khi</a:t>
            </a:r>
            <a:r>
              <a:rPr lang="en-US" dirty="0"/>
              <a:t> </a:t>
            </a:r>
            <a:r>
              <a:rPr lang="en-US" dirty="0" err="1"/>
              <a:t>cần</a:t>
            </a:r>
            <a:r>
              <a:rPr lang="en-US" dirty="0"/>
              <a:t> </a:t>
            </a:r>
            <a:r>
              <a:rPr lang="en-US" dirty="0" err="1"/>
              <a:t>lựa</a:t>
            </a:r>
            <a:r>
              <a:rPr lang="en-US" dirty="0"/>
              <a:t> </a:t>
            </a:r>
            <a:r>
              <a:rPr lang="en-US" dirty="0" err="1"/>
              <a:t>chọn</a:t>
            </a:r>
            <a:r>
              <a:rPr lang="en-US" dirty="0"/>
              <a:t> </a:t>
            </a:r>
            <a:r>
              <a:rPr lang="en-US" dirty="0" err="1"/>
              <a:t>một</a:t>
            </a:r>
            <a:r>
              <a:rPr lang="en-US" dirty="0"/>
              <a:t> </a:t>
            </a:r>
            <a:r>
              <a:rPr lang="en-US" dirty="0" err="1"/>
              <a:t>lúc</a:t>
            </a:r>
            <a:r>
              <a:rPr lang="en-US" dirty="0"/>
              <a:t> </a:t>
            </a:r>
            <a:r>
              <a:rPr lang="en-US" dirty="0" err="1"/>
              <a:t>nhiều</a:t>
            </a:r>
            <a:r>
              <a:rPr lang="en-US" dirty="0"/>
              <a:t> ô </a:t>
            </a:r>
            <a:r>
              <a:rPr lang="en-US" dirty="0" err="1"/>
              <a:t>không</a:t>
            </a:r>
            <a:r>
              <a:rPr lang="en-US" dirty="0"/>
              <a:t> </a:t>
            </a:r>
            <a:r>
              <a:rPr lang="en-US" dirty="0" err="1"/>
              <a:t>liền</a:t>
            </a:r>
            <a:r>
              <a:rPr lang="en-US" dirty="0"/>
              <a:t> </a:t>
            </a:r>
            <a:r>
              <a:rPr lang="en-US" dirty="0" err="1"/>
              <a:t>nhau</a:t>
            </a:r>
            <a:r>
              <a:rPr lang="en-US" dirty="0"/>
              <a:t> </a:t>
            </a:r>
            <a:r>
              <a:rPr lang="en-US" dirty="0" err="1"/>
              <a:t>trong</a:t>
            </a:r>
            <a:r>
              <a:rPr lang="en-US" dirty="0"/>
              <a:t> </a:t>
            </a:r>
            <a:r>
              <a:rPr lang="en-US" dirty="0" err="1"/>
              <a:t>bảng</a:t>
            </a:r>
            <a:r>
              <a:rPr lang="en-US" dirty="0"/>
              <a:t> </a:t>
            </a:r>
            <a:r>
              <a:rPr lang="en-US" dirty="0" err="1"/>
              <a:t>tính</a:t>
            </a:r>
            <a:r>
              <a:rPr lang="en-US" dirty="0"/>
              <a:t> </a:t>
            </a:r>
            <a:r>
              <a:rPr lang="en-US" dirty="0" err="1"/>
              <a:t>cần</a:t>
            </a:r>
            <a:endParaRPr lang="en-US" dirty="0"/>
          </a:p>
        </p:txBody>
      </p:sp>
      <p:sp>
        <p:nvSpPr>
          <p:cNvPr id="3" name="Content Placeholder 2"/>
          <p:cNvSpPr>
            <a:spLocks noGrp="1"/>
          </p:cNvSpPr>
          <p:nvPr>
            <p:ph idx="1"/>
          </p:nvPr>
        </p:nvSpPr>
        <p:spPr/>
        <p:txBody>
          <a:bodyPr/>
          <a:lstStyle/>
          <a:p>
            <a:r>
              <a:rPr lang="en-US" dirty="0" err="1"/>
              <a:t>nhấn</a:t>
            </a:r>
            <a:r>
              <a:rPr lang="en-US" dirty="0"/>
              <a:t> shift </a:t>
            </a:r>
            <a:r>
              <a:rPr lang="en-US" dirty="0" err="1"/>
              <a:t>trên</a:t>
            </a:r>
            <a:r>
              <a:rPr lang="en-US" dirty="0"/>
              <a:t> </a:t>
            </a:r>
            <a:r>
              <a:rPr lang="en-US" dirty="0" err="1"/>
              <a:t>bàn</a:t>
            </a:r>
            <a:r>
              <a:rPr lang="en-US" dirty="0"/>
              <a:t> </a:t>
            </a:r>
            <a:r>
              <a:rPr lang="en-US" dirty="0" err="1"/>
              <a:t>phím</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thao</a:t>
            </a:r>
            <a:r>
              <a:rPr lang="en-US" dirty="0"/>
              <a:t> </a:t>
            </a:r>
            <a:r>
              <a:rPr lang="en-US" dirty="0" err="1"/>
              <a:t>tác</a:t>
            </a:r>
            <a:r>
              <a:rPr lang="en-US" dirty="0"/>
              <a:t> click </a:t>
            </a:r>
            <a:r>
              <a:rPr lang="en-US" dirty="0" err="1"/>
              <a:t>chuột</a:t>
            </a:r>
            <a:r>
              <a:rPr lang="en-US" dirty="0"/>
              <a:t> </a:t>
            </a:r>
            <a:r>
              <a:rPr lang="en-US" dirty="0" err="1"/>
              <a:t>trái</a:t>
            </a:r>
            <a:r>
              <a:rPr lang="en-US" dirty="0"/>
              <a:t> </a:t>
            </a:r>
            <a:r>
              <a:rPr lang="en-US" dirty="0" err="1"/>
              <a:t>vào</a:t>
            </a:r>
            <a:r>
              <a:rPr lang="en-US" dirty="0"/>
              <a:t> </a:t>
            </a:r>
            <a:r>
              <a:rPr lang="en-US" dirty="0" err="1"/>
              <a:t>các</a:t>
            </a:r>
            <a:r>
              <a:rPr lang="en-US" dirty="0"/>
              <a:t> ô </a:t>
            </a:r>
            <a:r>
              <a:rPr lang="en-US" dirty="0" err="1"/>
              <a:t>cần</a:t>
            </a:r>
            <a:r>
              <a:rPr lang="en-US" dirty="0"/>
              <a:t> </a:t>
            </a:r>
            <a:r>
              <a:rPr lang="en-US" dirty="0" err="1"/>
              <a:t>chọn</a:t>
            </a:r>
            <a:r>
              <a:rPr lang="en-US" dirty="0"/>
              <a:t> </a:t>
            </a:r>
          </a:p>
          <a:p>
            <a:r>
              <a:rPr lang="en-US" dirty="0" err="1"/>
              <a:t>Nhấn</a:t>
            </a:r>
            <a:r>
              <a:rPr lang="en-US" dirty="0"/>
              <a:t> alt </a:t>
            </a:r>
            <a:r>
              <a:rPr lang="en-US" dirty="0" err="1"/>
              <a:t>trên</a:t>
            </a:r>
            <a:r>
              <a:rPr lang="en-US" dirty="0"/>
              <a:t> </a:t>
            </a:r>
            <a:r>
              <a:rPr lang="en-US" dirty="0" err="1"/>
              <a:t>bàn</a:t>
            </a:r>
            <a:r>
              <a:rPr lang="en-US" dirty="0"/>
              <a:t> </a:t>
            </a:r>
            <a:r>
              <a:rPr lang="en-US" dirty="0" err="1"/>
              <a:t>phím</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thao</a:t>
            </a:r>
            <a:r>
              <a:rPr lang="en-US" dirty="0"/>
              <a:t> </a:t>
            </a:r>
            <a:r>
              <a:rPr lang="en-US" dirty="0" err="1"/>
              <a:t>tác</a:t>
            </a:r>
            <a:r>
              <a:rPr lang="en-US" dirty="0"/>
              <a:t> click </a:t>
            </a:r>
            <a:r>
              <a:rPr lang="en-US" dirty="0" err="1"/>
              <a:t>chuột</a:t>
            </a:r>
            <a:r>
              <a:rPr lang="en-US" dirty="0"/>
              <a:t> </a:t>
            </a:r>
            <a:r>
              <a:rPr lang="en-US" dirty="0" err="1"/>
              <a:t>trái</a:t>
            </a:r>
            <a:r>
              <a:rPr lang="en-US" dirty="0"/>
              <a:t> </a:t>
            </a:r>
            <a:r>
              <a:rPr lang="en-US" dirty="0" err="1"/>
              <a:t>vào</a:t>
            </a:r>
            <a:r>
              <a:rPr lang="en-US" dirty="0"/>
              <a:t> </a:t>
            </a:r>
            <a:r>
              <a:rPr lang="en-US" dirty="0" err="1"/>
              <a:t>các</a:t>
            </a:r>
            <a:r>
              <a:rPr lang="en-US" dirty="0"/>
              <a:t> ô </a:t>
            </a:r>
            <a:r>
              <a:rPr lang="en-US" dirty="0" err="1"/>
              <a:t>cần</a:t>
            </a:r>
            <a:r>
              <a:rPr lang="en-US" dirty="0"/>
              <a:t> </a:t>
            </a:r>
            <a:r>
              <a:rPr lang="en-US" dirty="0" err="1"/>
              <a:t>chọn</a:t>
            </a:r>
            <a:r>
              <a:rPr lang="en-US" dirty="0"/>
              <a:t> </a:t>
            </a:r>
          </a:p>
          <a:p>
            <a:r>
              <a:rPr lang="en-US" dirty="0" err="1"/>
              <a:t>Nhấn</a:t>
            </a:r>
            <a:r>
              <a:rPr lang="en-US" dirty="0"/>
              <a:t> ctrl </a:t>
            </a:r>
            <a:r>
              <a:rPr lang="en-US" dirty="0" err="1"/>
              <a:t>trên</a:t>
            </a:r>
            <a:r>
              <a:rPr lang="en-US" dirty="0"/>
              <a:t> </a:t>
            </a:r>
            <a:r>
              <a:rPr lang="en-US" dirty="0" err="1"/>
              <a:t>bàn</a:t>
            </a:r>
            <a:r>
              <a:rPr lang="en-US" dirty="0"/>
              <a:t> </a:t>
            </a:r>
            <a:r>
              <a:rPr lang="en-US" dirty="0" err="1"/>
              <a:t>phím</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thao</a:t>
            </a:r>
            <a:r>
              <a:rPr lang="en-US" dirty="0"/>
              <a:t> </a:t>
            </a:r>
            <a:r>
              <a:rPr lang="en-US" dirty="0" err="1"/>
              <a:t>tác</a:t>
            </a:r>
            <a:r>
              <a:rPr lang="en-US" dirty="0"/>
              <a:t> click </a:t>
            </a:r>
            <a:r>
              <a:rPr lang="en-US" dirty="0" err="1"/>
              <a:t>chuột</a:t>
            </a:r>
            <a:r>
              <a:rPr lang="en-US" dirty="0"/>
              <a:t> </a:t>
            </a:r>
            <a:r>
              <a:rPr lang="en-US" dirty="0" err="1"/>
              <a:t>trái</a:t>
            </a:r>
            <a:r>
              <a:rPr lang="en-US" dirty="0"/>
              <a:t> </a:t>
            </a:r>
            <a:r>
              <a:rPr lang="en-US" dirty="0" err="1"/>
              <a:t>vào</a:t>
            </a:r>
            <a:r>
              <a:rPr lang="en-US" dirty="0"/>
              <a:t> </a:t>
            </a:r>
            <a:r>
              <a:rPr lang="en-US" dirty="0" err="1"/>
              <a:t>các</a:t>
            </a:r>
            <a:r>
              <a:rPr lang="en-US" dirty="0"/>
              <a:t> ô </a:t>
            </a:r>
            <a:r>
              <a:rPr lang="en-US" dirty="0" err="1"/>
              <a:t>cần</a:t>
            </a:r>
            <a:r>
              <a:rPr lang="en-US" dirty="0"/>
              <a:t> </a:t>
            </a:r>
            <a:r>
              <a:rPr lang="en-US" dirty="0" err="1"/>
              <a:t>chọn</a:t>
            </a:r>
            <a:r>
              <a:rPr lang="en-US" dirty="0"/>
              <a:t> </a:t>
            </a:r>
          </a:p>
          <a:p>
            <a:r>
              <a:rPr lang="en-US" dirty="0" err="1"/>
              <a:t>tất</a:t>
            </a:r>
            <a:r>
              <a:rPr lang="en-US" dirty="0"/>
              <a:t> </a:t>
            </a:r>
            <a:r>
              <a:rPr lang="en-US" dirty="0" err="1"/>
              <a:t>cả</a:t>
            </a:r>
            <a:r>
              <a:rPr lang="en-US" dirty="0"/>
              <a:t> </a:t>
            </a:r>
            <a:r>
              <a:rPr lang="en-US" dirty="0" err="1"/>
              <a:t>đều</a:t>
            </a:r>
            <a:r>
              <a:rPr lang="en-US" dirty="0"/>
              <a:t> </a:t>
            </a:r>
            <a:r>
              <a:rPr lang="en-US" dirty="0" err="1"/>
              <a:t>sai</a:t>
            </a:r>
            <a:r>
              <a:rPr lang="en-US" dirty="0"/>
              <a:t> </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54</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82411" y="2905000"/>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4949611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7"/>
                  </p:tgtEl>
                </p:cond>
              </p:nextCondLst>
            </p:seq>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1" grpId="0" animBg="1"/>
      <p:bldP spid="11" grpId="1" animBg="1"/>
      <p:bldP spid="15" grpId="0" animBg="1"/>
      <p:bldP spid="16" grpId="0" animBg="1"/>
      <p:bldP spid="16" grpId="1" animBg="1"/>
      <p:bldP spid="13" grpId="0" animBg="1"/>
      <p:bldP spid="13"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Các</a:t>
            </a:r>
            <a:r>
              <a:rPr lang="en-US" dirty="0"/>
              <a:t> </a:t>
            </a:r>
            <a:r>
              <a:rPr lang="en-US" dirty="0" err="1"/>
              <a:t>địa</a:t>
            </a:r>
            <a:r>
              <a:rPr lang="en-US" dirty="0"/>
              <a:t> </a:t>
            </a:r>
            <a:r>
              <a:rPr lang="en-US" dirty="0" err="1"/>
              <a:t>chỉ</a:t>
            </a:r>
            <a:r>
              <a:rPr lang="en-US" dirty="0"/>
              <a:t> </a:t>
            </a:r>
            <a:r>
              <a:rPr lang="en-US" dirty="0" err="1"/>
              <a:t>sau</a:t>
            </a:r>
            <a:r>
              <a:rPr lang="en-US" dirty="0"/>
              <a:t> </a:t>
            </a:r>
            <a:r>
              <a:rPr lang="en-US" dirty="0" err="1"/>
              <a:t>đây</a:t>
            </a:r>
            <a:r>
              <a:rPr lang="en-US" dirty="0"/>
              <a:t> </a:t>
            </a:r>
            <a:r>
              <a:rPr lang="en-US" dirty="0" err="1"/>
              <a:t>là</a:t>
            </a:r>
            <a:r>
              <a:rPr lang="en-US" dirty="0"/>
              <a:t> </a:t>
            </a:r>
            <a:r>
              <a:rPr lang="en-US" dirty="0" err="1"/>
              <a:t>địa</a:t>
            </a:r>
            <a:r>
              <a:rPr lang="en-US" dirty="0"/>
              <a:t> </a:t>
            </a:r>
            <a:r>
              <a:rPr lang="en-US" dirty="0" err="1"/>
              <a:t>chỉ</a:t>
            </a:r>
            <a:r>
              <a:rPr lang="en-US" dirty="0"/>
              <a:t> </a:t>
            </a:r>
            <a:r>
              <a:rPr lang="en-US" dirty="0" err="1"/>
              <a:t>gì</a:t>
            </a:r>
            <a:r>
              <a:rPr lang="en-US" dirty="0"/>
              <a:t> : $A1 ; B$5 ; C6 ; $L9 ; $D$7</a:t>
            </a:r>
          </a:p>
        </p:txBody>
      </p:sp>
      <p:sp>
        <p:nvSpPr>
          <p:cNvPr id="3" name="Content Placeholder 2"/>
          <p:cNvSpPr>
            <a:spLocks noGrp="1"/>
          </p:cNvSpPr>
          <p:nvPr>
            <p:ph idx="1"/>
          </p:nvPr>
        </p:nvSpPr>
        <p:spPr/>
        <p:txBody>
          <a:bodyPr/>
          <a:lstStyle/>
          <a:p>
            <a:r>
              <a:rPr lang="vi-VN" dirty="0"/>
              <a:t>Địa chỉ tương đối </a:t>
            </a:r>
            <a:endParaRPr lang="en-US" dirty="0"/>
          </a:p>
          <a:p>
            <a:r>
              <a:rPr lang="vi-VN" dirty="0"/>
              <a:t>địa chỉ hỗn hợp </a:t>
            </a:r>
            <a:endParaRPr lang="en-US" dirty="0"/>
          </a:p>
          <a:p>
            <a:r>
              <a:rPr lang="vi-VN" dirty="0"/>
              <a:t>địa chỉ tuyệt đối </a:t>
            </a:r>
            <a:endParaRPr lang="en-US" dirty="0"/>
          </a:p>
          <a:p>
            <a:r>
              <a:rPr lang="vi-VN" dirty="0"/>
              <a:t>tất cả đều đúng</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55</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788914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khi</a:t>
            </a:r>
            <a:r>
              <a:rPr lang="en-US" dirty="0"/>
              <a:t> </a:t>
            </a:r>
            <a:r>
              <a:rPr lang="en-US" dirty="0" err="1"/>
              <a:t>cần</a:t>
            </a:r>
            <a:r>
              <a:rPr lang="en-US" dirty="0"/>
              <a:t> </a:t>
            </a:r>
            <a:r>
              <a:rPr lang="en-US" dirty="0" err="1"/>
              <a:t>quét</a:t>
            </a:r>
            <a:r>
              <a:rPr lang="en-US" dirty="0"/>
              <a:t> 2 </a:t>
            </a:r>
            <a:r>
              <a:rPr lang="en-US" dirty="0" err="1"/>
              <a:t>cột</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cùng</a:t>
            </a:r>
            <a:r>
              <a:rPr lang="en-US" dirty="0"/>
              <a:t> </a:t>
            </a:r>
            <a:r>
              <a:rPr lang="en-US" dirty="0" err="1"/>
              <a:t>một</a:t>
            </a:r>
            <a:r>
              <a:rPr lang="en-US" dirty="0"/>
              <a:t> </a:t>
            </a:r>
            <a:r>
              <a:rPr lang="en-US" dirty="0" err="1"/>
              <a:t>bảng</a:t>
            </a:r>
            <a:r>
              <a:rPr lang="en-US" dirty="0"/>
              <a:t> </a:t>
            </a:r>
            <a:r>
              <a:rPr lang="en-US" dirty="0" err="1"/>
              <a:t>trong</a:t>
            </a:r>
            <a:r>
              <a:rPr lang="en-US" dirty="0"/>
              <a:t> </a:t>
            </a:r>
            <a:r>
              <a:rPr lang="en-US" dirty="0" err="1"/>
              <a:t>một</a:t>
            </a:r>
            <a:r>
              <a:rPr lang="en-US" dirty="0"/>
              <a:t> </a:t>
            </a:r>
            <a:r>
              <a:rPr lang="en-US" dirty="0" err="1"/>
              <a:t>bảng</a:t>
            </a:r>
            <a:r>
              <a:rPr lang="en-US" dirty="0"/>
              <a:t> </a:t>
            </a:r>
            <a:r>
              <a:rPr lang="en-US" dirty="0" err="1"/>
              <a:t>tính</a:t>
            </a:r>
            <a:r>
              <a:rPr lang="en-US" dirty="0"/>
              <a:t> Excel ta </a:t>
            </a:r>
            <a:r>
              <a:rPr lang="en-US" dirty="0" err="1"/>
              <a:t>thực</a:t>
            </a:r>
            <a:r>
              <a:rPr lang="en-US" dirty="0"/>
              <a:t> </a:t>
            </a:r>
            <a:r>
              <a:rPr lang="en-US" dirty="0" err="1"/>
              <a:t>hiện</a:t>
            </a:r>
            <a:r>
              <a:rPr lang="en-US" dirty="0"/>
              <a:t> </a:t>
            </a:r>
          </a:p>
        </p:txBody>
      </p:sp>
      <p:sp>
        <p:nvSpPr>
          <p:cNvPr id="3" name="Content Placeholder 2"/>
          <p:cNvSpPr>
            <a:spLocks noGrp="1"/>
          </p:cNvSpPr>
          <p:nvPr>
            <p:ph idx="1"/>
          </p:nvPr>
        </p:nvSpPr>
        <p:spPr/>
        <p:txBody>
          <a:bodyPr/>
          <a:lstStyle/>
          <a:p>
            <a:r>
              <a:rPr lang="en-US" dirty="0" err="1"/>
              <a:t>nhấn</a:t>
            </a:r>
            <a:r>
              <a:rPr lang="en-US" dirty="0"/>
              <a:t> shift </a:t>
            </a:r>
            <a:r>
              <a:rPr lang="en-US" dirty="0" err="1"/>
              <a:t>và</a:t>
            </a:r>
            <a:r>
              <a:rPr lang="en-US" dirty="0"/>
              <a:t> </a:t>
            </a:r>
            <a:r>
              <a:rPr lang="en-US" dirty="0" err="1"/>
              <a:t>giữ</a:t>
            </a:r>
            <a:r>
              <a:rPr lang="en-US" dirty="0"/>
              <a:t> </a:t>
            </a:r>
            <a:r>
              <a:rPr lang="en-US" dirty="0" err="1"/>
              <a:t>nguyên</a:t>
            </a:r>
            <a:r>
              <a:rPr lang="en-US" dirty="0"/>
              <a:t> </a:t>
            </a:r>
            <a:r>
              <a:rPr lang="en-US" dirty="0" err="1"/>
              <a:t>kết</a:t>
            </a:r>
            <a:r>
              <a:rPr lang="en-US" dirty="0"/>
              <a:t> </a:t>
            </a:r>
            <a:r>
              <a:rPr lang="en-US" dirty="0" err="1"/>
              <a:t>hợp</a:t>
            </a:r>
            <a:r>
              <a:rPr lang="en-US" dirty="0"/>
              <a:t> </a:t>
            </a:r>
            <a:r>
              <a:rPr lang="en-US" dirty="0" err="1"/>
              <a:t>nhấn</a:t>
            </a:r>
            <a:r>
              <a:rPr lang="en-US" dirty="0"/>
              <a:t> </a:t>
            </a:r>
            <a:r>
              <a:rPr lang="en-US" dirty="0" err="1"/>
              <a:t>chuột</a:t>
            </a:r>
            <a:r>
              <a:rPr lang="en-US" dirty="0"/>
              <a:t> </a:t>
            </a:r>
            <a:r>
              <a:rPr lang="en-US" dirty="0" err="1"/>
              <a:t>trái</a:t>
            </a:r>
            <a:r>
              <a:rPr lang="en-US" dirty="0"/>
              <a:t> </a:t>
            </a:r>
            <a:r>
              <a:rPr lang="en-US" dirty="0" err="1"/>
              <a:t>để</a:t>
            </a:r>
            <a:r>
              <a:rPr lang="en-US" dirty="0"/>
              <a:t> </a:t>
            </a:r>
            <a:r>
              <a:rPr lang="en-US" dirty="0" err="1"/>
              <a:t>kéo</a:t>
            </a:r>
            <a:r>
              <a:rPr lang="en-US" dirty="0"/>
              <a:t> </a:t>
            </a:r>
            <a:r>
              <a:rPr lang="en-US" dirty="0" err="1"/>
              <a:t>các</a:t>
            </a:r>
            <a:r>
              <a:rPr lang="en-US" dirty="0"/>
              <a:t> </a:t>
            </a:r>
            <a:r>
              <a:rPr lang="en-US" dirty="0" err="1"/>
              <a:t>vùng</a:t>
            </a:r>
            <a:r>
              <a:rPr lang="en-US" dirty="0"/>
              <a:t> </a:t>
            </a:r>
            <a:r>
              <a:rPr lang="en-US" dirty="0" err="1"/>
              <a:t>dữ</a:t>
            </a:r>
            <a:r>
              <a:rPr lang="en-US" dirty="0"/>
              <a:t> </a:t>
            </a:r>
            <a:r>
              <a:rPr lang="en-US" dirty="0" err="1"/>
              <a:t>liệu</a:t>
            </a:r>
            <a:r>
              <a:rPr lang="en-US" dirty="0"/>
              <a:t> </a:t>
            </a:r>
            <a:r>
              <a:rPr lang="en-US" dirty="0" err="1"/>
              <a:t>đó</a:t>
            </a:r>
            <a:r>
              <a:rPr lang="en-US" dirty="0"/>
              <a:t> </a:t>
            </a:r>
          </a:p>
          <a:p>
            <a:r>
              <a:rPr lang="en-US" dirty="0" err="1"/>
              <a:t>Nhấn</a:t>
            </a:r>
            <a:r>
              <a:rPr lang="en-US" dirty="0"/>
              <a:t> shift </a:t>
            </a:r>
            <a:r>
              <a:rPr lang="en-US" dirty="0" err="1"/>
              <a:t>và</a:t>
            </a:r>
            <a:r>
              <a:rPr lang="en-US" dirty="0"/>
              <a:t> </a:t>
            </a:r>
            <a:r>
              <a:rPr lang="en-US" dirty="0" err="1"/>
              <a:t>thả</a:t>
            </a:r>
            <a:r>
              <a:rPr lang="en-US" dirty="0"/>
              <a:t> </a:t>
            </a:r>
            <a:r>
              <a:rPr lang="en-US" dirty="0" err="1"/>
              <a:t>ra</a:t>
            </a:r>
            <a:r>
              <a:rPr lang="en-US" dirty="0"/>
              <a:t> </a:t>
            </a:r>
            <a:r>
              <a:rPr lang="en-US" dirty="0" err="1"/>
              <a:t>giữa</a:t>
            </a:r>
            <a:r>
              <a:rPr lang="en-US" dirty="0"/>
              <a:t> </a:t>
            </a:r>
            <a:r>
              <a:rPr lang="en-US" dirty="0" err="1"/>
              <a:t>các</a:t>
            </a:r>
            <a:r>
              <a:rPr lang="en-US" dirty="0"/>
              <a:t> </a:t>
            </a:r>
            <a:r>
              <a:rPr lang="en-US" dirty="0" err="1"/>
              <a:t>lần</a:t>
            </a:r>
            <a:r>
              <a:rPr lang="en-US" dirty="0"/>
              <a:t> </a:t>
            </a:r>
            <a:r>
              <a:rPr lang="en-US" dirty="0" err="1"/>
              <a:t>chọn</a:t>
            </a:r>
            <a:r>
              <a:rPr lang="en-US" dirty="0"/>
              <a:t> </a:t>
            </a:r>
            <a:r>
              <a:rPr lang="en-US" dirty="0" err="1"/>
              <a:t>các</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khác</a:t>
            </a:r>
            <a:r>
              <a:rPr lang="en-US" dirty="0"/>
              <a:t> </a:t>
            </a:r>
            <a:r>
              <a:rPr lang="en-US" dirty="0" err="1"/>
              <a:t>nhau</a:t>
            </a:r>
            <a:r>
              <a:rPr lang="en-US" dirty="0"/>
              <a:t> </a:t>
            </a:r>
          </a:p>
          <a:p>
            <a:r>
              <a:rPr lang="en-US" dirty="0" err="1"/>
              <a:t>nhấn</a:t>
            </a:r>
            <a:r>
              <a:rPr lang="en-US" dirty="0"/>
              <a:t> ctrl </a:t>
            </a:r>
            <a:r>
              <a:rPr lang="en-US" dirty="0" err="1"/>
              <a:t>và</a:t>
            </a:r>
            <a:r>
              <a:rPr lang="en-US" dirty="0"/>
              <a:t> </a:t>
            </a:r>
            <a:r>
              <a:rPr lang="en-US" dirty="0" err="1"/>
              <a:t>giữ</a:t>
            </a:r>
            <a:r>
              <a:rPr lang="en-US" dirty="0"/>
              <a:t> </a:t>
            </a:r>
            <a:r>
              <a:rPr lang="en-US" dirty="0" err="1"/>
              <a:t>nguyên</a:t>
            </a:r>
            <a:r>
              <a:rPr lang="en-US" dirty="0"/>
              <a:t> </a:t>
            </a:r>
            <a:r>
              <a:rPr lang="en-US" dirty="0" err="1"/>
              <a:t>kết</a:t>
            </a:r>
            <a:r>
              <a:rPr lang="en-US" dirty="0"/>
              <a:t> </a:t>
            </a:r>
            <a:r>
              <a:rPr lang="en-US" dirty="0" err="1"/>
              <a:t>hợp</a:t>
            </a:r>
            <a:r>
              <a:rPr lang="en-US" dirty="0"/>
              <a:t> </a:t>
            </a:r>
            <a:r>
              <a:rPr lang="en-US" dirty="0" err="1"/>
              <a:t>nhấn</a:t>
            </a:r>
            <a:r>
              <a:rPr lang="en-US" dirty="0"/>
              <a:t> </a:t>
            </a:r>
            <a:r>
              <a:rPr lang="en-US" dirty="0" err="1"/>
              <a:t>chuột</a:t>
            </a:r>
            <a:r>
              <a:rPr lang="en-US" dirty="0"/>
              <a:t> </a:t>
            </a:r>
            <a:r>
              <a:rPr lang="en-US" dirty="0" err="1"/>
              <a:t>trái</a:t>
            </a:r>
            <a:r>
              <a:rPr lang="en-US" dirty="0"/>
              <a:t> </a:t>
            </a:r>
            <a:r>
              <a:rPr lang="en-US" dirty="0" err="1"/>
              <a:t>để</a:t>
            </a:r>
            <a:r>
              <a:rPr lang="en-US" dirty="0"/>
              <a:t> </a:t>
            </a:r>
            <a:r>
              <a:rPr lang="en-US" dirty="0" err="1"/>
              <a:t>kéo</a:t>
            </a:r>
            <a:r>
              <a:rPr lang="en-US" dirty="0"/>
              <a:t> </a:t>
            </a:r>
            <a:r>
              <a:rPr lang="en-US" dirty="0" err="1"/>
              <a:t>các</a:t>
            </a:r>
            <a:r>
              <a:rPr lang="en-US" dirty="0"/>
              <a:t> </a:t>
            </a:r>
            <a:r>
              <a:rPr lang="en-US" dirty="0" err="1"/>
              <a:t>vùng</a:t>
            </a:r>
            <a:r>
              <a:rPr lang="en-US" dirty="0"/>
              <a:t> </a:t>
            </a:r>
            <a:r>
              <a:rPr lang="en-US" dirty="0" err="1"/>
              <a:t>dữ</a:t>
            </a:r>
            <a:r>
              <a:rPr lang="en-US" dirty="0"/>
              <a:t> </a:t>
            </a:r>
            <a:r>
              <a:rPr lang="en-US" dirty="0" err="1"/>
              <a:t>liệu</a:t>
            </a:r>
            <a:r>
              <a:rPr lang="en-US" dirty="0"/>
              <a:t> </a:t>
            </a:r>
            <a:r>
              <a:rPr lang="en-US" dirty="0" err="1"/>
              <a:t>đó</a:t>
            </a:r>
            <a:r>
              <a:rPr lang="en-US" dirty="0"/>
              <a:t> </a:t>
            </a:r>
          </a:p>
          <a:p>
            <a:r>
              <a:rPr lang="en-US" dirty="0" err="1"/>
              <a:t>Nhấn</a:t>
            </a:r>
            <a:r>
              <a:rPr lang="en-US" dirty="0"/>
              <a:t> ctrl + shift </a:t>
            </a:r>
            <a:r>
              <a:rPr lang="en-US" dirty="0" err="1"/>
              <a:t>và</a:t>
            </a:r>
            <a:r>
              <a:rPr lang="en-US" dirty="0"/>
              <a:t> </a:t>
            </a:r>
            <a:r>
              <a:rPr lang="en-US" dirty="0" err="1"/>
              <a:t>nhấn</a:t>
            </a:r>
            <a:r>
              <a:rPr lang="en-US" dirty="0"/>
              <a:t> </a:t>
            </a:r>
            <a:r>
              <a:rPr lang="en-US" dirty="0" err="1"/>
              <a:t>chuột</a:t>
            </a:r>
            <a:r>
              <a:rPr lang="en-US" dirty="0"/>
              <a:t> </a:t>
            </a:r>
            <a:r>
              <a:rPr lang="en-US" dirty="0" err="1"/>
              <a:t>trái</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thao</a:t>
            </a:r>
            <a:r>
              <a:rPr lang="en-US" dirty="0"/>
              <a:t> </a:t>
            </a:r>
            <a:r>
              <a:rPr lang="en-US" dirty="0" err="1"/>
              <a:t>tác</a:t>
            </a:r>
            <a:r>
              <a:rPr lang="en-US" dirty="0"/>
              <a:t> </a:t>
            </a:r>
            <a:r>
              <a:rPr lang="en-US" dirty="0" err="1"/>
              <a:t>Quét</a:t>
            </a:r>
            <a:r>
              <a:rPr lang="en-US" dirty="0"/>
              <a:t> </a:t>
            </a:r>
            <a:r>
              <a:rPr lang="en-US" dirty="0" err="1"/>
              <a:t>các</a:t>
            </a:r>
            <a:r>
              <a:rPr lang="en-US" dirty="0"/>
              <a:t> </a:t>
            </a:r>
            <a:r>
              <a:rPr lang="en-US" dirty="0" err="1"/>
              <a:t>cột</a:t>
            </a:r>
            <a:r>
              <a:rPr lang="en-US" dirty="0"/>
              <a:t> </a:t>
            </a:r>
            <a:r>
              <a:rPr lang="en-US" dirty="0" err="1"/>
              <a:t>cần</a:t>
            </a:r>
            <a:r>
              <a:rPr lang="en-US" dirty="0"/>
              <a:t> </a:t>
            </a:r>
            <a:r>
              <a:rPr lang="en-US" dirty="0" err="1"/>
              <a:t>chọn</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56</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82411" y="2905000"/>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1292963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7"/>
                  </p:tgtEl>
                </p:cond>
              </p:nextCondLst>
            </p:seq>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1" grpId="0" animBg="1"/>
      <p:bldP spid="11" grpId="1" animBg="1"/>
      <p:bldP spid="15" grpId="0" animBg="1"/>
      <p:bldP spid="16" grpId="0" animBg="1"/>
      <p:bldP spid="16" grpId="1" animBg="1"/>
      <p:bldP spid="13" grpId="0" animBg="1"/>
      <p:bldP spid="13"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khi</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ngày</a:t>
            </a:r>
            <a:r>
              <a:rPr lang="en-US" dirty="0"/>
              <a:t> </a:t>
            </a:r>
            <a:r>
              <a:rPr lang="en-US" dirty="0" err="1"/>
              <a:t>tháng</a:t>
            </a:r>
            <a:r>
              <a:rPr lang="en-US" dirty="0"/>
              <a:t> </a:t>
            </a:r>
            <a:r>
              <a:rPr lang="en-US" dirty="0" err="1"/>
              <a:t>vào</a:t>
            </a:r>
            <a:r>
              <a:rPr lang="en-US" dirty="0"/>
              <a:t> ô </a:t>
            </a:r>
            <a:r>
              <a:rPr lang="en-US" dirty="0" err="1"/>
              <a:t>cần</a:t>
            </a:r>
            <a:r>
              <a:rPr lang="en-US" dirty="0"/>
              <a:t> </a:t>
            </a:r>
            <a:r>
              <a:rPr lang="en-US" dirty="0" err="1"/>
              <a:t>chú</a:t>
            </a:r>
            <a:r>
              <a:rPr lang="en-US" dirty="0"/>
              <a:t> ý</a:t>
            </a:r>
          </a:p>
        </p:txBody>
      </p:sp>
      <p:sp>
        <p:nvSpPr>
          <p:cNvPr id="3" name="Content Placeholder 2"/>
          <p:cNvSpPr>
            <a:spLocks noGrp="1"/>
          </p:cNvSpPr>
          <p:nvPr>
            <p:ph idx="1"/>
          </p:nvPr>
        </p:nvSpPr>
        <p:spPr/>
        <p:txBody>
          <a:bodyPr/>
          <a:lstStyle/>
          <a:p>
            <a:r>
              <a:rPr lang="en-US" dirty="0" err="1"/>
              <a:t>định</a:t>
            </a:r>
            <a:r>
              <a:rPr lang="en-US" dirty="0"/>
              <a:t> </a:t>
            </a:r>
            <a:r>
              <a:rPr lang="en-US" dirty="0" err="1"/>
              <a:t>dạng</a:t>
            </a:r>
            <a:r>
              <a:rPr lang="en-US" dirty="0"/>
              <a:t> </a:t>
            </a:r>
            <a:r>
              <a:rPr lang="en-US" dirty="0" err="1"/>
              <a:t>ngày</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máy</a:t>
            </a:r>
            <a:r>
              <a:rPr lang="en-US" dirty="0"/>
              <a:t> </a:t>
            </a:r>
            <a:r>
              <a:rPr lang="en-US" dirty="0" err="1"/>
              <a:t>tính</a:t>
            </a:r>
            <a:r>
              <a:rPr lang="en-US" dirty="0"/>
              <a:t> </a:t>
            </a:r>
          </a:p>
          <a:p>
            <a:r>
              <a:rPr lang="en-US" dirty="0" err="1"/>
              <a:t>thiết</a:t>
            </a:r>
            <a:r>
              <a:rPr lang="en-US" dirty="0"/>
              <a:t> </a:t>
            </a:r>
            <a:r>
              <a:rPr lang="en-US" dirty="0" err="1"/>
              <a:t>lập</a:t>
            </a:r>
            <a:r>
              <a:rPr lang="en-US" dirty="0"/>
              <a:t> </a:t>
            </a:r>
            <a:r>
              <a:rPr lang="en-US" dirty="0" err="1"/>
              <a:t>lại</a:t>
            </a:r>
            <a:r>
              <a:rPr lang="en-US" dirty="0"/>
              <a:t> </a:t>
            </a:r>
            <a:r>
              <a:rPr lang="en-US" dirty="0" err="1"/>
              <a:t>kiểu</a:t>
            </a:r>
            <a:r>
              <a:rPr lang="en-US" dirty="0"/>
              <a:t> </a:t>
            </a:r>
            <a:r>
              <a:rPr lang="en-US" dirty="0" err="1"/>
              <a:t>ngày</a:t>
            </a:r>
            <a:r>
              <a:rPr lang="en-US" dirty="0"/>
              <a:t> </a:t>
            </a:r>
            <a:r>
              <a:rPr lang="en-US" dirty="0" err="1"/>
              <a:t>đang</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bảng</a:t>
            </a:r>
            <a:r>
              <a:rPr lang="en-US" dirty="0"/>
              <a:t> </a:t>
            </a:r>
            <a:r>
              <a:rPr lang="en-US" dirty="0" err="1"/>
              <a:t>tính</a:t>
            </a:r>
            <a:r>
              <a:rPr lang="en-US" dirty="0"/>
              <a:t> Excel </a:t>
            </a:r>
          </a:p>
          <a:p>
            <a:r>
              <a:rPr lang="en-US" dirty="0" err="1"/>
              <a:t>câu</a:t>
            </a:r>
            <a:r>
              <a:rPr lang="en-US" dirty="0"/>
              <a:t> a b </a:t>
            </a:r>
            <a:r>
              <a:rPr lang="en-US" dirty="0" err="1"/>
              <a:t>đều</a:t>
            </a:r>
            <a:r>
              <a:rPr lang="en-US" dirty="0"/>
              <a:t> </a:t>
            </a:r>
            <a:r>
              <a:rPr lang="en-US" dirty="0" err="1"/>
              <a:t>đúng</a:t>
            </a:r>
            <a:r>
              <a:rPr lang="en-US" dirty="0"/>
              <a:t> </a:t>
            </a:r>
          </a:p>
          <a:p>
            <a:r>
              <a:rPr lang="en-US" dirty="0" err="1"/>
              <a:t>câu</a:t>
            </a:r>
            <a:r>
              <a:rPr lang="en-US" dirty="0"/>
              <a:t> a b </a:t>
            </a:r>
            <a:r>
              <a:rPr lang="en-US" dirty="0" err="1"/>
              <a:t>đều</a:t>
            </a:r>
            <a:r>
              <a:rPr lang="en-US" dirty="0"/>
              <a:t> </a:t>
            </a:r>
            <a:r>
              <a:rPr lang="en-US" dirty="0" err="1"/>
              <a:t>sai</a:t>
            </a:r>
            <a:r>
              <a:rPr lang="en-US" dirty="0"/>
              <a:t> </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57</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82411" y="2905000"/>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8340937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7"/>
                  </p:tgtEl>
                </p:cond>
              </p:nextCondLst>
            </p:seq>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1" grpId="0" animBg="1"/>
      <p:bldP spid="11" grpId="1" animBg="1"/>
      <p:bldP spid="15" grpId="0" animBg="1"/>
      <p:bldP spid="16" grpId="0" animBg="1"/>
      <p:bldP spid="16" grpId="1" animBg="1"/>
      <p:bldP spid="13" grpId="0" animBg="1"/>
      <p:bldP spid="13"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Chọn</a:t>
            </a:r>
            <a:r>
              <a:rPr lang="en-US" dirty="0"/>
              <a:t> </a:t>
            </a:r>
            <a:r>
              <a:rPr lang="en-US" dirty="0" err="1"/>
              <a:t>phát</a:t>
            </a:r>
            <a:r>
              <a:rPr lang="en-US" dirty="0"/>
              <a:t> </a:t>
            </a:r>
            <a:r>
              <a:rPr lang="en-US" dirty="0" err="1"/>
              <a:t>biểu</a:t>
            </a:r>
            <a:r>
              <a:rPr lang="en-US" dirty="0"/>
              <a:t> </a:t>
            </a:r>
            <a:r>
              <a:rPr lang="en-US" dirty="0" err="1"/>
              <a:t>đúng</a:t>
            </a:r>
            <a:r>
              <a:rPr lang="en-US" dirty="0"/>
              <a:t> </a:t>
            </a:r>
            <a:r>
              <a:rPr lang="en-US" dirty="0" err="1"/>
              <a:t>nhất</a:t>
            </a:r>
            <a:endParaRPr lang="en-US" dirty="0"/>
          </a:p>
        </p:txBody>
      </p:sp>
      <p:sp>
        <p:nvSpPr>
          <p:cNvPr id="3" name="Content Placeholder 2"/>
          <p:cNvSpPr>
            <a:spLocks noGrp="1"/>
          </p:cNvSpPr>
          <p:nvPr>
            <p:ph idx="1"/>
          </p:nvPr>
        </p:nvSpPr>
        <p:spPr/>
        <p:txBody>
          <a:bodyPr/>
          <a:lstStyle/>
          <a:p>
            <a:r>
              <a:rPr lang="en-US" dirty="0" err="1"/>
              <a:t>khi</a:t>
            </a:r>
            <a:r>
              <a:rPr lang="en-US" dirty="0"/>
              <a:t> </a:t>
            </a:r>
            <a:r>
              <a:rPr lang="en-US" dirty="0" err="1"/>
              <a:t>nhập</a:t>
            </a:r>
            <a:r>
              <a:rPr lang="en-US" dirty="0"/>
              <a:t> </a:t>
            </a:r>
            <a:r>
              <a:rPr lang="en-US" dirty="0" err="1"/>
              <a:t>liệu</a:t>
            </a:r>
            <a:r>
              <a:rPr lang="en-US" dirty="0"/>
              <a:t> </a:t>
            </a:r>
            <a:r>
              <a:rPr lang="en-US" dirty="0" err="1"/>
              <a:t>số</a:t>
            </a:r>
            <a:r>
              <a:rPr lang="en-US" dirty="0"/>
              <a:t> ,</a:t>
            </a:r>
            <a:r>
              <a:rPr lang="en-US" dirty="0" err="1"/>
              <a:t>ngày</a:t>
            </a:r>
            <a:r>
              <a:rPr lang="en-US" dirty="0"/>
              <a:t> </a:t>
            </a:r>
            <a:r>
              <a:rPr lang="en-US" dirty="0" err="1"/>
              <a:t>tháng</a:t>
            </a:r>
            <a:r>
              <a:rPr lang="en-US" dirty="0"/>
              <a:t> </a:t>
            </a:r>
            <a:r>
              <a:rPr lang="en-US" dirty="0" err="1"/>
              <a:t>và</a:t>
            </a:r>
            <a:r>
              <a:rPr lang="en-US" dirty="0"/>
              <a:t> </a:t>
            </a:r>
            <a:r>
              <a:rPr lang="en-US" dirty="0" err="1"/>
              <a:t>văn</a:t>
            </a:r>
            <a:r>
              <a:rPr lang="en-US" dirty="0"/>
              <a:t> </a:t>
            </a:r>
            <a:r>
              <a:rPr lang="en-US" dirty="0" err="1"/>
              <a:t>bản</a:t>
            </a:r>
            <a:r>
              <a:rPr lang="en-US" dirty="0"/>
              <a:t> </a:t>
            </a:r>
            <a:r>
              <a:rPr lang="en-US" dirty="0" err="1"/>
              <a:t>tự</a:t>
            </a:r>
            <a:r>
              <a:rPr lang="en-US" dirty="0"/>
              <a:t> </a:t>
            </a:r>
            <a:r>
              <a:rPr lang="en-US" dirty="0" err="1"/>
              <a:t>động</a:t>
            </a:r>
            <a:r>
              <a:rPr lang="en-US" dirty="0"/>
              <a:t> </a:t>
            </a:r>
            <a:r>
              <a:rPr lang="en-US" dirty="0" err="1"/>
              <a:t>canh</a:t>
            </a:r>
            <a:r>
              <a:rPr lang="en-US" dirty="0"/>
              <a:t> </a:t>
            </a:r>
            <a:r>
              <a:rPr lang="en-US" dirty="0" err="1"/>
              <a:t>trái</a:t>
            </a:r>
            <a:r>
              <a:rPr lang="en-US" dirty="0"/>
              <a:t> </a:t>
            </a:r>
          </a:p>
          <a:p>
            <a:r>
              <a:rPr lang="en-US" dirty="0" err="1"/>
              <a:t>khi</a:t>
            </a:r>
            <a:r>
              <a:rPr lang="en-US" dirty="0"/>
              <a:t> </a:t>
            </a:r>
            <a:r>
              <a:rPr lang="en-US" dirty="0" err="1"/>
              <a:t>nhập</a:t>
            </a:r>
            <a:r>
              <a:rPr lang="en-US" dirty="0"/>
              <a:t> </a:t>
            </a:r>
            <a:r>
              <a:rPr lang="en-US" dirty="0" err="1"/>
              <a:t>số</a:t>
            </a:r>
            <a:r>
              <a:rPr lang="en-US" dirty="0"/>
              <a:t>, </a:t>
            </a:r>
            <a:r>
              <a:rPr lang="en-US" dirty="0" err="1"/>
              <a:t>ngày</a:t>
            </a:r>
            <a:r>
              <a:rPr lang="en-US" dirty="0"/>
              <a:t> </a:t>
            </a:r>
            <a:r>
              <a:rPr lang="en-US" dirty="0" err="1"/>
              <a:t>tháng</a:t>
            </a:r>
            <a:r>
              <a:rPr lang="en-US" dirty="0"/>
              <a:t> </a:t>
            </a:r>
            <a:r>
              <a:rPr lang="en-US" dirty="0" err="1"/>
              <a:t>và</a:t>
            </a:r>
            <a:r>
              <a:rPr lang="en-US" dirty="0"/>
              <a:t> </a:t>
            </a:r>
            <a:r>
              <a:rPr lang="en-US" dirty="0" err="1"/>
              <a:t>văn</a:t>
            </a:r>
            <a:r>
              <a:rPr lang="en-US" dirty="0"/>
              <a:t> </a:t>
            </a:r>
            <a:r>
              <a:rPr lang="en-US" dirty="0" err="1"/>
              <a:t>bản</a:t>
            </a:r>
            <a:r>
              <a:rPr lang="en-US" dirty="0"/>
              <a:t> </a:t>
            </a:r>
            <a:r>
              <a:rPr lang="en-US" dirty="0" err="1"/>
              <a:t>tự</a:t>
            </a:r>
            <a:r>
              <a:rPr lang="en-US" dirty="0"/>
              <a:t> </a:t>
            </a:r>
            <a:r>
              <a:rPr lang="en-US" dirty="0" err="1"/>
              <a:t>động</a:t>
            </a:r>
            <a:r>
              <a:rPr lang="en-US" dirty="0"/>
              <a:t> </a:t>
            </a:r>
            <a:r>
              <a:rPr lang="en-US" dirty="0" err="1"/>
              <a:t>canh</a:t>
            </a:r>
            <a:r>
              <a:rPr lang="en-US" dirty="0"/>
              <a:t> </a:t>
            </a:r>
            <a:r>
              <a:rPr lang="en-US" dirty="0" err="1"/>
              <a:t>phải</a:t>
            </a:r>
            <a:r>
              <a:rPr lang="en-US" dirty="0"/>
              <a:t> </a:t>
            </a:r>
          </a:p>
          <a:p>
            <a:r>
              <a:rPr lang="en-US" dirty="0" err="1"/>
              <a:t>khi</a:t>
            </a:r>
            <a:r>
              <a:rPr lang="en-US" dirty="0"/>
              <a:t> </a:t>
            </a:r>
            <a:r>
              <a:rPr lang="en-US" dirty="0" err="1"/>
              <a:t>nhập</a:t>
            </a:r>
            <a:r>
              <a:rPr lang="en-US" dirty="0"/>
              <a:t> </a:t>
            </a:r>
            <a:r>
              <a:rPr lang="en-US" dirty="0" err="1"/>
              <a:t>số</a:t>
            </a:r>
            <a:r>
              <a:rPr lang="en-US" dirty="0"/>
              <a:t>, </a:t>
            </a:r>
            <a:r>
              <a:rPr lang="en-US" dirty="0" err="1"/>
              <a:t>ngày</a:t>
            </a:r>
            <a:r>
              <a:rPr lang="en-US" dirty="0"/>
              <a:t> </a:t>
            </a:r>
            <a:r>
              <a:rPr lang="en-US" dirty="0" err="1"/>
              <a:t>tháng</a:t>
            </a:r>
            <a:r>
              <a:rPr lang="en-US" dirty="0"/>
              <a:t> </a:t>
            </a:r>
            <a:r>
              <a:rPr lang="en-US" dirty="0" err="1"/>
              <a:t>tự</a:t>
            </a:r>
            <a:r>
              <a:rPr lang="en-US" dirty="0"/>
              <a:t> </a:t>
            </a:r>
            <a:r>
              <a:rPr lang="en-US" dirty="0" err="1"/>
              <a:t>động</a:t>
            </a:r>
            <a:r>
              <a:rPr lang="en-US" dirty="0"/>
              <a:t> </a:t>
            </a:r>
            <a:r>
              <a:rPr lang="en-US" dirty="0" err="1"/>
              <a:t>canh</a:t>
            </a:r>
            <a:r>
              <a:rPr lang="en-US" dirty="0"/>
              <a:t> </a:t>
            </a:r>
            <a:r>
              <a:rPr lang="en-US" dirty="0" err="1"/>
              <a:t>trái</a:t>
            </a:r>
            <a:r>
              <a:rPr lang="en-US" dirty="0"/>
              <a:t>, </a:t>
            </a:r>
            <a:r>
              <a:rPr lang="en-US" dirty="0" err="1"/>
              <a:t>văn</a:t>
            </a:r>
            <a:r>
              <a:rPr lang="en-US" dirty="0"/>
              <a:t> </a:t>
            </a:r>
            <a:r>
              <a:rPr lang="en-US" dirty="0" err="1"/>
              <a:t>bản</a:t>
            </a:r>
            <a:r>
              <a:rPr lang="en-US" dirty="0"/>
              <a:t> </a:t>
            </a:r>
            <a:r>
              <a:rPr lang="en-US" dirty="0" err="1"/>
              <a:t>tự</a:t>
            </a:r>
            <a:r>
              <a:rPr lang="en-US" dirty="0"/>
              <a:t> </a:t>
            </a:r>
            <a:r>
              <a:rPr lang="en-US" dirty="0" err="1"/>
              <a:t>động</a:t>
            </a:r>
            <a:r>
              <a:rPr lang="en-US" dirty="0"/>
              <a:t> </a:t>
            </a:r>
            <a:r>
              <a:rPr lang="en-US" dirty="0" err="1"/>
              <a:t>canh</a:t>
            </a:r>
            <a:r>
              <a:rPr lang="en-US" dirty="0"/>
              <a:t> </a:t>
            </a:r>
            <a:r>
              <a:rPr lang="en-US" dirty="0" err="1"/>
              <a:t>phải</a:t>
            </a:r>
            <a:r>
              <a:rPr lang="en-US" dirty="0"/>
              <a:t> </a:t>
            </a:r>
          </a:p>
          <a:p>
            <a:r>
              <a:rPr lang="en-US" dirty="0" err="1"/>
              <a:t>khi</a:t>
            </a:r>
            <a:r>
              <a:rPr lang="en-US" dirty="0"/>
              <a:t> </a:t>
            </a:r>
            <a:r>
              <a:rPr lang="en-US" dirty="0" err="1"/>
              <a:t>nhập</a:t>
            </a:r>
            <a:r>
              <a:rPr lang="en-US" dirty="0"/>
              <a:t> </a:t>
            </a:r>
            <a:r>
              <a:rPr lang="en-US" dirty="0" err="1"/>
              <a:t>số</a:t>
            </a:r>
            <a:r>
              <a:rPr lang="en-US" dirty="0"/>
              <a:t> ,</a:t>
            </a:r>
            <a:r>
              <a:rPr lang="en-US" dirty="0" err="1"/>
              <a:t>ngày</a:t>
            </a:r>
            <a:r>
              <a:rPr lang="en-US" dirty="0"/>
              <a:t> </a:t>
            </a:r>
            <a:r>
              <a:rPr lang="en-US" dirty="0" err="1"/>
              <a:t>tháng</a:t>
            </a:r>
            <a:r>
              <a:rPr lang="en-US" dirty="0"/>
              <a:t> </a:t>
            </a:r>
            <a:r>
              <a:rPr lang="en-US" dirty="0" err="1"/>
              <a:t>tự</a:t>
            </a:r>
            <a:r>
              <a:rPr lang="en-US" dirty="0"/>
              <a:t> </a:t>
            </a:r>
            <a:r>
              <a:rPr lang="en-US" dirty="0" err="1"/>
              <a:t>động</a:t>
            </a:r>
            <a:r>
              <a:rPr lang="en-US" dirty="0"/>
              <a:t> </a:t>
            </a:r>
            <a:r>
              <a:rPr lang="en-US" dirty="0" err="1"/>
              <a:t>canh</a:t>
            </a:r>
            <a:r>
              <a:rPr lang="en-US" dirty="0"/>
              <a:t> </a:t>
            </a:r>
            <a:r>
              <a:rPr lang="en-US" dirty="0" err="1"/>
              <a:t>phải</a:t>
            </a:r>
            <a:r>
              <a:rPr lang="en-US" dirty="0"/>
              <a:t> ,</a:t>
            </a:r>
            <a:r>
              <a:rPr lang="en-US" dirty="0" err="1"/>
              <a:t>văn</a:t>
            </a:r>
            <a:r>
              <a:rPr lang="en-US" dirty="0"/>
              <a:t> </a:t>
            </a:r>
            <a:r>
              <a:rPr lang="en-US" dirty="0" err="1"/>
              <a:t>bản</a:t>
            </a:r>
            <a:r>
              <a:rPr lang="en-US" dirty="0"/>
              <a:t> </a:t>
            </a:r>
            <a:r>
              <a:rPr lang="en-US" dirty="0" err="1"/>
              <a:t>tự</a:t>
            </a:r>
            <a:r>
              <a:rPr lang="en-US" dirty="0"/>
              <a:t> </a:t>
            </a:r>
            <a:r>
              <a:rPr lang="en-US" dirty="0" err="1"/>
              <a:t>động</a:t>
            </a:r>
            <a:r>
              <a:rPr lang="en-US" dirty="0"/>
              <a:t> </a:t>
            </a:r>
            <a:r>
              <a:rPr lang="en-US" dirty="0" err="1"/>
              <a:t>canh</a:t>
            </a:r>
            <a:r>
              <a:rPr lang="en-US" dirty="0"/>
              <a:t> </a:t>
            </a:r>
            <a:r>
              <a:rPr lang="en-US" dirty="0" err="1"/>
              <a:t>trái</a:t>
            </a:r>
            <a:r>
              <a:rPr lang="en-US" dirty="0"/>
              <a:t> </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58</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8136513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điểm đặc biệt của hàm các hàm </a:t>
            </a:r>
            <a:r>
              <a:rPr lang="en-US" dirty="0" err="1"/>
              <a:t>CSDL</a:t>
            </a:r>
            <a:r>
              <a:rPr lang="vi-VN" dirty="0"/>
              <a:t> là gì </a:t>
            </a:r>
            <a:endParaRPr lang="en-US" dirty="0"/>
          </a:p>
        </p:txBody>
      </p:sp>
      <p:sp>
        <p:nvSpPr>
          <p:cNvPr id="3" name="Content Placeholder 2"/>
          <p:cNvSpPr>
            <a:spLocks noGrp="1"/>
          </p:cNvSpPr>
          <p:nvPr>
            <p:ph idx="1"/>
          </p:nvPr>
        </p:nvSpPr>
        <p:spPr/>
        <p:txBody>
          <a:bodyPr/>
          <a:lstStyle/>
          <a:p>
            <a:pPr lvl="0"/>
            <a:r>
              <a:rPr lang="vi-VN" dirty="0"/>
              <a:t>chúng có thể tính tổng rất nhanh </a:t>
            </a:r>
            <a:endParaRPr lang="en-US" dirty="0"/>
          </a:p>
          <a:p>
            <a:pPr lvl="0"/>
            <a:r>
              <a:rPr lang="vi-VN" dirty="0"/>
              <a:t>chúng có thể kết hợp được các điều kiện </a:t>
            </a:r>
            <a:endParaRPr lang="en-US" dirty="0"/>
          </a:p>
          <a:p>
            <a:pPr lvl="0"/>
            <a:r>
              <a:rPr lang="vi-VN" dirty="0"/>
              <a:t>chúng có thể giải quyết được mọi yêu cầu tính toán</a:t>
            </a:r>
            <a:endParaRPr lang="en-US" dirty="0"/>
          </a:p>
          <a:p>
            <a:pPr lvl="0"/>
            <a:r>
              <a:rPr lang="en-US" dirty="0" err="1"/>
              <a:t>Chúng</a:t>
            </a:r>
            <a:r>
              <a:rPr lang="en-US" dirty="0"/>
              <a:t> </a:t>
            </a:r>
            <a:r>
              <a:rPr lang="en-US" dirty="0" err="1"/>
              <a:t>có</a:t>
            </a:r>
            <a:r>
              <a:rPr lang="en-US" dirty="0"/>
              <a:t> </a:t>
            </a:r>
            <a:r>
              <a:rPr lang="en-US" dirty="0" err="1"/>
              <a:t>chung</a:t>
            </a:r>
            <a:r>
              <a:rPr lang="en-US" dirty="0"/>
              <a:t> </a:t>
            </a:r>
            <a:r>
              <a:rPr lang="en-US" dirty="0" err="1"/>
              <a:t>một</a:t>
            </a:r>
            <a:r>
              <a:rPr lang="en-US" dirty="0"/>
              <a:t> </a:t>
            </a:r>
            <a:r>
              <a:rPr lang="en-US" dirty="0" err="1"/>
              <a:t>công</a:t>
            </a:r>
            <a:r>
              <a:rPr lang="en-US" dirty="0"/>
              <a:t> </a:t>
            </a:r>
            <a:r>
              <a:rPr lang="en-US" dirty="0" err="1"/>
              <a:t>thức</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1" name="Rectangle 10"/>
          <p:cNvSpPr/>
          <p:nvPr/>
        </p:nvSpPr>
        <p:spPr>
          <a:xfrm>
            <a:off x="175260" y="233451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75260" y="2851211"/>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6" name="Rectangle 15"/>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7" name="Rectangle 16"/>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8" name="Rectangle 17"/>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407604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2" restart="whenNotActive" fill="hold" evtFilter="cancelBubble" nodeType="interactiveSeq">
                <p:stCondLst>
                  <p:cond evt="onClick" delay="0">
                    <p:tgtEl>
                      <p:spTgt spid="16"/>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nextCondLst>
                <p:cond evt="onClick" delay="0">
                  <p:tgtEl>
                    <p:spTgt spid="16"/>
                  </p:tgtEl>
                </p:cond>
              </p:nextCondLst>
            </p:seq>
            <p:seq concurrent="1" nextAc="seek">
              <p:cTn id="28" restart="whenNotActive" fill="hold" evtFilter="cancelBubble" nodeType="interactiveSeq">
                <p:stCondLst>
                  <p:cond evt="onClick" delay="0">
                    <p:tgtEl>
                      <p:spTgt spid="17"/>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1" grpId="0" animBg="1"/>
      <p:bldP spid="11" grpId="1" animBg="1"/>
      <p:bldP spid="13" grpId="0" animBg="1"/>
      <p:bldP spid="13" grpId="1" animBg="1"/>
      <p:bldP spid="15" grpId="0" animBg="1"/>
      <p:bldP spid="18" grpId="0" animBg="1"/>
      <p:bldP spid="18"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Chọn</a:t>
            </a:r>
            <a:r>
              <a:rPr lang="en-US" dirty="0"/>
              <a:t> </a:t>
            </a:r>
            <a:r>
              <a:rPr lang="en-US" dirty="0" err="1"/>
              <a:t>phát</a:t>
            </a:r>
            <a:r>
              <a:rPr lang="en-US" dirty="0"/>
              <a:t> </a:t>
            </a:r>
            <a:r>
              <a:rPr lang="en-US" dirty="0" err="1"/>
              <a:t>biểu</a:t>
            </a:r>
            <a:r>
              <a:rPr lang="en-US" dirty="0"/>
              <a:t> </a:t>
            </a:r>
            <a:r>
              <a:rPr lang="en-US" dirty="0" err="1"/>
              <a:t>đúng</a:t>
            </a:r>
            <a:r>
              <a:rPr lang="en-US" dirty="0"/>
              <a:t> </a:t>
            </a:r>
            <a:r>
              <a:rPr lang="en-US" dirty="0" err="1"/>
              <a:t>nhất</a:t>
            </a:r>
            <a:r>
              <a:rPr lang="en-US" dirty="0"/>
              <a:t> </a:t>
            </a:r>
            <a:r>
              <a:rPr lang="en-US" dirty="0" err="1"/>
              <a:t>khi</a:t>
            </a:r>
            <a:r>
              <a:rPr lang="en-US" dirty="0"/>
              <a:t> </a:t>
            </a:r>
            <a:r>
              <a:rPr lang="en-US" dirty="0" err="1"/>
              <a:t>chỉ</a:t>
            </a:r>
            <a:r>
              <a:rPr lang="en-US" dirty="0"/>
              <a:t> </a:t>
            </a:r>
            <a:r>
              <a:rPr lang="en-US" dirty="0" err="1"/>
              <a:t>muốn</a:t>
            </a:r>
            <a:r>
              <a:rPr lang="en-US" dirty="0"/>
              <a:t> </a:t>
            </a:r>
            <a:r>
              <a:rPr lang="en-US" dirty="0" err="1"/>
              <a:t>xóa</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một</a:t>
            </a:r>
            <a:r>
              <a:rPr lang="en-US" dirty="0"/>
              <a:t> ô </a:t>
            </a:r>
            <a:r>
              <a:rPr lang="en-US" dirty="0" err="1"/>
              <a:t>tính</a:t>
            </a:r>
            <a:endParaRPr lang="en-US" dirty="0"/>
          </a:p>
        </p:txBody>
      </p:sp>
      <p:sp>
        <p:nvSpPr>
          <p:cNvPr id="3" name="Content Placeholder 2"/>
          <p:cNvSpPr>
            <a:spLocks noGrp="1"/>
          </p:cNvSpPr>
          <p:nvPr>
            <p:ph idx="1"/>
          </p:nvPr>
        </p:nvSpPr>
        <p:spPr/>
        <p:txBody>
          <a:bodyPr/>
          <a:lstStyle/>
          <a:p>
            <a:r>
              <a:rPr lang="en-US" dirty="0" err="1"/>
              <a:t>chọn</a:t>
            </a:r>
            <a:r>
              <a:rPr lang="en-US" dirty="0"/>
              <a:t> ô </a:t>
            </a:r>
            <a:r>
              <a:rPr lang="en-US" dirty="0" err="1"/>
              <a:t>tính</a:t>
            </a:r>
            <a:r>
              <a:rPr lang="en-US" dirty="0"/>
              <a:t> </a:t>
            </a:r>
            <a:r>
              <a:rPr lang="en-US" dirty="0" err="1"/>
              <a:t>và</a:t>
            </a:r>
            <a:r>
              <a:rPr lang="en-US" dirty="0"/>
              <a:t> </a:t>
            </a:r>
            <a:r>
              <a:rPr lang="en-US" dirty="0" err="1"/>
              <a:t>nhấn</a:t>
            </a:r>
            <a:r>
              <a:rPr lang="en-US" dirty="0"/>
              <a:t> </a:t>
            </a:r>
            <a:r>
              <a:rPr lang="en-US" dirty="0" err="1"/>
              <a:t>phải</a:t>
            </a:r>
            <a:r>
              <a:rPr lang="en-US" dirty="0"/>
              <a:t> </a:t>
            </a:r>
            <a:r>
              <a:rPr lang="en-US" dirty="0" err="1"/>
              <a:t>chuột</a:t>
            </a:r>
            <a:r>
              <a:rPr lang="en-US" dirty="0"/>
              <a:t> </a:t>
            </a:r>
            <a:r>
              <a:rPr lang="en-US" dirty="0" err="1"/>
              <a:t>chọn</a:t>
            </a:r>
            <a:r>
              <a:rPr lang="en-US" dirty="0"/>
              <a:t> delete </a:t>
            </a:r>
            <a:r>
              <a:rPr lang="en-US" dirty="0" err="1"/>
              <a:t>sau</a:t>
            </a:r>
            <a:r>
              <a:rPr lang="en-US" dirty="0"/>
              <a:t> </a:t>
            </a:r>
            <a:r>
              <a:rPr lang="en-US" dirty="0" err="1"/>
              <a:t>đó</a:t>
            </a:r>
            <a:r>
              <a:rPr lang="en-US" dirty="0"/>
              <a:t> </a:t>
            </a:r>
            <a:r>
              <a:rPr lang="en-US" dirty="0" err="1"/>
              <a:t>chọn</a:t>
            </a:r>
            <a:r>
              <a:rPr lang="en-US" dirty="0"/>
              <a:t> entire row OK </a:t>
            </a:r>
          </a:p>
          <a:p>
            <a:r>
              <a:rPr lang="en-US" dirty="0" err="1"/>
              <a:t>chọn</a:t>
            </a:r>
            <a:r>
              <a:rPr lang="en-US" dirty="0"/>
              <a:t> ô </a:t>
            </a:r>
            <a:r>
              <a:rPr lang="en-US" dirty="0" err="1"/>
              <a:t>tính</a:t>
            </a:r>
            <a:r>
              <a:rPr lang="en-US" dirty="0"/>
              <a:t> </a:t>
            </a:r>
            <a:r>
              <a:rPr lang="en-US" dirty="0" err="1"/>
              <a:t>mà</a:t>
            </a:r>
            <a:r>
              <a:rPr lang="en-US" dirty="0"/>
              <a:t> </a:t>
            </a:r>
            <a:r>
              <a:rPr lang="en-US" dirty="0" err="1"/>
              <a:t>nhấn</a:t>
            </a:r>
            <a:r>
              <a:rPr lang="en-US" dirty="0"/>
              <a:t> </a:t>
            </a:r>
            <a:r>
              <a:rPr lang="en-US" dirty="0" err="1"/>
              <a:t>phím</a:t>
            </a:r>
            <a:r>
              <a:rPr lang="en-US" dirty="0"/>
              <a:t> delete </a:t>
            </a:r>
            <a:r>
              <a:rPr lang="en-US" dirty="0" err="1"/>
              <a:t>trên</a:t>
            </a:r>
            <a:r>
              <a:rPr lang="en-US" dirty="0"/>
              <a:t> </a:t>
            </a:r>
            <a:r>
              <a:rPr lang="en-US" dirty="0" err="1"/>
              <a:t>bàn</a:t>
            </a:r>
            <a:r>
              <a:rPr lang="en-US" dirty="0"/>
              <a:t> </a:t>
            </a:r>
            <a:r>
              <a:rPr lang="en-US" dirty="0" err="1"/>
              <a:t>phím</a:t>
            </a:r>
            <a:r>
              <a:rPr lang="en-US" dirty="0"/>
              <a:t> </a:t>
            </a:r>
          </a:p>
          <a:p>
            <a:r>
              <a:rPr lang="en-US" dirty="0" err="1"/>
              <a:t>chọn</a:t>
            </a:r>
            <a:r>
              <a:rPr lang="en-US" dirty="0"/>
              <a:t> ô </a:t>
            </a:r>
            <a:r>
              <a:rPr lang="en-US" dirty="0" err="1"/>
              <a:t>tính</a:t>
            </a:r>
            <a:r>
              <a:rPr lang="en-US" dirty="0"/>
              <a:t> </a:t>
            </a:r>
            <a:r>
              <a:rPr lang="en-US" dirty="0" err="1"/>
              <a:t>và</a:t>
            </a:r>
            <a:r>
              <a:rPr lang="en-US" dirty="0"/>
              <a:t> </a:t>
            </a:r>
            <a:r>
              <a:rPr lang="en-US" dirty="0" err="1"/>
              <a:t>nhấn</a:t>
            </a:r>
            <a:r>
              <a:rPr lang="en-US" dirty="0"/>
              <a:t> </a:t>
            </a:r>
            <a:r>
              <a:rPr lang="en-US" dirty="0" err="1"/>
              <a:t>phải</a:t>
            </a:r>
            <a:r>
              <a:rPr lang="en-US" dirty="0"/>
              <a:t> </a:t>
            </a:r>
            <a:r>
              <a:rPr lang="en-US" dirty="0" err="1"/>
              <a:t>chuột</a:t>
            </a:r>
            <a:r>
              <a:rPr lang="en-US" dirty="0"/>
              <a:t> </a:t>
            </a:r>
            <a:r>
              <a:rPr lang="en-US" dirty="0" err="1"/>
              <a:t>chọn</a:t>
            </a:r>
            <a:r>
              <a:rPr lang="en-US" dirty="0"/>
              <a:t> Delete </a:t>
            </a:r>
            <a:r>
              <a:rPr lang="en-US" dirty="0" err="1"/>
              <a:t>sau</a:t>
            </a:r>
            <a:r>
              <a:rPr lang="en-US" dirty="0"/>
              <a:t> </a:t>
            </a:r>
            <a:r>
              <a:rPr lang="en-US" dirty="0" err="1"/>
              <a:t>đó</a:t>
            </a:r>
            <a:r>
              <a:rPr lang="en-US" dirty="0"/>
              <a:t> </a:t>
            </a:r>
            <a:r>
              <a:rPr lang="en-US" dirty="0" err="1"/>
              <a:t>chọn</a:t>
            </a:r>
            <a:r>
              <a:rPr lang="en-US" dirty="0"/>
              <a:t> shift cells left, Ok </a:t>
            </a:r>
          </a:p>
          <a:p>
            <a:r>
              <a:rPr lang="en-US" dirty="0" err="1"/>
              <a:t>chọn</a:t>
            </a:r>
            <a:r>
              <a:rPr lang="en-US" dirty="0"/>
              <a:t> ô </a:t>
            </a:r>
            <a:r>
              <a:rPr lang="en-US" dirty="0" err="1"/>
              <a:t>tính</a:t>
            </a:r>
            <a:r>
              <a:rPr lang="en-US" dirty="0"/>
              <a:t> </a:t>
            </a:r>
            <a:r>
              <a:rPr lang="en-US" dirty="0" err="1"/>
              <a:t>và</a:t>
            </a:r>
            <a:r>
              <a:rPr lang="en-US" dirty="0"/>
              <a:t> </a:t>
            </a:r>
            <a:r>
              <a:rPr lang="en-US" dirty="0" err="1"/>
              <a:t>nhấn</a:t>
            </a:r>
            <a:r>
              <a:rPr lang="en-US" dirty="0"/>
              <a:t> </a:t>
            </a:r>
            <a:r>
              <a:rPr lang="en-US" dirty="0" err="1"/>
              <a:t>phải</a:t>
            </a:r>
            <a:r>
              <a:rPr lang="en-US" dirty="0"/>
              <a:t> </a:t>
            </a:r>
            <a:r>
              <a:rPr lang="en-US" dirty="0" err="1"/>
              <a:t>chuột</a:t>
            </a:r>
            <a:r>
              <a:rPr lang="en-US" dirty="0"/>
              <a:t> </a:t>
            </a:r>
            <a:r>
              <a:rPr lang="en-US" dirty="0" err="1"/>
              <a:t>chọn</a:t>
            </a:r>
            <a:r>
              <a:rPr lang="en-US" dirty="0"/>
              <a:t> Delete </a:t>
            </a:r>
            <a:r>
              <a:rPr lang="en-US" dirty="0" err="1"/>
              <a:t>sau</a:t>
            </a:r>
            <a:r>
              <a:rPr lang="en-US" dirty="0"/>
              <a:t> </a:t>
            </a:r>
            <a:r>
              <a:rPr lang="en-US" dirty="0" err="1"/>
              <a:t>đó</a:t>
            </a:r>
            <a:r>
              <a:rPr lang="en-US" dirty="0"/>
              <a:t> </a:t>
            </a:r>
            <a:r>
              <a:rPr lang="en-US" dirty="0" err="1"/>
              <a:t>chọn</a:t>
            </a:r>
            <a:r>
              <a:rPr lang="en-US" dirty="0"/>
              <a:t> shift cells up ,ok </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59</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7" name="Rectangle 16"/>
          <p:cNvSpPr/>
          <p:nvPr/>
        </p:nvSpPr>
        <p:spPr>
          <a:xfrm>
            <a:off x="199764" y="232474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3" name="Rectangle 12"/>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4648163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6" grpId="0" animBg="1"/>
      <p:bldP spid="16" grpId="1" animBg="1"/>
      <p:bldP spid="17" grpId="0" animBg="1"/>
      <p:bldP spid="13" grpId="0" animBg="1"/>
      <p:bldP spid="13"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Chọn</a:t>
            </a:r>
            <a:r>
              <a:rPr lang="en-US" dirty="0"/>
              <a:t> </a:t>
            </a:r>
            <a:r>
              <a:rPr lang="en-US" dirty="0" err="1"/>
              <a:t>phát</a:t>
            </a:r>
            <a:r>
              <a:rPr lang="en-US" dirty="0"/>
              <a:t> </a:t>
            </a:r>
            <a:r>
              <a:rPr lang="en-US" dirty="0" err="1"/>
              <a:t>biểu</a:t>
            </a:r>
            <a:r>
              <a:rPr lang="en-US" dirty="0"/>
              <a:t> </a:t>
            </a:r>
            <a:r>
              <a:rPr lang="en-US" dirty="0" err="1"/>
              <a:t>đúng</a:t>
            </a:r>
            <a:r>
              <a:rPr lang="en-US" dirty="0"/>
              <a:t> </a:t>
            </a:r>
            <a:r>
              <a:rPr lang="en-US" dirty="0" err="1"/>
              <a:t>nhất</a:t>
            </a:r>
            <a:r>
              <a:rPr lang="en-US" dirty="0"/>
              <a:t> </a:t>
            </a:r>
            <a:r>
              <a:rPr lang="en-US" dirty="0" err="1"/>
              <a:t>khi</a:t>
            </a:r>
            <a:r>
              <a:rPr lang="en-US" dirty="0"/>
              <a:t> </a:t>
            </a:r>
            <a:r>
              <a:rPr lang="en-US" dirty="0" err="1"/>
              <a:t>muốn</a:t>
            </a:r>
            <a:r>
              <a:rPr lang="en-US" dirty="0"/>
              <a:t> </a:t>
            </a:r>
            <a:r>
              <a:rPr lang="en-US" dirty="0" err="1"/>
              <a:t>xóa</a:t>
            </a:r>
            <a:r>
              <a:rPr lang="en-US" dirty="0"/>
              <a:t> </a:t>
            </a:r>
            <a:r>
              <a:rPr lang="en-US" dirty="0" err="1"/>
              <a:t>hết</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dòng</a:t>
            </a:r>
            <a:r>
              <a:rPr lang="en-US" dirty="0"/>
              <a:t> </a:t>
            </a:r>
            <a:r>
              <a:rPr lang="en-US" dirty="0" err="1"/>
              <a:t>với</a:t>
            </a:r>
            <a:r>
              <a:rPr lang="en-US" dirty="0"/>
              <a:t> ô </a:t>
            </a:r>
            <a:r>
              <a:rPr lang="en-US" dirty="0" err="1"/>
              <a:t>tính</a:t>
            </a:r>
            <a:r>
              <a:rPr lang="en-US" dirty="0"/>
              <a:t> </a:t>
            </a:r>
            <a:r>
              <a:rPr lang="en-US" dirty="0" err="1"/>
              <a:t>đã</a:t>
            </a:r>
            <a:r>
              <a:rPr lang="en-US" dirty="0"/>
              <a:t> </a:t>
            </a:r>
            <a:r>
              <a:rPr lang="en-US" dirty="0" err="1"/>
              <a:t>chọn</a:t>
            </a:r>
            <a:r>
              <a:rPr lang="en-US" dirty="0"/>
              <a:t> : </a:t>
            </a:r>
          </a:p>
        </p:txBody>
      </p:sp>
      <p:sp>
        <p:nvSpPr>
          <p:cNvPr id="3" name="Content Placeholder 2"/>
          <p:cNvSpPr>
            <a:spLocks noGrp="1"/>
          </p:cNvSpPr>
          <p:nvPr>
            <p:ph idx="1"/>
          </p:nvPr>
        </p:nvSpPr>
        <p:spPr/>
        <p:txBody>
          <a:bodyPr/>
          <a:lstStyle/>
          <a:p>
            <a:r>
              <a:rPr lang="en-US" dirty="0" err="1"/>
              <a:t>chọn</a:t>
            </a:r>
            <a:r>
              <a:rPr lang="en-US" dirty="0"/>
              <a:t> ô </a:t>
            </a:r>
            <a:r>
              <a:rPr lang="en-US" dirty="0" err="1"/>
              <a:t>tính</a:t>
            </a:r>
            <a:r>
              <a:rPr lang="en-US" dirty="0"/>
              <a:t> </a:t>
            </a:r>
            <a:r>
              <a:rPr lang="en-US" dirty="0" err="1"/>
              <a:t>và</a:t>
            </a:r>
            <a:r>
              <a:rPr lang="en-US" dirty="0"/>
              <a:t> </a:t>
            </a:r>
            <a:r>
              <a:rPr lang="en-US" dirty="0" err="1"/>
              <a:t>nhấn</a:t>
            </a:r>
            <a:r>
              <a:rPr lang="en-US" dirty="0"/>
              <a:t> </a:t>
            </a:r>
            <a:r>
              <a:rPr lang="en-US" dirty="0" err="1"/>
              <a:t>phải</a:t>
            </a:r>
            <a:r>
              <a:rPr lang="en-US" dirty="0"/>
              <a:t> </a:t>
            </a:r>
            <a:r>
              <a:rPr lang="en-US" dirty="0" err="1"/>
              <a:t>chuột</a:t>
            </a:r>
            <a:r>
              <a:rPr lang="en-US" dirty="0"/>
              <a:t> </a:t>
            </a:r>
            <a:r>
              <a:rPr lang="en-US" dirty="0" err="1"/>
              <a:t>chọn</a:t>
            </a:r>
            <a:r>
              <a:rPr lang="en-US" dirty="0"/>
              <a:t> delete </a:t>
            </a:r>
            <a:r>
              <a:rPr lang="en-US" dirty="0" err="1"/>
              <a:t>sau</a:t>
            </a:r>
            <a:r>
              <a:rPr lang="en-US" dirty="0"/>
              <a:t> </a:t>
            </a:r>
            <a:r>
              <a:rPr lang="en-US" dirty="0" err="1"/>
              <a:t>đó</a:t>
            </a:r>
            <a:r>
              <a:rPr lang="en-US" dirty="0"/>
              <a:t> </a:t>
            </a:r>
            <a:r>
              <a:rPr lang="en-US" dirty="0" err="1"/>
              <a:t>chọn</a:t>
            </a:r>
            <a:r>
              <a:rPr lang="en-US" dirty="0"/>
              <a:t> entire row OK </a:t>
            </a:r>
          </a:p>
          <a:p>
            <a:r>
              <a:rPr lang="en-US" dirty="0" err="1"/>
              <a:t>chọn</a:t>
            </a:r>
            <a:r>
              <a:rPr lang="en-US" dirty="0"/>
              <a:t> ô </a:t>
            </a:r>
            <a:r>
              <a:rPr lang="en-US" dirty="0" err="1"/>
              <a:t>tính</a:t>
            </a:r>
            <a:r>
              <a:rPr lang="en-US" dirty="0"/>
              <a:t> </a:t>
            </a:r>
            <a:r>
              <a:rPr lang="en-US" dirty="0" err="1"/>
              <a:t>và</a:t>
            </a:r>
            <a:r>
              <a:rPr lang="en-US" dirty="0"/>
              <a:t> </a:t>
            </a:r>
            <a:r>
              <a:rPr lang="en-US" dirty="0" err="1"/>
              <a:t>nhấn</a:t>
            </a:r>
            <a:r>
              <a:rPr lang="en-US" dirty="0"/>
              <a:t> </a:t>
            </a:r>
            <a:r>
              <a:rPr lang="en-US" dirty="0" err="1"/>
              <a:t>phải</a:t>
            </a:r>
            <a:r>
              <a:rPr lang="en-US" dirty="0"/>
              <a:t> </a:t>
            </a:r>
            <a:r>
              <a:rPr lang="en-US" dirty="0" err="1"/>
              <a:t>chuột</a:t>
            </a:r>
            <a:r>
              <a:rPr lang="en-US" dirty="0"/>
              <a:t> </a:t>
            </a:r>
            <a:r>
              <a:rPr lang="en-US" dirty="0" err="1"/>
              <a:t>chọn</a:t>
            </a:r>
            <a:r>
              <a:rPr lang="en-US" dirty="0"/>
              <a:t> Delete </a:t>
            </a:r>
            <a:r>
              <a:rPr lang="en-US" dirty="0" err="1"/>
              <a:t>sau</a:t>
            </a:r>
            <a:r>
              <a:rPr lang="en-US" dirty="0"/>
              <a:t> </a:t>
            </a:r>
            <a:r>
              <a:rPr lang="en-US" dirty="0" err="1"/>
              <a:t>đó</a:t>
            </a:r>
            <a:r>
              <a:rPr lang="en-US" dirty="0"/>
              <a:t> </a:t>
            </a:r>
            <a:r>
              <a:rPr lang="en-US" dirty="0" err="1"/>
              <a:t>chọn</a:t>
            </a:r>
            <a:r>
              <a:rPr lang="en-US" dirty="0"/>
              <a:t> shift cells left, Ok </a:t>
            </a:r>
          </a:p>
          <a:p>
            <a:r>
              <a:rPr lang="en-US" dirty="0" err="1"/>
              <a:t>chọn</a:t>
            </a:r>
            <a:r>
              <a:rPr lang="en-US" dirty="0"/>
              <a:t> ô </a:t>
            </a:r>
            <a:r>
              <a:rPr lang="en-US" dirty="0" err="1"/>
              <a:t>tính</a:t>
            </a:r>
            <a:r>
              <a:rPr lang="en-US" dirty="0"/>
              <a:t> </a:t>
            </a:r>
            <a:r>
              <a:rPr lang="en-US" dirty="0" err="1"/>
              <a:t>và</a:t>
            </a:r>
            <a:r>
              <a:rPr lang="en-US" dirty="0"/>
              <a:t> </a:t>
            </a:r>
            <a:r>
              <a:rPr lang="en-US" dirty="0" err="1"/>
              <a:t>nhấn</a:t>
            </a:r>
            <a:r>
              <a:rPr lang="en-US" dirty="0"/>
              <a:t> </a:t>
            </a:r>
            <a:r>
              <a:rPr lang="en-US" dirty="0" err="1"/>
              <a:t>phải</a:t>
            </a:r>
            <a:r>
              <a:rPr lang="en-US" dirty="0"/>
              <a:t> </a:t>
            </a:r>
            <a:r>
              <a:rPr lang="en-US" dirty="0" err="1"/>
              <a:t>chuột</a:t>
            </a:r>
            <a:r>
              <a:rPr lang="en-US" dirty="0"/>
              <a:t> </a:t>
            </a:r>
            <a:r>
              <a:rPr lang="en-US" dirty="0" err="1"/>
              <a:t>chọn</a:t>
            </a:r>
            <a:r>
              <a:rPr lang="en-US" dirty="0"/>
              <a:t> delete </a:t>
            </a:r>
            <a:r>
              <a:rPr lang="en-US" dirty="0" err="1"/>
              <a:t>sau</a:t>
            </a:r>
            <a:r>
              <a:rPr lang="en-US" dirty="0"/>
              <a:t> </a:t>
            </a:r>
            <a:r>
              <a:rPr lang="en-US" dirty="0" err="1"/>
              <a:t>đó</a:t>
            </a:r>
            <a:r>
              <a:rPr lang="en-US" dirty="0"/>
              <a:t> </a:t>
            </a:r>
            <a:r>
              <a:rPr lang="en-US" dirty="0" err="1"/>
              <a:t>chọn</a:t>
            </a:r>
            <a:r>
              <a:rPr lang="en-US" dirty="0"/>
              <a:t> entire column OK </a:t>
            </a:r>
          </a:p>
          <a:p>
            <a:r>
              <a:rPr lang="en-US" dirty="0" err="1"/>
              <a:t>chọn</a:t>
            </a:r>
            <a:r>
              <a:rPr lang="en-US" dirty="0"/>
              <a:t> ô </a:t>
            </a:r>
            <a:r>
              <a:rPr lang="en-US" dirty="0" err="1"/>
              <a:t>tính</a:t>
            </a:r>
            <a:r>
              <a:rPr lang="en-US" dirty="0"/>
              <a:t> </a:t>
            </a:r>
            <a:r>
              <a:rPr lang="en-US" dirty="0" err="1"/>
              <a:t>và</a:t>
            </a:r>
            <a:r>
              <a:rPr lang="en-US" dirty="0"/>
              <a:t> </a:t>
            </a:r>
            <a:r>
              <a:rPr lang="en-US" dirty="0" err="1"/>
              <a:t>nhấn</a:t>
            </a:r>
            <a:r>
              <a:rPr lang="en-US" dirty="0"/>
              <a:t> </a:t>
            </a:r>
            <a:r>
              <a:rPr lang="en-US" dirty="0" err="1"/>
              <a:t>phải</a:t>
            </a:r>
            <a:r>
              <a:rPr lang="en-US" dirty="0"/>
              <a:t> </a:t>
            </a:r>
            <a:r>
              <a:rPr lang="en-US" dirty="0" err="1"/>
              <a:t>chuột</a:t>
            </a:r>
            <a:r>
              <a:rPr lang="en-US" dirty="0"/>
              <a:t> </a:t>
            </a:r>
            <a:r>
              <a:rPr lang="en-US" dirty="0" err="1"/>
              <a:t>chọn</a:t>
            </a:r>
            <a:r>
              <a:rPr lang="en-US" dirty="0"/>
              <a:t> Delete </a:t>
            </a:r>
            <a:r>
              <a:rPr lang="en-US" dirty="0" err="1"/>
              <a:t>sau</a:t>
            </a:r>
            <a:r>
              <a:rPr lang="en-US" dirty="0"/>
              <a:t> </a:t>
            </a:r>
            <a:r>
              <a:rPr lang="en-US" dirty="0" err="1"/>
              <a:t>đó</a:t>
            </a:r>
            <a:r>
              <a:rPr lang="en-US" dirty="0"/>
              <a:t> </a:t>
            </a:r>
            <a:r>
              <a:rPr lang="en-US" dirty="0" err="1"/>
              <a:t>chọn</a:t>
            </a:r>
            <a:r>
              <a:rPr lang="en-US" dirty="0"/>
              <a:t> shift cells up ,ok </a:t>
            </a:r>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60</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91756" y="179520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7" name="Rectangle 16"/>
          <p:cNvSpPr/>
          <p:nvPr/>
        </p:nvSpPr>
        <p:spPr>
          <a:xfrm>
            <a:off x="206542" y="183387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5185559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nextCondLst>
                <p:cond evt="onClick" delay="0">
                  <p:tgtEl>
                    <p:spTgt spid="14"/>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1" grpId="1" animBg="1"/>
      <p:bldP spid="13" grpId="0" animBg="1"/>
      <p:bldP spid="13" grpId="1" animBg="1"/>
      <p:bldP spid="17" grpId="0" animBg="1"/>
      <p:bldP spid="15" grpId="0" animBg="1"/>
      <p:bldP spid="15"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để</a:t>
            </a:r>
            <a:r>
              <a:rPr lang="en-US" dirty="0"/>
              <a:t> di </a:t>
            </a:r>
            <a:r>
              <a:rPr lang="en-US" dirty="0" err="1"/>
              <a:t>chuyển</a:t>
            </a:r>
            <a:r>
              <a:rPr lang="en-US" dirty="0"/>
              <a:t> </a:t>
            </a:r>
            <a:r>
              <a:rPr lang="en-US" dirty="0" err="1"/>
              <a:t>vùng</a:t>
            </a:r>
            <a:r>
              <a:rPr lang="en-US" dirty="0"/>
              <a:t> </a:t>
            </a:r>
            <a:r>
              <a:rPr lang="en-US" dirty="0" err="1"/>
              <a:t>bảng</a:t>
            </a:r>
            <a:r>
              <a:rPr lang="en-US" dirty="0"/>
              <a:t> </a:t>
            </a:r>
            <a:r>
              <a:rPr lang="en-US" dirty="0" err="1"/>
              <a:t>tính</a:t>
            </a:r>
            <a:r>
              <a:rPr lang="en-US" dirty="0"/>
              <a:t> A2:D4 </a:t>
            </a:r>
            <a:r>
              <a:rPr lang="en-US" dirty="0" err="1"/>
              <a:t>đến</a:t>
            </a:r>
            <a:r>
              <a:rPr lang="en-US" dirty="0"/>
              <a:t> </a:t>
            </a:r>
            <a:r>
              <a:rPr lang="en-US" dirty="0" err="1"/>
              <a:t>vị</a:t>
            </a:r>
            <a:r>
              <a:rPr lang="en-US" dirty="0"/>
              <a:t> </a:t>
            </a:r>
            <a:r>
              <a:rPr lang="en-US" dirty="0" err="1"/>
              <a:t>trí</a:t>
            </a:r>
            <a:r>
              <a:rPr lang="en-US" dirty="0"/>
              <a:t> </a:t>
            </a:r>
            <a:r>
              <a:rPr lang="en-US" dirty="0" err="1"/>
              <a:t>khác</a:t>
            </a:r>
            <a:r>
              <a:rPr lang="en-US" dirty="0"/>
              <a:t> </a:t>
            </a:r>
            <a:r>
              <a:rPr lang="en-US" dirty="0" err="1"/>
              <a:t>nhau</a:t>
            </a:r>
            <a:r>
              <a:rPr lang="en-US" dirty="0"/>
              <a:t> </a:t>
            </a:r>
            <a:r>
              <a:rPr lang="en-US" dirty="0" err="1"/>
              <a:t>trên</a:t>
            </a:r>
            <a:r>
              <a:rPr lang="en-US" dirty="0"/>
              <a:t> </a:t>
            </a:r>
            <a:r>
              <a:rPr lang="en-US" dirty="0" err="1"/>
              <a:t>cùng</a:t>
            </a:r>
            <a:r>
              <a:rPr lang="en-US" dirty="0"/>
              <a:t> </a:t>
            </a:r>
            <a:r>
              <a:rPr lang="en-US" dirty="0" err="1"/>
              <a:t>một</a:t>
            </a:r>
            <a:r>
              <a:rPr lang="en-US" dirty="0"/>
              <a:t> </a:t>
            </a:r>
            <a:r>
              <a:rPr lang="en-US" dirty="0" err="1"/>
              <a:t>trang</a:t>
            </a:r>
            <a:r>
              <a:rPr lang="en-US" dirty="0"/>
              <a:t> </a:t>
            </a:r>
            <a:r>
              <a:rPr lang="en-US" dirty="0" err="1"/>
              <a:t>tính</a:t>
            </a:r>
            <a:r>
              <a:rPr lang="en-US" dirty="0"/>
              <a:t> </a:t>
            </a:r>
            <a:r>
              <a:rPr lang="en-US" dirty="0" err="1"/>
              <a:t>thì</a:t>
            </a:r>
            <a:r>
              <a:rPr lang="en-US" dirty="0"/>
              <a:t> </a:t>
            </a:r>
            <a:r>
              <a:rPr lang="en-US" dirty="0" err="1"/>
              <a:t>thao</a:t>
            </a:r>
            <a:r>
              <a:rPr lang="en-US" dirty="0"/>
              <a:t> </a:t>
            </a:r>
            <a:r>
              <a:rPr lang="en-US" dirty="0" err="1"/>
              <a:t>tác</a:t>
            </a:r>
            <a:r>
              <a:rPr lang="en-US" dirty="0"/>
              <a:t> </a:t>
            </a:r>
            <a:r>
              <a:rPr lang="en-US" dirty="0" err="1"/>
              <a:t>nào</a:t>
            </a:r>
            <a:r>
              <a:rPr lang="en-US" dirty="0"/>
              <a:t> </a:t>
            </a:r>
            <a:r>
              <a:rPr lang="en-US" dirty="0" err="1"/>
              <a:t>sau</a:t>
            </a:r>
            <a:r>
              <a:rPr lang="en-US" dirty="0"/>
              <a:t> </a:t>
            </a:r>
            <a:r>
              <a:rPr lang="en-US" dirty="0" err="1"/>
              <a:t>đây</a:t>
            </a:r>
            <a:r>
              <a:rPr lang="en-US" dirty="0"/>
              <a:t> </a:t>
            </a:r>
            <a:r>
              <a:rPr lang="en-US" dirty="0" err="1"/>
              <a:t>là</a:t>
            </a:r>
            <a:r>
              <a:rPr lang="en-US" dirty="0"/>
              <a:t> </a:t>
            </a:r>
            <a:r>
              <a:rPr lang="en-US" dirty="0" err="1"/>
              <a:t>đúng</a:t>
            </a:r>
            <a:endParaRPr lang="en-US" dirty="0"/>
          </a:p>
        </p:txBody>
      </p:sp>
      <p:sp>
        <p:nvSpPr>
          <p:cNvPr id="3" name="Content Placeholder 2"/>
          <p:cNvSpPr>
            <a:spLocks noGrp="1"/>
          </p:cNvSpPr>
          <p:nvPr>
            <p:ph idx="1"/>
          </p:nvPr>
        </p:nvSpPr>
        <p:spPr/>
        <p:txBody>
          <a:bodyPr/>
          <a:lstStyle/>
          <a:p>
            <a:r>
              <a:rPr lang="en-US" dirty="0" err="1"/>
              <a:t>quét</a:t>
            </a:r>
            <a:r>
              <a:rPr lang="en-US" dirty="0"/>
              <a:t> </a:t>
            </a:r>
            <a:r>
              <a:rPr lang="en-US" dirty="0" err="1"/>
              <a:t>vùng</a:t>
            </a:r>
            <a:r>
              <a:rPr lang="en-US" dirty="0"/>
              <a:t> </a:t>
            </a:r>
            <a:r>
              <a:rPr lang="en-US" dirty="0" err="1"/>
              <a:t>chọn</a:t>
            </a:r>
            <a:r>
              <a:rPr lang="en-US" dirty="0"/>
              <a:t> </a:t>
            </a:r>
            <a:r>
              <a:rPr lang="en-US" dirty="0" err="1"/>
              <a:t>từ</a:t>
            </a:r>
            <a:r>
              <a:rPr lang="en-US" dirty="0"/>
              <a:t> A2:D4 </a:t>
            </a:r>
            <a:r>
              <a:rPr lang="en-US" dirty="0" err="1"/>
              <a:t>để</a:t>
            </a:r>
            <a:r>
              <a:rPr lang="en-US" dirty="0"/>
              <a:t> </a:t>
            </a:r>
            <a:r>
              <a:rPr lang="en-US" dirty="0" err="1"/>
              <a:t>chuột</a:t>
            </a:r>
            <a:r>
              <a:rPr lang="en-US" dirty="0"/>
              <a:t> </a:t>
            </a:r>
            <a:r>
              <a:rPr lang="en-US" dirty="0" err="1"/>
              <a:t>vào</a:t>
            </a:r>
            <a:r>
              <a:rPr lang="en-US" dirty="0"/>
              <a:t> </a:t>
            </a:r>
            <a:r>
              <a:rPr lang="en-US" dirty="0" err="1"/>
              <a:t>cạnh</a:t>
            </a:r>
            <a:r>
              <a:rPr lang="en-US" dirty="0"/>
              <a:t> </a:t>
            </a:r>
            <a:r>
              <a:rPr lang="en-US" dirty="0" err="1"/>
              <a:t>vùng</a:t>
            </a:r>
            <a:r>
              <a:rPr lang="en-US" dirty="0"/>
              <a:t> </a:t>
            </a:r>
            <a:r>
              <a:rPr lang="en-US" dirty="0" err="1"/>
              <a:t>Vừa</a:t>
            </a:r>
            <a:r>
              <a:rPr lang="en-US" dirty="0"/>
              <a:t> </a:t>
            </a:r>
            <a:r>
              <a:rPr lang="en-US" dirty="0" err="1"/>
              <a:t>chọn</a:t>
            </a:r>
            <a:r>
              <a:rPr lang="en-US" dirty="0"/>
              <a:t> </a:t>
            </a:r>
            <a:r>
              <a:rPr lang="en-US" dirty="0" err="1"/>
              <a:t>rê</a:t>
            </a:r>
            <a:r>
              <a:rPr lang="en-US" dirty="0"/>
              <a:t> </a:t>
            </a:r>
            <a:r>
              <a:rPr lang="en-US" dirty="0" err="1"/>
              <a:t>kéo</a:t>
            </a:r>
            <a:r>
              <a:rPr lang="en-US" dirty="0"/>
              <a:t> </a:t>
            </a:r>
            <a:r>
              <a:rPr lang="en-US" dirty="0" err="1"/>
              <a:t>chuột</a:t>
            </a:r>
            <a:r>
              <a:rPr lang="en-US" dirty="0"/>
              <a:t> </a:t>
            </a:r>
            <a:r>
              <a:rPr lang="en-US" dirty="0" err="1"/>
              <a:t>đến</a:t>
            </a:r>
            <a:r>
              <a:rPr lang="en-US" dirty="0"/>
              <a:t> </a:t>
            </a:r>
            <a:r>
              <a:rPr lang="en-US" dirty="0" err="1"/>
              <a:t>vị</a:t>
            </a:r>
            <a:r>
              <a:rPr lang="en-US" dirty="0"/>
              <a:t> </a:t>
            </a:r>
            <a:r>
              <a:rPr lang="en-US" dirty="0" err="1"/>
              <a:t>trí</a:t>
            </a:r>
            <a:r>
              <a:rPr lang="en-US" dirty="0"/>
              <a:t> </a:t>
            </a:r>
            <a:r>
              <a:rPr lang="en-US" dirty="0" err="1"/>
              <a:t>Cần</a:t>
            </a:r>
            <a:r>
              <a:rPr lang="en-US" dirty="0"/>
              <a:t> di </a:t>
            </a:r>
            <a:r>
              <a:rPr lang="en-US" dirty="0" err="1"/>
              <a:t>chuyển</a:t>
            </a:r>
            <a:r>
              <a:rPr lang="en-US" dirty="0"/>
              <a:t> </a:t>
            </a:r>
            <a:r>
              <a:rPr lang="en-US" dirty="0" err="1"/>
              <a:t>đến</a:t>
            </a:r>
            <a:r>
              <a:rPr lang="en-US" dirty="0"/>
              <a:t> </a:t>
            </a:r>
          </a:p>
          <a:p>
            <a:r>
              <a:rPr lang="en-US" dirty="0" err="1"/>
              <a:t>quét</a:t>
            </a:r>
            <a:r>
              <a:rPr lang="en-US" dirty="0"/>
              <a:t> </a:t>
            </a:r>
            <a:r>
              <a:rPr lang="en-US" dirty="0" err="1"/>
              <a:t>vùng</a:t>
            </a:r>
            <a:r>
              <a:rPr lang="en-US" dirty="0"/>
              <a:t> </a:t>
            </a:r>
            <a:r>
              <a:rPr lang="en-US" dirty="0" err="1"/>
              <a:t>chọn</a:t>
            </a:r>
            <a:r>
              <a:rPr lang="en-US" dirty="0"/>
              <a:t> A2:D4 </a:t>
            </a:r>
            <a:r>
              <a:rPr lang="en-US" dirty="0" err="1"/>
              <a:t>Chọn</a:t>
            </a:r>
            <a:r>
              <a:rPr lang="en-US" dirty="0"/>
              <a:t> </a:t>
            </a:r>
            <a:r>
              <a:rPr lang="en-US" dirty="0" err="1"/>
              <a:t>chức</a:t>
            </a:r>
            <a:r>
              <a:rPr lang="en-US" dirty="0"/>
              <a:t> </a:t>
            </a:r>
            <a:r>
              <a:rPr lang="en-US" dirty="0" err="1"/>
              <a:t>năng</a:t>
            </a:r>
            <a:r>
              <a:rPr lang="en-US" dirty="0"/>
              <a:t> cut </a:t>
            </a:r>
            <a:r>
              <a:rPr lang="en-US" dirty="0" err="1"/>
              <a:t>sau</a:t>
            </a:r>
            <a:r>
              <a:rPr lang="en-US" dirty="0"/>
              <a:t> </a:t>
            </a:r>
            <a:r>
              <a:rPr lang="en-US" dirty="0" err="1"/>
              <a:t>đó</a:t>
            </a:r>
            <a:r>
              <a:rPr lang="en-US" dirty="0"/>
              <a:t> </a:t>
            </a:r>
            <a:r>
              <a:rPr lang="en-US" dirty="0" err="1"/>
              <a:t>dán</a:t>
            </a:r>
            <a:r>
              <a:rPr lang="en-US" dirty="0"/>
              <a:t> </a:t>
            </a:r>
            <a:r>
              <a:rPr lang="en-US" dirty="0" err="1"/>
              <a:t>vào</a:t>
            </a:r>
            <a:r>
              <a:rPr lang="en-US" dirty="0"/>
              <a:t> </a:t>
            </a:r>
            <a:r>
              <a:rPr lang="en-US" dirty="0" err="1"/>
              <a:t>vị</a:t>
            </a:r>
            <a:r>
              <a:rPr lang="en-US" dirty="0"/>
              <a:t> </a:t>
            </a:r>
            <a:r>
              <a:rPr lang="en-US" dirty="0" err="1"/>
              <a:t>trí</a:t>
            </a:r>
            <a:r>
              <a:rPr lang="en-US" dirty="0"/>
              <a:t> </a:t>
            </a:r>
            <a:r>
              <a:rPr lang="en-US" dirty="0" err="1"/>
              <a:t>mới</a:t>
            </a:r>
            <a:r>
              <a:rPr lang="en-US" dirty="0"/>
              <a:t> </a:t>
            </a:r>
          </a:p>
          <a:p>
            <a:r>
              <a:rPr lang="en-US" dirty="0" err="1"/>
              <a:t>Quét</a:t>
            </a:r>
            <a:r>
              <a:rPr lang="en-US" dirty="0"/>
              <a:t> </a:t>
            </a:r>
            <a:r>
              <a:rPr lang="en-US" dirty="0" err="1"/>
              <a:t>vùng</a:t>
            </a:r>
            <a:r>
              <a:rPr lang="en-US" dirty="0"/>
              <a:t> </a:t>
            </a:r>
            <a:r>
              <a:rPr lang="en-US" dirty="0" err="1"/>
              <a:t>chọn</a:t>
            </a:r>
            <a:r>
              <a:rPr lang="en-US" dirty="0"/>
              <a:t> </a:t>
            </a:r>
            <a:r>
              <a:rPr lang="en-US" dirty="0" err="1"/>
              <a:t>từ</a:t>
            </a:r>
            <a:r>
              <a:rPr lang="en-US" dirty="0"/>
              <a:t> A2:D4 </a:t>
            </a:r>
            <a:r>
              <a:rPr lang="en-US" dirty="0" err="1"/>
              <a:t>Chọn</a:t>
            </a:r>
            <a:r>
              <a:rPr lang="en-US" dirty="0"/>
              <a:t> </a:t>
            </a:r>
            <a:r>
              <a:rPr lang="en-US" dirty="0" err="1"/>
              <a:t>chức</a:t>
            </a:r>
            <a:r>
              <a:rPr lang="en-US" dirty="0"/>
              <a:t> </a:t>
            </a:r>
            <a:r>
              <a:rPr lang="en-US" dirty="0" err="1"/>
              <a:t>năng</a:t>
            </a:r>
            <a:r>
              <a:rPr lang="en-US" dirty="0"/>
              <a:t> cut </a:t>
            </a:r>
            <a:r>
              <a:rPr lang="en-US" dirty="0" err="1"/>
              <a:t>đặt</a:t>
            </a:r>
            <a:r>
              <a:rPr lang="en-US" dirty="0"/>
              <a:t> </a:t>
            </a:r>
            <a:r>
              <a:rPr lang="en-US" dirty="0" err="1"/>
              <a:t>trỏ</a:t>
            </a:r>
            <a:r>
              <a:rPr lang="en-US" dirty="0"/>
              <a:t> </a:t>
            </a:r>
            <a:r>
              <a:rPr lang="en-US" dirty="0" err="1"/>
              <a:t>tại</a:t>
            </a:r>
            <a:r>
              <a:rPr lang="en-US" dirty="0"/>
              <a:t> </a:t>
            </a:r>
            <a:r>
              <a:rPr lang="en-US" dirty="0" err="1"/>
              <a:t>vị</a:t>
            </a:r>
            <a:r>
              <a:rPr lang="en-US" dirty="0"/>
              <a:t> </a:t>
            </a:r>
            <a:r>
              <a:rPr lang="en-US" dirty="0" err="1"/>
              <a:t>trí</a:t>
            </a:r>
            <a:r>
              <a:rPr lang="en-US" dirty="0"/>
              <a:t> </a:t>
            </a:r>
            <a:r>
              <a:rPr lang="en-US" dirty="0" err="1"/>
              <a:t>Cần</a:t>
            </a:r>
            <a:r>
              <a:rPr lang="en-US" dirty="0"/>
              <a:t> di </a:t>
            </a:r>
            <a:r>
              <a:rPr lang="en-US" dirty="0" err="1"/>
              <a:t>chuyển</a:t>
            </a:r>
            <a:r>
              <a:rPr lang="en-US" dirty="0"/>
              <a:t> </a:t>
            </a:r>
            <a:r>
              <a:rPr lang="en-US" dirty="0" err="1"/>
              <a:t>nhấn</a:t>
            </a:r>
            <a:r>
              <a:rPr lang="en-US"/>
              <a:t> entire </a:t>
            </a:r>
          </a:p>
          <a:p>
            <a:r>
              <a:rPr lang="en-US"/>
              <a:t>tất</a:t>
            </a:r>
            <a:r>
              <a:rPr lang="en-US" dirty="0"/>
              <a:t> </a:t>
            </a:r>
            <a:r>
              <a:rPr lang="en-US" dirty="0" err="1"/>
              <a:t>cả</a:t>
            </a:r>
            <a:r>
              <a:rPr lang="en-US" dirty="0"/>
              <a:t> </a:t>
            </a:r>
            <a:r>
              <a:rPr lang="en-US" dirty="0" err="1"/>
              <a:t>đều</a:t>
            </a:r>
            <a:r>
              <a:rPr lang="en-US" dirty="0"/>
              <a:t> </a:t>
            </a:r>
            <a:r>
              <a:rPr lang="en-US" dirty="0" err="1"/>
              <a:t>đúng</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61</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3" name="Rectangle 12"/>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225552" y="345016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7" name="Rectangle 16"/>
          <p:cNvSpPr/>
          <p:nvPr/>
        </p:nvSpPr>
        <p:spPr>
          <a:xfrm>
            <a:off x="870204" y="3450163"/>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2" name="Rectangle 11"/>
          <p:cNvSpPr/>
          <p:nvPr/>
        </p:nvSpPr>
        <p:spPr>
          <a:xfrm>
            <a:off x="870204" y="288883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5" name="Rectangle 14"/>
          <p:cNvSpPr/>
          <p:nvPr/>
        </p:nvSpPr>
        <p:spPr>
          <a:xfrm>
            <a:off x="175260" y="293244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4993863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nextCondLst>
                <p:cond evt="onClick" delay="0">
                  <p:tgtEl>
                    <p:spTgt spid="17"/>
                  </p:tgtEl>
                </p:cond>
              </p:nextCondLst>
            </p:seq>
            <p:seq concurrent="1" nextAc="seek">
              <p:cTn id="28" restart="whenNotActive" fill="hold" evtFilter="cancelBubble" nodeType="interactiveSeq">
                <p:stCondLst>
                  <p:cond evt="onClick" delay="0">
                    <p:tgtEl>
                      <p:spTgt spid="12"/>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animBg="1"/>
      <p:bldP spid="16" grpId="1" animBg="1"/>
      <p:bldP spid="13" grpId="0" animBg="1"/>
      <p:bldP spid="13" grpId="1" animBg="1"/>
      <p:bldP spid="14" grpId="0"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lệnh</a:t>
            </a:r>
            <a:r>
              <a:rPr lang="en-US" dirty="0"/>
              <a:t> subtotal </a:t>
            </a:r>
            <a:r>
              <a:rPr lang="en-US" dirty="0" err="1"/>
              <a:t>để</a:t>
            </a:r>
            <a:r>
              <a:rPr lang="en-US" dirty="0"/>
              <a:t> </a:t>
            </a:r>
            <a:r>
              <a:rPr lang="en-US" dirty="0" err="1"/>
              <a:t>làm</a:t>
            </a:r>
            <a:r>
              <a:rPr lang="en-US" dirty="0"/>
              <a:t> </a:t>
            </a:r>
            <a:r>
              <a:rPr lang="en-US" dirty="0" err="1"/>
              <a:t>gì</a:t>
            </a:r>
            <a:endParaRPr lang="en-US" dirty="0"/>
          </a:p>
        </p:txBody>
      </p:sp>
      <p:sp>
        <p:nvSpPr>
          <p:cNvPr id="3" name="Content Placeholder 2"/>
          <p:cNvSpPr>
            <a:spLocks noGrp="1"/>
          </p:cNvSpPr>
          <p:nvPr>
            <p:ph idx="1"/>
          </p:nvPr>
        </p:nvSpPr>
        <p:spPr/>
        <p:txBody>
          <a:bodyPr/>
          <a:lstStyle/>
          <a:p>
            <a:pPr lvl="0"/>
            <a:r>
              <a:rPr lang="en-US" dirty="0" err="1"/>
              <a:t>tính</a:t>
            </a:r>
            <a:r>
              <a:rPr lang="en-US" dirty="0"/>
              <a:t> </a:t>
            </a:r>
            <a:r>
              <a:rPr lang="en-US" dirty="0" err="1"/>
              <a:t>tổng</a:t>
            </a:r>
            <a:r>
              <a:rPr lang="en-US" dirty="0"/>
              <a:t> </a:t>
            </a:r>
            <a:r>
              <a:rPr lang="en-US" dirty="0" err="1"/>
              <a:t>của</a:t>
            </a:r>
            <a:r>
              <a:rPr lang="en-US" dirty="0"/>
              <a:t> </a:t>
            </a:r>
            <a:r>
              <a:rPr lang="en-US" dirty="0" err="1"/>
              <a:t>dữ</a:t>
            </a:r>
            <a:r>
              <a:rPr lang="en-US" dirty="0"/>
              <a:t> </a:t>
            </a:r>
            <a:r>
              <a:rPr lang="en-US" dirty="0" err="1"/>
              <a:t>liệu</a:t>
            </a:r>
            <a:r>
              <a:rPr lang="en-US" dirty="0"/>
              <a:t> </a:t>
            </a:r>
          </a:p>
          <a:p>
            <a:pPr lvl="0"/>
            <a:r>
              <a:rPr lang="en-US" dirty="0" err="1"/>
              <a:t>Vẽ</a:t>
            </a:r>
            <a:r>
              <a:rPr lang="en-US" dirty="0"/>
              <a:t> </a:t>
            </a:r>
            <a:r>
              <a:rPr lang="en-US" dirty="0" err="1"/>
              <a:t>biểu</a:t>
            </a:r>
            <a:r>
              <a:rPr lang="en-US" dirty="0"/>
              <a:t> </a:t>
            </a:r>
            <a:r>
              <a:rPr lang="en-US" dirty="0" err="1"/>
              <a:t>đồ</a:t>
            </a:r>
            <a:r>
              <a:rPr lang="en-US" dirty="0"/>
              <a:t> </a:t>
            </a:r>
            <a:r>
              <a:rPr lang="en-US" dirty="0" err="1"/>
              <a:t>thể</a:t>
            </a:r>
            <a:r>
              <a:rPr lang="en-US" dirty="0"/>
              <a:t> </a:t>
            </a:r>
            <a:r>
              <a:rPr lang="en-US" dirty="0" err="1"/>
              <a:t>hiện</a:t>
            </a:r>
            <a:r>
              <a:rPr lang="en-US" dirty="0"/>
              <a:t> </a:t>
            </a:r>
            <a:r>
              <a:rPr lang="en-US" dirty="0" err="1"/>
              <a:t>dữ</a:t>
            </a:r>
            <a:r>
              <a:rPr lang="en-US" dirty="0"/>
              <a:t> </a:t>
            </a:r>
            <a:r>
              <a:rPr lang="en-US" dirty="0" err="1"/>
              <a:t>liệu</a:t>
            </a:r>
            <a:r>
              <a:rPr lang="en-US" dirty="0"/>
              <a:t> </a:t>
            </a:r>
          </a:p>
          <a:p>
            <a:pPr lvl="0"/>
            <a:r>
              <a:rPr lang="en-US" dirty="0" err="1"/>
              <a:t>tổng</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từng</a:t>
            </a:r>
            <a:r>
              <a:rPr lang="en-US" dirty="0"/>
              <a:t> </a:t>
            </a:r>
            <a:r>
              <a:rPr lang="en-US" dirty="0" err="1"/>
              <a:t>nhóm</a:t>
            </a:r>
            <a:r>
              <a:rPr lang="en-US" dirty="0"/>
              <a:t> </a:t>
            </a:r>
            <a:r>
              <a:rPr lang="en-US" dirty="0" err="1"/>
              <a:t>có</a:t>
            </a:r>
            <a:r>
              <a:rPr lang="en-US" dirty="0"/>
              <a:t> </a:t>
            </a:r>
            <a:r>
              <a:rPr lang="en-US" dirty="0" err="1"/>
              <a:t>trong</a:t>
            </a:r>
            <a:r>
              <a:rPr lang="en-US" dirty="0"/>
              <a:t> </a:t>
            </a:r>
            <a:r>
              <a:rPr lang="en-US" dirty="0" err="1"/>
              <a:t>một</a:t>
            </a:r>
            <a:r>
              <a:rPr lang="en-US" dirty="0"/>
              <a:t> </a:t>
            </a:r>
            <a:r>
              <a:rPr lang="en-US" dirty="0" err="1"/>
              <a:t>danh</a:t>
            </a:r>
            <a:r>
              <a:rPr lang="en-US" dirty="0"/>
              <a:t> </a:t>
            </a:r>
            <a:r>
              <a:rPr lang="en-US" dirty="0" err="1"/>
              <a:t>sách</a:t>
            </a:r>
            <a:r>
              <a:rPr lang="en-US" dirty="0"/>
              <a:t> </a:t>
            </a:r>
          </a:p>
          <a:p>
            <a:pPr lvl="0"/>
            <a:r>
              <a:rPr lang="en-US" dirty="0" err="1"/>
              <a:t>tất</a:t>
            </a:r>
            <a:r>
              <a:rPr lang="en-US" dirty="0"/>
              <a:t> </a:t>
            </a:r>
            <a:r>
              <a:rPr lang="en-US" dirty="0" err="1"/>
              <a:t>cả</a:t>
            </a:r>
            <a:r>
              <a:rPr lang="en-US" dirty="0"/>
              <a:t> </a:t>
            </a:r>
            <a:r>
              <a:rPr lang="en-US" dirty="0" err="1"/>
              <a:t>các</a:t>
            </a:r>
            <a:r>
              <a:rPr lang="en-US" dirty="0"/>
              <a:t> ý </a:t>
            </a:r>
            <a:r>
              <a:rPr lang="en-US" dirty="0" err="1"/>
              <a:t>trên</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6</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1" name="Rectangle 10"/>
          <p:cNvSpPr/>
          <p:nvPr/>
        </p:nvSpPr>
        <p:spPr>
          <a:xfrm>
            <a:off x="175260" y="2334512"/>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75260" y="285387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3" name="Rectangle 12"/>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16" name="Rectangle 15"/>
          <p:cNvSpPr/>
          <p:nvPr/>
        </p:nvSpPr>
        <p:spPr>
          <a:xfrm>
            <a:off x="177426" y="179344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7" name="Rectangle 16"/>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8" name="Rectangle 17"/>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7004388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nextCondLst>
                <p:cond evt="onClick" delay="0">
                  <p:tgtEl>
                    <p:spTgt spid="7"/>
                  </p:tgtEl>
                </p:cond>
              </p:nextCondLst>
            </p:seq>
            <p:seq concurrent="1" nextAc="seek">
              <p:cTn id="18" restart="whenNotActive" fill="hold" evtFilter="cancelBubble" nodeType="interactiveSeq">
                <p:stCondLst>
                  <p:cond evt="onClick" delay="0">
                    <p:tgtEl>
                      <p:spTgt spid="13"/>
                    </p:tgtEl>
                  </p:cond>
                </p:stCondLst>
                <p:endSync evt="end" delay="0">
                  <p:rtn val="all"/>
                </p:endSync>
                <p:childTnLst>
                  <p:par>
                    <p:cTn id="19" fill="hold">
                      <p:stCondLst>
                        <p:cond delay="0"/>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500"/>
                            </p:stCondLst>
                            <p:childTnLst>
                              <p:par>
                                <p:cTn id="25" presetID="10" presetClass="exit" presetSubtype="0" fill="hold" grpId="1" nodeType="after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28" restart="whenNotActive" fill="hold" evtFilter="cancelBubble" nodeType="interactiveSeq">
                <p:stCondLst>
                  <p:cond evt="onClick" delay="0">
                    <p:tgtEl>
                      <p:spTgt spid="17"/>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1" grpId="0" animBg="1"/>
      <p:bldP spid="11" grpId="1" animBg="1"/>
      <p:bldP spid="15" grpId="0" animBg="1"/>
      <p:bldP spid="16" grpId="0" animBg="1"/>
      <p:bldP spid="16" grpId="1" animBg="1"/>
      <p:bldP spid="18" grpId="0" animBg="1"/>
      <p:bldP spid="1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có</a:t>
            </a:r>
            <a:r>
              <a:rPr lang="en-US" dirty="0"/>
              <a:t> </a:t>
            </a:r>
            <a:r>
              <a:rPr lang="en-US" dirty="0" err="1"/>
              <a:t>mấy</a:t>
            </a:r>
            <a:r>
              <a:rPr lang="en-US" dirty="0"/>
              <a:t> </a:t>
            </a:r>
            <a:r>
              <a:rPr lang="en-US" dirty="0" err="1"/>
              <a:t>loại</a:t>
            </a:r>
            <a:r>
              <a:rPr lang="en-US" dirty="0"/>
              <a:t> pivot table</a:t>
            </a:r>
          </a:p>
        </p:txBody>
      </p:sp>
      <p:sp>
        <p:nvSpPr>
          <p:cNvPr id="3" name="Content Placeholder 2"/>
          <p:cNvSpPr>
            <a:spLocks noGrp="1"/>
          </p:cNvSpPr>
          <p:nvPr>
            <p:ph idx="1"/>
          </p:nvPr>
        </p:nvSpPr>
        <p:spPr/>
        <p:txBody>
          <a:bodyPr/>
          <a:lstStyle/>
          <a:p>
            <a:pPr lvl="0"/>
            <a:r>
              <a:rPr lang="en-US" dirty="0"/>
              <a:t>1</a:t>
            </a:r>
          </a:p>
          <a:p>
            <a:pPr lvl="0"/>
            <a:r>
              <a:rPr lang="en-US" dirty="0"/>
              <a:t>2</a:t>
            </a:r>
          </a:p>
          <a:p>
            <a:pPr lvl="0"/>
            <a:r>
              <a:rPr lang="en-US" dirty="0"/>
              <a:t>3</a:t>
            </a:r>
          </a:p>
          <a:p>
            <a:pPr lvl="0"/>
            <a:r>
              <a:rPr lang="en-US" dirty="0"/>
              <a:t>4</a:t>
            </a:r>
          </a:p>
          <a:p>
            <a:pPr lvl="0"/>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7</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13" name="Rectangle 12"/>
          <p:cNvSpPr/>
          <p:nvPr/>
        </p:nvSpPr>
        <p:spPr>
          <a:xfrm>
            <a:off x="175260" y="285393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5260" y="181781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4" name="Rectangle 13"/>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7" name="Rectangle 16"/>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1" name="Rectangle 10"/>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12" name="Rectangle 11"/>
          <p:cNvSpPr/>
          <p:nvPr/>
        </p:nvSpPr>
        <p:spPr>
          <a:xfrm>
            <a:off x="184990" y="2376775"/>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Tree>
    <p:extLst>
      <p:ext uri="{BB962C8B-B14F-4D97-AF65-F5344CB8AC3E}">
        <p14:creationId xmlns:p14="http://schemas.microsoft.com/office/powerpoint/2010/main" val="610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2" restart="whenNotActive" fill="hold" evtFilter="cancelBubble" nodeType="interactiveSeq">
                <p:stCondLst>
                  <p:cond evt="onClick" delay="0">
                    <p:tgtEl>
                      <p:spTgt spid="14"/>
                    </p:tgtEl>
                  </p:cond>
                </p:stCondLst>
                <p:endSync evt="end" delay="0">
                  <p:rtn val="all"/>
                </p:endSync>
                <p:childTnLst>
                  <p:par>
                    <p:cTn id="23" fill="hold">
                      <p:stCondLst>
                        <p:cond delay="0"/>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500"/>
                            </p:stCondLst>
                            <p:childTnLst>
                              <p:par>
                                <p:cTn id="29" presetID="10" presetClass="exit" presetSubtype="0" fill="hold" grpId="1" nodeType="after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32" restart="whenNotActive" fill="hold" evtFilter="cancelBubble" nodeType="interactiveSeq">
                <p:stCondLst>
                  <p:cond evt="onClick" delay="0">
                    <p:tgtEl>
                      <p:spTgt spid="11"/>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500"/>
                            </p:stCondLst>
                            <p:childTnLst>
                              <p:par>
                                <p:cTn id="39" presetID="10" presetClass="exit" presetSubtype="0" fill="hold" grpId="1" nodeType="afterEffect">
                                  <p:stCondLst>
                                    <p:cond delay="0"/>
                                  </p:stCondLst>
                                  <p:childTnLst>
                                    <p:animEffect transition="out" filter="fade">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3" grpId="0" animBg="1"/>
      <p:bldP spid="13" grpId="1" animBg="1"/>
      <p:bldP spid="16" grpId="0" animBg="1"/>
      <p:bldP spid="16" grpId="1" animBg="1"/>
      <p:bldP spid="17" grpId="0" animBg="1"/>
      <p:bldP spid="17" grpId="1" animBg="1"/>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ý </a:t>
            </a:r>
            <a:r>
              <a:rPr lang="en-US" dirty="0" err="1"/>
              <a:t>nghĩa</a:t>
            </a:r>
            <a:r>
              <a:rPr lang="en-US" dirty="0"/>
              <a:t> </a:t>
            </a:r>
            <a:r>
              <a:rPr lang="en-US" dirty="0" err="1"/>
              <a:t>của</a:t>
            </a:r>
            <a:r>
              <a:rPr lang="en-US" dirty="0"/>
              <a:t> </a:t>
            </a:r>
            <a:r>
              <a:rPr lang="en-US" dirty="0" err="1"/>
              <a:t>hàm</a:t>
            </a:r>
            <a:r>
              <a:rPr lang="en-US" dirty="0"/>
              <a:t> Match </a:t>
            </a:r>
            <a:r>
              <a:rPr lang="en-US" dirty="0" err="1"/>
              <a:t>trong</a:t>
            </a:r>
            <a:r>
              <a:rPr lang="en-US" dirty="0"/>
              <a:t> Excel</a:t>
            </a:r>
          </a:p>
        </p:txBody>
      </p:sp>
      <p:sp>
        <p:nvSpPr>
          <p:cNvPr id="3" name="Content Placeholder 2"/>
          <p:cNvSpPr>
            <a:spLocks noGrp="1"/>
          </p:cNvSpPr>
          <p:nvPr>
            <p:ph idx="1"/>
          </p:nvPr>
        </p:nvSpPr>
        <p:spPr/>
        <p:txBody>
          <a:bodyPr/>
          <a:lstStyle/>
          <a:p>
            <a:pPr lvl="0"/>
            <a:r>
              <a:rPr lang="vi-VN" dirty="0"/>
              <a:t> trả về dữ liệu cần tính </a:t>
            </a:r>
            <a:endParaRPr lang="en-US" dirty="0"/>
          </a:p>
          <a:p>
            <a:pPr lvl="0"/>
            <a:r>
              <a:rPr lang="vi-VN" dirty="0"/>
              <a:t>trả về vị trí của tương đối của </a:t>
            </a:r>
            <a:r>
              <a:rPr lang="en-US" dirty="0" err="1"/>
              <a:t>tr</a:t>
            </a:r>
            <a:r>
              <a:rPr lang="vi-VN" dirty="0"/>
              <a:t>ị dò </a:t>
            </a:r>
            <a:endParaRPr lang="en-US" dirty="0"/>
          </a:p>
          <a:p>
            <a:pPr lvl="0"/>
            <a:r>
              <a:rPr lang="en-US" dirty="0"/>
              <a:t>2</a:t>
            </a:r>
            <a:r>
              <a:rPr lang="vi-VN" dirty="0"/>
              <a:t> ý trên đều đúng </a:t>
            </a:r>
            <a:endParaRPr lang="en-US" dirty="0"/>
          </a:p>
          <a:p>
            <a:pPr lvl="0"/>
            <a:r>
              <a:rPr lang="en-US" dirty="0"/>
              <a:t>2</a:t>
            </a:r>
            <a:r>
              <a:rPr lang="vi-VN" dirty="0"/>
              <a:t> ý trên đều sai</a:t>
            </a:r>
            <a:endParaRPr lang="en-US" dirty="0"/>
          </a:p>
        </p:txBody>
      </p:sp>
      <p:sp>
        <p:nvSpPr>
          <p:cNvPr id="4" name="Oval 3"/>
          <p:cNvSpPr/>
          <p:nvPr/>
        </p:nvSpPr>
        <p:spPr>
          <a:xfrm>
            <a:off x="109728" y="234188"/>
            <a:ext cx="728472" cy="680212"/>
          </a:xfrm>
          <a:prstGeom prst="ellipse">
            <a:avLst/>
          </a:prstGeom>
          <a:ln w="762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8</a:t>
            </a:r>
          </a:p>
        </p:txBody>
      </p:sp>
      <p:sp>
        <p:nvSpPr>
          <p:cNvPr id="5" name="Rectangle 4"/>
          <p:cNvSpPr/>
          <p:nvPr/>
        </p:nvSpPr>
        <p:spPr>
          <a:xfrm>
            <a:off x="870204" y="1817814"/>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a:t>
            </a:r>
          </a:p>
        </p:txBody>
      </p:sp>
      <p:sp>
        <p:nvSpPr>
          <p:cNvPr id="6" name="Rectangle 5"/>
          <p:cNvSpPr/>
          <p:nvPr/>
        </p:nvSpPr>
        <p:spPr>
          <a:xfrm>
            <a:off x="870204" y="233768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
            </a:r>
          </a:p>
        </p:txBody>
      </p:sp>
      <p:sp>
        <p:nvSpPr>
          <p:cNvPr id="7" name="Rectangle 6"/>
          <p:cNvSpPr/>
          <p:nvPr/>
        </p:nvSpPr>
        <p:spPr>
          <a:xfrm>
            <a:off x="870204" y="2857309"/>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a:t>
            </a:r>
          </a:p>
        </p:txBody>
      </p:sp>
      <p:sp>
        <p:nvSpPr>
          <p:cNvPr id="8" name="Rectangle 7"/>
          <p:cNvSpPr/>
          <p:nvPr/>
        </p:nvSpPr>
        <p:spPr>
          <a:xfrm>
            <a:off x="870204" y="3410585"/>
            <a:ext cx="496824" cy="393319"/>
          </a:xfrm>
          <a:prstGeom prst="rect">
            <a:avLst/>
          </a:prstGeom>
          <a:solidFill>
            <a:schemeClr val="bg1">
              <a:alpha val="85000"/>
            </a:schemeClr>
          </a:solidFill>
          <a:ln w="762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
            </a:r>
          </a:p>
        </p:txBody>
      </p:sp>
      <p:sp>
        <p:nvSpPr>
          <p:cNvPr id="11" name="Rectangle 10"/>
          <p:cNvSpPr/>
          <p:nvPr/>
        </p:nvSpPr>
        <p:spPr>
          <a:xfrm>
            <a:off x="175260" y="3425054"/>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5" name="Rectangle 14"/>
          <p:cNvSpPr/>
          <p:nvPr/>
        </p:nvSpPr>
        <p:spPr>
          <a:xfrm>
            <a:off x="175260" y="2337688"/>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Đ</a:t>
            </a:r>
          </a:p>
        </p:txBody>
      </p:sp>
      <p:sp>
        <p:nvSpPr>
          <p:cNvPr id="13" name="Rectangle 12"/>
          <p:cNvSpPr/>
          <p:nvPr/>
        </p:nvSpPr>
        <p:spPr>
          <a:xfrm>
            <a:off x="175260" y="2853939"/>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
        <p:nvSpPr>
          <p:cNvPr id="16" name="Rectangle 15"/>
          <p:cNvSpPr/>
          <p:nvPr/>
        </p:nvSpPr>
        <p:spPr>
          <a:xfrm>
            <a:off x="175260" y="1817813"/>
            <a:ext cx="496824" cy="39331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16731184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nextCondLst>
                <p:cond evt="onClick" delay="0">
                  <p:tgtEl>
                    <p:spTgt spid="6"/>
                  </p:tgtEl>
                </p:cond>
              </p:nextCondLst>
            </p:seq>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10" presetClass="exit" presetSubtype="0" fill="hold" grpId="1" nodeType="after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8" restart="whenNotActive" fill="hold" evtFilter="cancelBubble" nodeType="interactiveSeq">
                <p:stCondLst>
                  <p:cond evt="onClick" delay="0">
                    <p:tgtEl>
                      <p:spTgt spid="7"/>
                    </p:tgtEl>
                  </p:cond>
                </p:stCondLst>
                <p:endSync evt="end" delay="0">
                  <p:rtn val="all"/>
                </p:endSync>
                <p:childTnLst>
                  <p:par>
                    <p:cTn id="19" fill="hold">
                      <p:stCondLst>
                        <p:cond delay="0"/>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500"/>
                            </p:stCondLst>
                            <p:childTnLst>
                              <p:par>
                                <p:cTn id="25" presetID="10" presetClass="exit" presetSubtype="0" fill="hold" grpId="1" nodeType="after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8" restart="whenNotActive" fill="hold" evtFilter="cancelBubble" nodeType="interactiveSeq">
                <p:stCondLst>
                  <p:cond evt="onClick" delay="0">
                    <p:tgtEl>
                      <p:spTgt spid="8"/>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1" grpId="0" animBg="1"/>
      <p:bldP spid="11" grpId="1" animBg="1"/>
      <p:bldP spid="15" grpId="0" animBg="1"/>
      <p:bldP spid="13" grpId="0" animBg="1"/>
      <p:bldP spid="13" grpId="1" animBg="1"/>
      <p:bldP spid="16" grpId="0" animBg="1"/>
      <p:bldP spid="1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3522</Words>
  <Application>Microsoft Office PowerPoint</Application>
  <PresentationFormat>Widescreen</PresentationFormat>
  <Paragraphs>864</Paragraphs>
  <Slides>62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Times New Roman</vt:lpstr>
      <vt:lpstr>Office Theme</vt:lpstr>
      <vt:lpstr>Đề cương ôn trắc nghiệm</vt:lpstr>
      <vt:lpstr>có mấy cách tạo vùng điều kiện cho hàm các hàm cơ sở dữ liệu</vt:lpstr>
      <vt:lpstr>trong các hàm số sau hàm là hàm cơ sở dữ liệu</vt:lpstr>
      <vt:lpstr>chức năng conditional formatting để làm gì?</vt:lpstr>
      <vt:lpstr>trong Excel * và dấu ?  đại diện cho điều gì</vt:lpstr>
      <vt:lpstr>điểm đặc biệt của hàm các hàm CSDL là gì </vt:lpstr>
      <vt:lpstr>lệnh subtotal để làm gì</vt:lpstr>
      <vt:lpstr>có mấy loại pivot table</vt:lpstr>
      <vt:lpstr>ý nghĩa của hàm Match trong Excel</vt:lpstr>
      <vt:lpstr>lệnh solver được dùng để giải bài toán gì</vt:lpstr>
      <vt:lpstr>trong ngôn ngữ lập trình vba thì kiểu dữ liệu byte dùng để làm gì</vt:lpstr>
      <vt:lpstr>công cụ nào trong Excel giúp chúng ta thống kê được trung bình trung vị</vt:lpstr>
      <vt:lpstr>Chọn phát biểu đúng nhất về ý nghĩa của lệnh pivot table</vt:lpstr>
      <vt:lpstr>Chọn phát biểu đúng về dữ liệu nguồn trong lệnh pivot table</vt:lpstr>
      <vt:lpstr>Chọn phát biểu đúng về dữ liệu nguồn trong lệnh  Pivot table </vt:lpstr>
      <vt:lpstr>Pivot có thể được sử dụng để phân tích dưới dạng biểu đồ bằng lệnh</vt:lpstr>
      <vt:lpstr>khi thao tác để tạo báo cáo bằng pivot table cần chú ý những điều sau </vt:lpstr>
      <vt:lpstr>khi thao tác để tạo báo cáo bằng pivot table cần chú ý những điểm sau</vt:lpstr>
      <vt:lpstr>Chọn phát biểu đúng nhất </vt:lpstr>
      <vt:lpstr>một bản báo cáo bằng lệnh pivot table có thể</vt:lpstr>
      <vt:lpstr>lệnh pivot chart có thể giúp tạo một biểu đồ tự động từ dữ liệu gốc biểu đồ này</vt:lpstr>
      <vt:lpstr>trong lệnh pivot table</vt:lpstr>
      <vt:lpstr>để cắt một văn bản hoặc một công thức trong một ô đang chọn ta dùng cách nào sau đây</vt:lpstr>
      <vt:lpstr>để sao chép một văn bản hoặc một công thức trong một ô đang chọn ta dùng cách nào sau đây</vt:lpstr>
      <vt:lpstr>để quay trở lại thao tác vừa chỉnh sửa trong ô đang chọn ta dùng lệnh nào sau đây </vt:lpstr>
      <vt:lpstr>để di chuyển giữa các ô qua lại liên tục trên cùng một bảng tính ta dùng phím nào sau đây</vt:lpstr>
      <vt:lpstr>để di chuyển giữa các ô trên dưới liên tục trên cùng một bảng tính ta dùng phím nào sau đây</vt:lpstr>
      <vt:lpstr>trên giao diện Ms Excel phím nào sau đây kết hợp với chữ cái đại diện của thẻ làm việc sẽ gọi đúng thẻ mà người dùng muốn</vt:lpstr>
      <vt:lpstr> trên giao diện Ms Excel phím nào sau đây sử dụng để chọn nhiều ô không liên tục trên cùng một bảng tính</vt:lpstr>
      <vt:lpstr>trên giao diện Ms Excel phím nào sau đây kết hợp với quét chuột được sử dụng để chọn các vùng liên tục trên cùng một bảng tính </vt:lpstr>
      <vt:lpstr>khi sử dụng Ms Excel 2010 có thể bật/ẩn thanh công cụ ribbon (phía trên) ghế trên bằng cách </vt:lpstr>
      <vt:lpstr>khi sử dụng Ms Excel 2010 có thể bật/ẩn thanh công cụ ribbon (phía trên) ghế trên bằng cách </vt:lpstr>
      <vt:lpstr>để thực hiện việc bôi đậm/nghiêng cho một phần đoạn văn bản trong một ô tính ta thực hiện bằng cách</vt:lpstr>
      <vt:lpstr>để thực hiện việc gạch chân một phần đoạn văn bản trong một ô tính ta thực hiện bằng cách</vt:lpstr>
      <vt:lpstr>khi thao tác trên thanh ribbon của Ms Excel ta có thể di chuyển đến từng thẻ tác vụ bằng cách</vt:lpstr>
      <vt:lpstr>Chọn phát biểu đúng nhất</vt:lpstr>
      <vt:lpstr>Chọn phát biểu đúng nhất</vt:lpstr>
      <vt:lpstr>địa chỉ của một ô tính trong Ms Excel ký hiệu là A5 có nghĩa là</vt:lpstr>
      <vt:lpstr> địa chỉ của một ô tính trong Ms Excel ký hiệu A$5 Chọn phát biểu đúng nhất </vt:lpstr>
      <vt:lpstr>trong các dạng địa chỉ sau đây địa chỉ nào là địa chỉ tuyệt đối</vt:lpstr>
      <vt:lpstr>trong các dạng địa chỉ sau đây địa chỉ nào là địa chỉ cố định cột mà không cố định dòng</vt:lpstr>
      <vt:lpstr>trong các dạng địa chỉ sau đây địa chỉ nào là địa chỉ cố định dòng mà không cố định cột</vt:lpstr>
      <vt:lpstr>trong các dạng địa chỉ sau đây địa chỉ nào khi copy công thức đến vị trí khác trong cùng trang tính vẫn không thay đồ địa chỉ tham chiếu tại vị trí mới</vt:lpstr>
      <vt:lpstr>trong bảng tính Excel tại ô D3 có công thức =B2*C2/100. Nếu copy công thức đến ô E4 thì?</vt:lpstr>
      <vt:lpstr>trong bảng tính Excel tại ô D2 có công thức =$B$2*C2/100. Nếu copy công thức đến ô E4 thì?</vt:lpstr>
      <vt:lpstr>trong bảng tính Excel tại ô D2 có công thức =$B2*C2/100. Nếu copy công thức đến ô E4 thì?</vt:lpstr>
      <vt:lpstr>trong bảng tính Excel tại ô D2 có công thức =$B2*$C2/100. Nếu copy công thức đến ô E4 thì?</vt:lpstr>
      <vt:lpstr>các kiểu dữ liệu có thể dùng trong bảng tính</vt:lpstr>
      <vt:lpstr>trong ô D3 có chứa công thức =“B3*C3”, để công thức có nghĩa và không bị báo lỗi thì</vt:lpstr>
      <vt:lpstr>trong ô D3 có chứa công thức =“B3*C3”, để công thức có nghĩa và không bị báo lỗi thì</vt:lpstr>
      <vt:lpstr>trong ô D3 có chứa công thức =“B3*C3”, để công thức có nghĩa và không bị báo lỗi thì</vt:lpstr>
      <vt:lpstr>câu nào sau đây sai khi nhập dữ liệu vào bảng tính Excel thì</vt:lpstr>
      <vt:lpstr>câu nào sau đây đúng khi nhập dữ liệu vào bảng tính Excel thì</vt:lpstr>
      <vt:lpstr> khi cần lựa chọn một lúc nhiều ô không liền nhau trong bảng tính cần</vt:lpstr>
      <vt:lpstr>khi cần lựa chọn một lúc nhiều ô không liền nhau trong bảng tính cần</vt:lpstr>
      <vt:lpstr>Các địa chỉ sau đây là địa chỉ gì : $A1 ; B$5 ; C6 ; $L9 ; $D$7</vt:lpstr>
      <vt:lpstr>khi cần quét 2 cột dữ liệu trên cùng một bảng trong một bảng tính Excel ta thực hiện </vt:lpstr>
      <vt:lpstr>khi nhập dữ liệu ngày tháng vào ô cần chú ý</vt:lpstr>
      <vt:lpstr>Chọn phát biểu đúng nhất</vt:lpstr>
      <vt:lpstr>Chọn phát biểu đúng nhất khi chỉ muốn xóa dữ liệu trong một ô tính</vt:lpstr>
      <vt:lpstr>Chọn phát biểu đúng nhất khi muốn xóa hết dữ liệu cùng dòng với ô tính đã chọn : </vt:lpstr>
      <vt:lpstr>để di chuyển vùng bảng tính A2:D4 đến vị trí khác nhau trên cùng một trang tính thì thao tác nào sau đây là đúng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ôn trắc nghiệm</dc:title>
  <dc:creator>Windows User</dc:creator>
  <cp:lastModifiedBy>Vinh Huỳnh</cp:lastModifiedBy>
  <cp:revision>73</cp:revision>
  <dcterms:created xsi:type="dcterms:W3CDTF">2018-04-08T03:49:47Z</dcterms:created>
  <dcterms:modified xsi:type="dcterms:W3CDTF">2022-04-09T06:22:03Z</dcterms:modified>
</cp:coreProperties>
</file>