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6505" autoAdjust="0"/>
  </p:normalViewPr>
  <p:slideViewPr>
    <p:cSldViewPr snapToGrid="0">
      <p:cViewPr varScale="1">
        <p:scale>
          <a:sx n="98" d="100"/>
          <a:sy n="98" d="100"/>
        </p:scale>
        <p:origin x="69" y="4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CC4D-F83B-89F5-6737-E19F97D0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8939-1D2D-6F48-58CE-ABF11E98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8F48-7BD5-6112-DF0C-336B859F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355-0B2A-655A-EF68-0F595191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18355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01DBF-BDCD-028A-0A3A-76944CFD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D78B-8C88-B343-C15D-B043B864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 Process</a:t>
            </a:r>
          </a:p>
        </p:txBody>
      </p:sp>
    </p:spTree>
    <p:extLst>
      <p:ext uri="{BB962C8B-B14F-4D97-AF65-F5344CB8AC3E}">
        <p14:creationId xmlns:p14="http://schemas.microsoft.com/office/powerpoint/2010/main" val="12679313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PowerPoint Presentation</vt:lpstr>
      <vt:lpstr>Correlation analysis</vt:lpstr>
      <vt:lpstr>Reporting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</dc:creator>
  <cp:lastModifiedBy>HX</cp:lastModifiedBy>
  <cp:revision>1</cp:revision>
  <dcterms:created xsi:type="dcterms:W3CDTF">2024-12-03T00:43:07Z</dcterms:created>
  <dcterms:modified xsi:type="dcterms:W3CDTF">2024-12-03T00:48:50Z</dcterms:modified>
</cp:coreProperties>
</file>