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175200" cy="20116800"/>
  <p:notesSz cx="6858000" cy="9144000"/>
  <p:defaultTextStyle>
    <a:defPPr>
      <a:defRPr lang="en-US"/>
    </a:defPPr>
    <a:lvl1pPr marL="0" algn="l" defTabSz="1922014" rtl="0" eaLnBrk="1" latinLnBrk="0" hangingPunct="1">
      <a:defRPr sz="7447" kern="1200">
        <a:solidFill>
          <a:schemeClr val="tx1"/>
        </a:solidFill>
        <a:latin typeface="+mn-lt"/>
        <a:ea typeface="+mn-ea"/>
        <a:cs typeface="+mn-cs"/>
      </a:defRPr>
    </a:lvl1pPr>
    <a:lvl2pPr marL="1922014" algn="l" defTabSz="1922014" rtl="0" eaLnBrk="1" latinLnBrk="0" hangingPunct="1">
      <a:defRPr sz="7447" kern="1200">
        <a:solidFill>
          <a:schemeClr val="tx1"/>
        </a:solidFill>
        <a:latin typeface="+mn-lt"/>
        <a:ea typeface="+mn-ea"/>
        <a:cs typeface="+mn-cs"/>
      </a:defRPr>
    </a:lvl2pPr>
    <a:lvl3pPr marL="3844023" algn="l" defTabSz="1922014" rtl="0" eaLnBrk="1" latinLnBrk="0" hangingPunct="1">
      <a:defRPr sz="7447" kern="1200">
        <a:solidFill>
          <a:schemeClr val="tx1"/>
        </a:solidFill>
        <a:latin typeface="+mn-lt"/>
        <a:ea typeface="+mn-ea"/>
        <a:cs typeface="+mn-cs"/>
      </a:defRPr>
    </a:lvl3pPr>
    <a:lvl4pPr marL="5766036" algn="l" defTabSz="1922014" rtl="0" eaLnBrk="1" latinLnBrk="0" hangingPunct="1">
      <a:defRPr sz="7447" kern="1200">
        <a:solidFill>
          <a:schemeClr val="tx1"/>
        </a:solidFill>
        <a:latin typeface="+mn-lt"/>
        <a:ea typeface="+mn-ea"/>
        <a:cs typeface="+mn-cs"/>
      </a:defRPr>
    </a:lvl4pPr>
    <a:lvl5pPr marL="7688046" algn="l" defTabSz="1922014" rtl="0" eaLnBrk="1" latinLnBrk="0" hangingPunct="1">
      <a:defRPr sz="7447" kern="1200">
        <a:solidFill>
          <a:schemeClr val="tx1"/>
        </a:solidFill>
        <a:latin typeface="+mn-lt"/>
        <a:ea typeface="+mn-ea"/>
        <a:cs typeface="+mn-cs"/>
      </a:defRPr>
    </a:lvl5pPr>
    <a:lvl6pPr marL="9610059" algn="l" defTabSz="1922014" rtl="0" eaLnBrk="1" latinLnBrk="0" hangingPunct="1">
      <a:defRPr sz="7447" kern="1200">
        <a:solidFill>
          <a:schemeClr val="tx1"/>
        </a:solidFill>
        <a:latin typeface="+mn-lt"/>
        <a:ea typeface="+mn-ea"/>
        <a:cs typeface="+mn-cs"/>
      </a:defRPr>
    </a:lvl6pPr>
    <a:lvl7pPr marL="11532068" algn="l" defTabSz="1922014" rtl="0" eaLnBrk="1" latinLnBrk="0" hangingPunct="1">
      <a:defRPr sz="7447" kern="1200">
        <a:solidFill>
          <a:schemeClr val="tx1"/>
        </a:solidFill>
        <a:latin typeface="+mn-lt"/>
        <a:ea typeface="+mn-ea"/>
        <a:cs typeface="+mn-cs"/>
      </a:defRPr>
    </a:lvl7pPr>
    <a:lvl8pPr marL="13454082" algn="l" defTabSz="1922014" rtl="0" eaLnBrk="1" latinLnBrk="0" hangingPunct="1">
      <a:defRPr sz="7447" kern="1200">
        <a:solidFill>
          <a:schemeClr val="tx1"/>
        </a:solidFill>
        <a:latin typeface="+mn-lt"/>
        <a:ea typeface="+mn-ea"/>
        <a:cs typeface="+mn-cs"/>
      </a:defRPr>
    </a:lvl8pPr>
    <a:lvl9pPr marL="15376090" algn="l" defTabSz="1922014" rtl="0" eaLnBrk="1" latinLnBrk="0" hangingPunct="1">
      <a:defRPr sz="74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8" userDrawn="1">
          <p15:clr>
            <a:srgbClr val="A4A3A4"/>
          </p15:clr>
        </p15:guide>
        <p15:guide id="2" pos="9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2CD"/>
    <a:srgbClr val="D0E2F3"/>
    <a:srgbClr val="EFEFEF"/>
    <a:srgbClr val="FCE6CD"/>
    <a:srgbClr val="DAEBD4"/>
    <a:srgbClr val="0C41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/>
    <p:restoredTop sz="50000" autoAdjust="0"/>
  </p:normalViewPr>
  <p:slideViewPr>
    <p:cSldViewPr snapToGrid="0" snapToObjects="1" showGuides="1">
      <p:cViewPr>
        <p:scale>
          <a:sx n="40" d="100"/>
          <a:sy n="40" d="100"/>
        </p:scale>
        <p:origin x="680" y="16"/>
      </p:cViewPr>
      <p:guideLst>
        <p:guide orient="horz" pos="7548"/>
        <p:guide pos="95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C9E79-B5EF-BB40-AE31-A2992D463C77}" type="datetimeFigureOut">
              <a:rPr lang="en-US" smtClean="0"/>
              <a:t>6/10/18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70B55-9728-2E4A-939E-A97E281D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83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00417" rtl="0" eaLnBrk="1" latinLnBrk="0" hangingPunct="1">
      <a:defRPr sz="876" kern="1200">
        <a:solidFill>
          <a:schemeClr val="tx1"/>
        </a:solidFill>
        <a:latin typeface="+mn-lt"/>
        <a:ea typeface="+mn-ea"/>
        <a:cs typeface="+mn-cs"/>
      </a:defRPr>
    </a:lvl1pPr>
    <a:lvl2pPr marL="400417" algn="l" defTabSz="400417" rtl="0" eaLnBrk="1" latinLnBrk="0" hangingPunct="1">
      <a:defRPr sz="876" kern="1200">
        <a:solidFill>
          <a:schemeClr val="tx1"/>
        </a:solidFill>
        <a:latin typeface="+mn-lt"/>
        <a:ea typeface="+mn-ea"/>
        <a:cs typeface="+mn-cs"/>
      </a:defRPr>
    </a:lvl2pPr>
    <a:lvl3pPr marL="800840" algn="l" defTabSz="400417" rtl="0" eaLnBrk="1" latinLnBrk="0" hangingPunct="1">
      <a:defRPr sz="876" kern="1200">
        <a:solidFill>
          <a:schemeClr val="tx1"/>
        </a:solidFill>
        <a:latin typeface="+mn-lt"/>
        <a:ea typeface="+mn-ea"/>
        <a:cs typeface="+mn-cs"/>
      </a:defRPr>
    </a:lvl3pPr>
    <a:lvl4pPr marL="1201257" algn="l" defTabSz="400417" rtl="0" eaLnBrk="1" latinLnBrk="0" hangingPunct="1">
      <a:defRPr sz="876" kern="1200">
        <a:solidFill>
          <a:schemeClr val="tx1"/>
        </a:solidFill>
        <a:latin typeface="+mn-lt"/>
        <a:ea typeface="+mn-ea"/>
        <a:cs typeface="+mn-cs"/>
      </a:defRPr>
    </a:lvl4pPr>
    <a:lvl5pPr marL="1601675" algn="l" defTabSz="400417" rtl="0" eaLnBrk="1" latinLnBrk="0" hangingPunct="1">
      <a:defRPr sz="876" kern="1200">
        <a:solidFill>
          <a:schemeClr val="tx1"/>
        </a:solidFill>
        <a:latin typeface="+mn-lt"/>
        <a:ea typeface="+mn-ea"/>
        <a:cs typeface="+mn-cs"/>
      </a:defRPr>
    </a:lvl5pPr>
    <a:lvl6pPr marL="2002096" algn="l" defTabSz="400417" rtl="0" eaLnBrk="1" latinLnBrk="0" hangingPunct="1">
      <a:defRPr sz="876" kern="1200">
        <a:solidFill>
          <a:schemeClr val="tx1"/>
        </a:solidFill>
        <a:latin typeface="+mn-lt"/>
        <a:ea typeface="+mn-ea"/>
        <a:cs typeface="+mn-cs"/>
      </a:defRPr>
    </a:lvl6pPr>
    <a:lvl7pPr marL="2402513" algn="l" defTabSz="400417" rtl="0" eaLnBrk="1" latinLnBrk="0" hangingPunct="1">
      <a:defRPr sz="876" kern="1200">
        <a:solidFill>
          <a:schemeClr val="tx1"/>
        </a:solidFill>
        <a:latin typeface="+mn-lt"/>
        <a:ea typeface="+mn-ea"/>
        <a:cs typeface="+mn-cs"/>
      </a:defRPr>
    </a:lvl7pPr>
    <a:lvl8pPr marL="2802936" algn="l" defTabSz="400417" rtl="0" eaLnBrk="1" latinLnBrk="0" hangingPunct="1">
      <a:defRPr sz="876" kern="1200">
        <a:solidFill>
          <a:schemeClr val="tx1"/>
        </a:solidFill>
        <a:latin typeface="+mn-lt"/>
        <a:ea typeface="+mn-ea"/>
        <a:cs typeface="+mn-cs"/>
      </a:defRPr>
    </a:lvl8pPr>
    <a:lvl9pPr marL="3203353" algn="l" defTabSz="400417" rtl="0" eaLnBrk="1" latinLnBrk="0" hangingPunct="1">
      <a:defRPr sz="8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70B55-9728-2E4A-939E-A97E281DA1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86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3140" y="6249251"/>
            <a:ext cx="25648920" cy="43120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281" y="11399520"/>
            <a:ext cx="21122640" cy="51409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33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66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00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333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666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000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333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666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4EA2-034C-7844-B8F9-AAB3079EE3C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144B-515A-394F-A339-AE81C4AE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6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4EA2-034C-7844-B8F9-AAB3079EE3C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144B-515A-394F-A339-AE81C4AE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4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010751" y="3865033"/>
            <a:ext cx="32590262" cy="823904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39961" y="3865033"/>
            <a:ext cx="97267873" cy="8239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4EA2-034C-7844-B8F9-AAB3079EE3C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144B-515A-394F-A339-AE81C4AE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8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4EA2-034C-7844-B8F9-AAB3079EE3C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144B-515A-394F-A339-AE81C4AE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3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633" y="12926909"/>
            <a:ext cx="25648920" cy="3995420"/>
          </a:xfrm>
        </p:spPr>
        <p:txBody>
          <a:bodyPr anchor="t"/>
          <a:lstStyle>
            <a:lvl1pPr algn="l">
              <a:defRPr sz="20315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3633" y="8526364"/>
            <a:ext cx="25648920" cy="4400548"/>
          </a:xfrm>
        </p:spPr>
        <p:txBody>
          <a:bodyPr anchor="b"/>
          <a:lstStyle>
            <a:lvl1pPr marL="0" indent="0">
              <a:buNone/>
              <a:defRPr sz="10211">
                <a:solidFill>
                  <a:schemeClr val="tx1">
                    <a:tint val="75000"/>
                  </a:schemeClr>
                </a:solidFill>
              </a:defRPr>
            </a:lvl1pPr>
            <a:lvl2pPr marL="2333357" indent="0">
              <a:buNone/>
              <a:defRPr sz="9041">
                <a:solidFill>
                  <a:schemeClr val="tx1">
                    <a:tint val="75000"/>
                  </a:schemeClr>
                </a:solidFill>
              </a:defRPr>
            </a:lvl2pPr>
            <a:lvl3pPr marL="4666708" indent="0">
              <a:buNone/>
              <a:defRPr sz="7977">
                <a:solidFill>
                  <a:schemeClr val="tx1">
                    <a:tint val="75000"/>
                  </a:schemeClr>
                </a:solidFill>
              </a:defRPr>
            </a:lvl3pPr>
            <a:lvl4pPr marL="7000064" indent="0">
              <a:buNone/>
              <a:defRPr sz="6913">
                <a:solidFill>
                  <a:schemeClr val="tx1">
                    <a:tint val="75000"/>
                  </a:schemeClr>
                </a:solidFill>
              </a:defRPr>
            </a:lvl4pPr>
            <a:lvl5pPr marL="9333415" indent="0">
              <a:buNone/>
              <a:defRPr sz="6913">
                <a:solidFill>
                  <a:schemeClr val="tx1">
                    <a:tint val="75000"/>
                  </a:schemeClr>
                </a:solidFill>
              </a:defRPr>
            </a:lvl5pPr>
            <a:lvl6pPr marL="11666772" indent="0">
              <a:buNone/>
              <a:defRPr sz="6913">
                <a:solidFill>
                  <a:schemeClr val="tx1">
                    <a:tint val="75000"/>
                  </a:schemeClr>
                </a:solidFill>
              </a:defRPr>
            </a:lvl6pPr>
            <a:lvl7pPr marL="14000123" indent="0">
              <a:buNone/>
              <a:defRPr sz="6913">
                <a:solidFill>
                  <a:schemeClr val="tx1">
                    <a:tint val="75000"/>
                  </a:schemeClr>
                </a:solidFill>
              </a:defRPr>
            </a:lvl7pPr>
            <a:lvl8pPr marL="16333480" indent="0">
              <a:buNone/>
              <a:defRPr sz="6913">
                <a:solidFill>
                  <a:schemeClr val="tx1">
                    <a:tint val="75000"/>
                  </a:schemeClr>
                </a:solidFill>
              </a:defRPr>
            </a:lvl8pPr>
            <a:lvl9pPr marL="18666830" indent="0">
              <a:buNone/>
              <a:defRPr sz="69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4EA2-034C-7844-B8F9-AAB3079EE3C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144B-515A-394F-A339-AE81C4AE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0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955" y="22528954"/>
            <a:ext cx="64929068" cy="63726485"/>
          </a:xfrm>
        </p:spPr>
        <p:txBody>
          <a:bodyPr/>
          <a:lstStyle>
            <a:lvl1pPr>
              <a:defRPr sz="14465"/>
            </a:lvl1pPr>
            <a:lvl2pPr>
              <a:defRPr sz="12338"/>
            </a:lvl2pPr>
            <a:lvl3pPr>
              <a:defRPr sz="10211"/>
            </a:lvl3pPr>
            <a:lvl4pPr>
              <a:defRPr sz="9041"/>
            </a:lvl4pPr>
            <a:lvl5pPr>
              <a:defRPr sz="9041"/>
            </a:lvl5pPr>
            <a:lvl6pPr>
              <a:defRPr sz="9041"/>
            </a:lvl6pPr>
            <a:lvl7pPr>
              <a:defRPr sz="9041"/>
            </a:lvl7pPr>
            <a:lvl8pPr>
              <a:defRPr sz="9041"/>
            </a:lvl8pPr>
            <a:lvl9pPr>
              <a:defRPr sz="904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671943" y="22528954"/>
            <a:ext cx="64929068" cy="63726485"/>
          </a:xfrm>
        </p:spPr>
        <p:txBody>
          <a:bodyPr/>
          <a:lstStyle>
            <a:lvl1pPr>
              <a:defRPr sz="14465"/>
            </a:lvl1pPr>
            <a:lvl2pPr>
              <a:defRPr sz="12338"/>
            </a:lvl2pPr>
            <a:lvl3pPr>
              <a:defRPr sz="10211"/>
            </a:lvl3pPr>
            <a:lvl4pPr>
              <a:defRPr sz="9041"/>
            </a:lvl4pPr>
            <a:lvl5pPr>
              <a:defRPr sz="9041"/>
            </a:lvl5pPr>
            <a:lvl6pPr>
              <a:defRPr sz="9041"/>
            </a:lvl6pPr>
            <a:lvl7pPr>
              <a:defRPr sz="9041"/>
            </a:lvl7pPr>
            <a:lvl8pPr>
              <a:defRPr sz="9041"/>
            </a:lvl8pPr>
            <a:lvl9pPr>
              <a:defRPr sz="904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4EA2-034C-7844-B8F9-AAB3079EE3C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144B-515A-394F-A339-AE81C4AE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1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805605"/>
            <a:ext cx="27157680" cy="3352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2" y="4502998"/>
            <a:ext cx="13332621" cy="1876635"/>
          </a:xfrm>
        </p:spPr>
        <p:txBody>
          <a:bodyPr anchor="b"/>
          <a:lstStyle>
            <a:lvl1pPr marL="0" indent="0">
              <a:buNone/>
              <a:defRPr sz="12338" b="1"/>
            </a:lvl1pPr>
            <a:lvl2pPr marL="2333357" indent="0">
              <a:buNone/>
              <a:defRPr sz="10211" b="1"/>
            </a:lvl2pPr>
            <a:lvl3pPr marL="4666708" indent="0">
              <a:buNone/>
              <a:defRPr sz="9041" b="1"/>
            </a:lvl3pPr>
            <a:lvl4pPr marL="7000064" indent="0">
              <a:buNone/>
              <a:defRPr sz="7977" b="1"/>
            </a:lvl4pPr>
            <a:lvl5pPr marL="9333415" indent="0">
              <a:buNone/>
              <a:defRPr sz="7977" b="1"/>
            </a:lvl5pPr>
            <a:lvl6pPr marL="11666772" indent="0">
              <a:buNone/>
              <a:defRPr sz="7977" b="1"/>
            </a:lvl6pPr>
            <a:lvl7pPr marL="14000123" indent="0">
              <a:buNone/>
              <a:defRPr sz="7977" b="1"/>
            </a:lvl7pPr>
            <a:lvl8pPr marL="16333480" indent="0">
              <a:buNone/>
              <a:defRPr sz="7977" b="1"/>
            </a:lvl8pPr>
            <a:lvl9pPr marL="18666830" indent="0">
              <a:buNone/>
              <a:defRPr sz="79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8762" y="6379634"/>
            <a:ext cx="13332621" cy="11590445"/>
          </a:xfrm>
        </p:spPr>
        <p:txBody>
          <a:bodyPr/>
          <a:lstStyle>
            <a:lvl1pPr>
              <a:defRPr sz="12338"/>
            </a:lvl1pPr>
            <a:lvl2pPr>
              <a:defRPr sz="10211"/>
            </a:lvl2pPr>
            <a:lvl3pPr>
              <a:defRPr sz="9041"/>
            </a:lvl3pPr>
            <a:lvl4pPr>
              <a:defRPr sz="7977"/>
            </a:lvl4pPr>
            <a:lvl5pPr>
              <a:defRPr sz="7977"/>
            </a:lvl5pPr>
            <a:lvl6pPr>
              <a:defRPr sz="7977"/>
            </a:lvl6pPr>
            <a:lvl7pPr>
              <a:defRPr sz="7977"/>
            </a:lvl7pPr>
            <a:lvl8pPr>
              <a:defRPr sz="7977"/>
            </a:lvl8pPr>
            <a:lvl9pPr>
              <a:defRPr sz="79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8584" y="4502998"/>
            <a:ext cx="13337858" cy="1876635"/>
          </a:xfrm>
        </p:spPr>
        <p:txBody>
          <a:bodyPr anchor="b"/>
          <a:lstStyle>
            <a:lvl1pPr marL="0" indent="0">
              <a:buNone/>
              <a:defRPr sz="12338" b="1"/>
            </a:lvl1pPr>
            <a:lvl2pPr marL="2333357" indent="0">
              <a:buNone/>
              <a:defRPr sz="10211" b="1"/>
            </a:lvl2pPr>
            <a:lvl3pPr marL="4666708" indent="0">
              <a:buNone/>
              <a:defRPr sz="9041" b="1"/>
            </a:lvl3pPr>
            <a:lvl4pPr marL="7000064" indent="0">
              <a:buNone/>
              <a:defRPr sz="7977" b="1"/>
            </a:lvl4pPr>
            <a:lvl5pPr marL="9333415" indent="0">
              <a:buNone/>
              <a:defRPr sz="7977" b="1"/>
            </a:lvl5pPr>
            <a:lvl6pPr marL="11666772" indent="0">
              <a:buNone/>
              <a:defRPr sz="7977" b="1"/>
            </a:lvl6pPr>
            <a:lvl7pPr marL="14000123" indent="0">
              <a:buNone/>
              <a:defRPr sz="7977" b="1"/>
            </a:lvl7pPr>
            <a:lvl8pPr marL="16333480" indent="0">
              <a:buNone/>
              <a:defRPr sz="7977" b="1"/>
            </a:lvl8pPr>
            <a:lvl9pPr marL="18666830" indent="0">
              <a:buNone/>
              <a:defRPr sz="79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8584" y="6379634"/>
            <a:ext cx="13337858" cy="11590445"/>
          </a:xfrm>
        </p:spPr>
        <p:txBody>
          <a:bodyPr/>
          <a:lstStyle>
            <a:lvl1pPr>
              <a:defRPr sz="12338"/>
            </a:lvl1pPr>
            <a:lvl2pPr>
              <a:defRPr sz="10211"/>
            </a:lvl2pPr>
            <a:lvl3pPr>
              <a:defRPr sz="9041"/>
            </a:lvl3pPr>
            <a:lvl4pPr>
              <a:defRPr sz="7977"/>
            </a:lvl4pPr>
            <a:lvl5pPr>
              <a:defRPr sz="7977"/>
            </a:lvl5pPr>
            <a:lvl6pPr>
              <a:defRPr sz="7977"/>
            </a:lvl6pPr>
            <a:lvl7pPr>
              <a:defRPr sz="7977"/>
            </a:lvl7pPr>
            <a:lvl8pPr>
              <a:defRPr sz="7977"/>
            </a:lvl8pPr>
            <a:lvl9pPr>
              <a:defRPr sz="79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4EA2-034C-7844-B8F9-AAB3079EE3C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144B-515A-394F-A339-AE81C4AE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1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4EA2-034C-7844-B8F9-AAB3079EE3C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144B-515A-394F-A339-AE81C4AE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4EA2-034C-7844-B8F9-AAB3079EE3C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144B-515A-394F-A339-AE81C4AE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8" y="800946"/>
            <a:ext cx="9927433" cy="3408680"/>
          </a:xfrm>
        </p:spPr>
        <p:txBody>
          <a:bodyPr anchor="b"/>
          <a:lstStyle>
            <a:lvl1pPr algn="l">
              <a:defRPr sz="10211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7667" y="800952"/>
            <a:ext cx="16868775" cy="17169132"/>
          </a:xfrm>
        </p:spPr>
        <p:txBody>
          <a:bodyPr/>
          <a:lstStyle>
            <a:lvl1pPr>
              <a:defRPr sz="16592"/>
            </a:lvl1pPr>
            <a:lvl2pPr>
              <a:defRPr sz="14465"/>
            </a:lvl2pPr>
            <a:lvl3pPr>
              <a:defRPr sz="12338"/>
            </a:lvl3pPr>
            <a:lvl4pPr>
              <a:defRPr sz="10211"/>
            </a:lvl4pPr>
            <a:lvl5pPr>
              <a:defRPr sz="10211"/>
            </a:lvl5pPr>
            <a:lvl6pPr>
              <a:defRPr sz="10211"/>
            </a:lvl6pPr>
            <a:lvl7pPr>
              <a:defRPr sz="10211"/>
            </a:lvl7pPr>
            <a:lvl8pPr>
              <a:defRPr sz="10211"/>
            </a:lvl8pPr>
            <a:lvl9pPr>
              <a:defRPr sz="1021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768" y="4209632"/>
            <a:ext cx="9927433" cy="13760452"/>
          </a:xfrm>
        </p:spPr>
        <p:txBody>
          <a:bodyPr/>
          <a:lstStyle>
            <a:lvl1pPr marL="0" indent="0">
              <a:buNone/>
              <a:defRPr sz="6913"/>
            </a:lvl1pPr>
            <a:lvl2pPr marL="2333357" indent="0">
              <a:buNone/>
              <a:defRPr sz="6382"/>
            </a:lvl2pPr>
            <a:lvl3pPr marL="4666708" indent="0">
              <a:buNone/>
              <a:defRPr sz="5318"/>
            </a:lvl3pPr>
            <a:lvl4pPr marL="7000064" indent="0">
              <a:buNone/>
              <a:defRPr sz="4786"/>
            </a:lvl4pPr>
            <a:lvl5pPr marL="9333415" indent="0">
              <a:buNone/>
              <a:defRPr sz="4786"/>
            </a:lvl5pPr>
            <a:lvl6pPr marL="11666772" indent="0">
              <a:buNone/>
              <a:defRPr sz="4786"/>
            </a:lvl6pPr>
            <a:lvl7pPr marL="14000123" indent="0">
              <a:buNone/>
              <a:defRPr sz="4786"/>
            </a:lvl7pPr>
            <a:lvl8pPr marL="16333480" indent="0">
              <a:buNone/>
              <a:defRPr sz="4786"/>
            </a:lvl8pPr>
            <a:lvl9pPr marL="18666830" indent="0">
              <a:buNone/>
              <a:defRPr sz="478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4EA2-034C-7844-B8F9-AAB3079EE3C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144B-515A-394F-A339-AE81C4AE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9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4552" y="14081760"/>
            <a:ext cx="18105120" cy="1662432"/>
          </a:xfrm>
        </p:spPr>
        <p:txBody>
          <a:bodyPr anchor="b"/>
          <a:lstStyle>
            <a:lvl1pPr algn="l">
              <a:defRPr sz="10211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14552" y="1797474"/>
            <a:ext cx="18105120" cy="12070080"/>
          </a:xfrm>
        </p:spPr>
        <p:txBody>
          <a:bodyPr/>
          <a:lstStyle>
            <a:lvl1pPr marL="0" indent="0">
              <a:buNone/>
              <a:defRPr sz="16592"/>
            </a:lvl1pPr>
            <a:lvl2pPr marL="2333357" indent="0">
              <a:buNone/>
              <a:defRPr sz="14465"/>
            </a:lvl2pPr>
            <a:lvl3pPr marL="4666708" indent="0">
              <a:buNone/>
              <a:defRPr sz="12338"/>
            </a:lvl3pPr>
            <a:lvl4pPr marL="7000064" indent="0">
              <a:buNone/>
              <a:defRPr sz="10211"/>
            </a:lvl4pPr>
            <a:lvl5pPr marL="9333415" indent="0">
              <a:buNone/>
              <a:defRPr sz="10211"/>
            </a:lvl5pPr>
            <a:lvl6pPr marL="11666772" indent="0">
              <a:buNone/>
              <a:defRPr sz="10211"/>
            </a:lvl6pPr>
            <a:lvl7pPr marL="14000123" indent="0">
              <a:buNone/>
              <a:defRPr sz="10211"/>
            </a:lvl7pPr>
            <a:lvl8pPr marL="16333480" indent="0">
              <a:buNone/>
              <a:defRPr sz="10211"/>
            </a:lvl8pPr>
            <a:lvl9pPr marL="18666830" indent="0">
              <a:buNone/>
              <a:defRPr sz="1021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4552" y="15744193"/>
            <a:ext cx="18105120" cy="2360928"/>
          </a:xfrm>
        </p:spPr>
        <p:txBody>
          <a:bodyPr/>
          <a:lstStyle>
            <a:lvl1pPr marL="0" indent="0">
              <a:buNone/>
              <a:defRPr sz="6913"/>
            </a:lvl1pPr>
            <a:lvl2pPr marL="2333357" indent="0">
              <a:buNone/>
              <a:defRPr sz="6382"/>
            </a:lvl2pPr>
            <a:lvl3pPr marL="4666708" indent="0">
              <a:buNone/>
              <a:defRPr sz="5318"/>
            </a:lvl3pPr>
            <a:lvl4pPr marL="7000064" indent="0">
              <a:buNone/>
              <a:defRPr sz="4786"/>
            </a:lvl4pPr>
            <a:lvl5pPr marL="9333415" indent="0">
              <a:buNone/>
              <a:defRPr sz="4786"/>
            </a:lvl5pPr>
            <a:lvl6pPr marL="11666772" indent="0">
              <a:buNone/>
              <a:defRPr sz="4786"/>
            </a:lvl6pPr>
            <a:lvl7pPr marL="14000123" indent="0">
              <a:buNone/>
              <a:defRPr sz="4786"/>
            </a:lvl7pPr>
            <a:lvl8pPr marL="16333480" indent="0">
              <a:buNone/>
              <a:defRPr sz="4786"/>
            </a:lvl8pPr>
            <a:lvl9pPr marL="18666830" indent="0">
              <a:buNone/>
              <a:defRPr sz="478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4EA2-034C-7844-B8F9-AAB3079EE3C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144B-515A-394F-A339-AE81C4AE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0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805605"/>
            <a:ext cx="27157680" cy="3352800"/>
          </a:xfrm>
          <a:prstGeom prst="rect">
            <a:avLst/>
          </a:prstGeom>
        </p:spPr>
        <p:txBody>
          <a:bodyPr vert="horz" lIns="438767" tIns="219383" rIns="438767" bIns="21938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4693926"/>
            <a:ext cx="27157680" cy="13276158"/>
          </a:xfrm>
          <a:prstGeom prst="rect">
            <a:avLst/>
          </a:prstGeom>
        </p:spPr>
        <p:txBody>
          <a:bodyPr vert="horz" lIns="438767" tIns="219383" rIns="438767" bIns="21938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8645299"/>
            <a:ext cx="7040880" cy="1071033"/>
          </a:xfrm>
          <a:prstGeom prst="rect">
            <a:avLst/>
          </a:prstGeom>
        </p:spPr>
        <p:txBody>
          <a:bodyPr vert="horz" lIns="438767" tIns="219383" rIns="438767" bIns="219383" rtlCol="0" anchor="ctr"/>
          <a:lstStyle>
            <a:lvl1pPr algn="l">
              <a:defRPr sz="63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D4EA2-034C-7844-B8F9-AAB3079EE3C3}" type="datetimeFigureOut">
              <a:rPr lang="en-US" smtClean="0"/>
              <a:t>6/10/18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09861" y="18645299"/>
            <a:ext cx="9555480" cy="1071033"/>
          </a:xfrm>
          <a:prstGeom prst="rect">
            <a:avLst/>
          </a:prstGeom>
        </p:spPr>
        <p:txBody>
          <a:bodyPr vert="horz" lIns="438767" tIns="219383" rIns="438767" bIns="219383" rtlCol="0" anchor="ctr"/>
          <a:lstStyle>
            <a:lvl1pPr algn="ctr">
              <a:defRPr sz="63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25560" y="18645299"/>
            <a:ext cx="7040880" cy="1071033"/>
          </a:xfrm>
          <a:prstGeom prst="rect">
            <a:avLst/>
          </a:prstGeom>
        </p:spPr>
        <p:txBody>
          <a:bodyPr vert="horz" lIns="438767" tIns="219383" rIns="438767" bIns="219383" rtlCol="0" anchor="ctr"/>
          <a:lstStyle>
            <a:lvl1pPr algn="r">
              <a:defRPr sz="63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4144B-515A-394F-A339-AE81C4AE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1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33357" rtl="0" eaLnBrk="1" latinLnBrk="0" hangingPunct="1">
        <a:spcBef>
          <a:spcPct val="0"/>
        </a:spcBef>
        <a:buNone/>
        <a:defRPr sz="2244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0016" indent="-1750016" algn="l" defTabSz="2333357" rtl="0" eaLnBrk="1" latinLnBrk="0" hangingPunct="1">
        <a:spcBef>
          <a:spcPct val="20000"/>
        </a:spcBef>
        <a:buFont typeface="Arial"/>
        <a:buChar char="•"/>
        <a:defRPr sz="16592" kern="1200">
          <a:solidFill>
            <a:schemeClr val="tx1"/>
          </a:solidFill>
          <a:latin typeface="+mn-lt"/>
          <a:ea typeface="+mn-ea"/>
          <a:cs typeface="+mn-cs"/>
        </a:defRPr>
      </a:lvl1pPr>
      <a:lvl2pPr marL="3791702" indent="-1458346" algn="l" defTabSz="2333357" rtl="0" eaLnBrk="1" latinLnBrk="0" hangingPunct="1">
        <a:spcBef>
          <a:spcPct val="20000"/>
        </a:spcBef>
        <a:buFont typeface="Arial"/>
        <a:buChar char="–"/>
        <a:defRPr sz="14465" kern="1200">
          <a:solidFill>
            <a:schemeClr val="tx1"/>
          </a:solidFill>
          <a:latin typeface="+mn-lt"/>
          <a:ea typeface="+mn-ea"/>
          <a:cs typeface="+mn-cs"/>
        </a:defRPr>
      </a:lvl2pPr>
      <a:lvl3pPr marL="5833383" indent="-1166676" algn="l" defTabSz="2333357" rtl="0" eaLnBrk="1" latinLnBrk="0" hangingPunct="1">
        <a:spcBef>
          <a:spcPct val="20000"/>
        </a:spcBef>
        <a:buFont typeface="Arial"/>
        <a:buChar char="•"/>
        <a:defRPr sz="12338" kern="1200">
          <a:solidFill>
            <a:schemeClr val="tx1"/>
          </a:solidFill>
          <a:latin typeface="+mn-lt"/>
          <a:ea typeface="+mn-ea"/>
          <a:cs typeface="+mn-cs"/>
        </a:defRPr>
      </a:lvl3pPr>
      <a:lvl4pPr marL="8166740" indent="-1166676" algn="l" defTabSz="2333357" rtl="0" eaLnBrk="1" latinLnBrk="0" hangingPunct="1">
        <a:spcBef>
          <a:spcPct val="20000"/>
        </a:spcBef>
        <a:buFont typeface="Arial"/>
        <a:buChar char="–"/>
        <a:defRPr sz="10211" kern="1200">
          <a:solidFill>
            <a:schemeClr val="tx1"/>
          </a:solidFill>
          <a:latin typeface="+mn-lt"/>
          <a:ea typeface="+mn-ea"/>
          <a:cs typeface="+mn-cs"/>
        </a:defRPr>
      </a:lvl4pPr>
      <a:lvl5pPr marL="10500091" indent="-1166676" algn="l" defTabSz="2333357" rtl="0" eaLnBrk="1" latinLnBrk="0" hangingPunct="1">
        <a:spcBef>
          <a:spcPct val="20000"/>
        </a:spcBef>
        <a:buFont typeface="Arial"/>
        <a:buChar char="»"/>
        <a:defRPr sz="10211" kern="1200">
          <a:solidFill>
            <a:schemeClr val="tx1"/>
          </a:solidFill>
          <a:latin typeface="+mn-lt"/>
          <a:ea typeface="+mn-ea"/>
          <a:cs typeface="+mn-cs"/>
        </a:defRPr>
      </a:lvl5pPr>
      <a:lvl6pPr marL="12833448" indent="-1166676" algn="l" defTabSz="2333357" rtl="0" eaLnBrk="1" latinLnBrk="0" hangingPunct="1">
        <a:spcBef>
          <a:spcPct val="20000"/>
        </a:spcBef>
        <a:buFont typeface="Arial"/>
        <a:buChar char="•"/>
        <a:defRPr sz="10211" kern="1200">
          <a:solidFill>
            <a:schemeClr val="tx1"/>
          </a:solidFill>
          <a:latin typeface="+mn-lt"/>
          <a:ea typeface="+mn-ea"/>
          <a:cs typeface="+mn-cs"/>
        </a:defRPr>
      </a:lvl6pPr>
      <a:lvl7pPr marL="15166799" indent="-1166676" algn="l" defTabSz="2333357" rtl="0" eaLnBrk="1" latinLnBrk="0" hangingPunct="1">
        <a:spcBef>
          <a:spcPct val="20000"/>
        </a:spcBef>
        <a:buFont typeface="Arial"/>
        <a:buChar char="•"/>
        <a:defRPr sz="10211" kern="1200">
          <a:solidFill>
            <a:schemeClr val="tx1"/>
          </a:solidFill>
          <a:latin typeface="+mn-lt"/>
          <a:ea typeface="+mn-ea"/>
          <a:cs typeface="+mn-cs"/>
        </a:defRPr>
      </a:lvl7pPr>
      <a:lvl8pPr marL="17500155" indent="-1166676" algn="l" defTabSz="2333357" rtl="0" eaLnBrk="1" latinLnBrk="0" hangingPunct="1">
        <a:spcBef>
          <a:spcPct val="20000"/>
        </a:spcBef>
        <a:buFont typeface="Arial"/>
        <a:buChar char="•"/>
        <a:defRPr sz="10211" kern="1200">
          <a:solidFill>
            <a:schemeClr val="tx1"/>
          </a:solidFill>
          <a:latin typeface="+mn-lt"/>
          <a:ea typeface="+mn-ea"/>
          <a:cs typeface="+mn-cs"/>
        </a:defRPr>
      </a:lvl8pPr>
      <a:lvl9pPr marL="19833505" indent="-1166676" algn="l" defTabSz="2333357" rtl="0" eaLnBrk="1" latinLnBrk="0" hangingPunct="1">
        <a:spcBef>
          <a:spcPct val="20000"/>
        </a:spcBef>
        <a:buFont typeface="Arial"/>
        <a:buChar char="•"/>
        <a:defRPr sz="102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33357" rtl="0" eaLnBrk="1" latinLnBrk="0" hangingPunct="1">
        <a:defRPr sz="9041" kern="1200">
          <a:solidFill>
            <a:schemeClr val="tx1"/>
          </a:solidFill>
          <a:latin typeface="+mn-lt"/>
          <a:ea typeface="+mn-ea"/>
          <a:cs typeface="+mn-cs"/>
        </a:defRPr>
      </a:lvl1pPr>
      <a:lvl2pPr marL="2333357" algn="l" defTabSz="2333357" rtl="0" eaLnBrk="1" latinLnBrk="0" hangingPunct="1">
        <a:defRPr sz="9041" kern="1200">
          <a:solidFill>
            <a:schemeClr val="tx1"/>
          </a:solidFill>
          <a:latin typeface="+mn-lt"/>
          <a:ea typeface="+mn-ea"/>
          <a:cs typeface="+mn-cs"/>
        </a:defRPr>
      </a:lvl2pPr>
      <a:lvl3pPr marL="4666708" algn="l" defTabSz="2333357" rtl="0" eaLnBrk="1" latinLnBrk="0" hangingPunct="1">
        <a:defRPr sz="9041" kern="1200">
          <a:solidFill>
            <a:schemeClr val="tx1"/>
          </a:solidFill>
          <a:latin typeface="+mn-lt"/>
          <a:ea typeface="+mn-ea"/>
          <a:cs typeface="+mn-cs"/>
        </a:defRPr>
      </a:lvl3pPr>
      <a:lvl4pPr marL="7000064" algn="l" defTabSz="2333357" rtl="0" eaLnBrk="1" latinLnBrk="0" hangingPunct="1">
        <a:defRPr sz="9041" kern="1200">
          <a:solidFill>
            <a:schemeClr val="tx1"/>
          </a:solidFill>
          <a:latin typeface="+mn-lt"/>
          <a:ea typeface="+mn-ea"/>
          <a:cs typeface="+mn-cs"/>
        </a:defRPr>
      </a:lvl4pPr>
      <a:lvl5pPr marL="9333415" algn="l" defTabSz="2333357" rtl="0" eaLnBrk="1" latinLnBrk="0" hangingPunct="1">
        <a:defRPr sz="9041" kern="1200">
          <a:solidFill>
            <a:schemeClr val="tx1"/>
          </a:solidFill>
          <a:latin typeface="+mn-lt"/>
          <a:ea typeface="+mn-ea"/>
          <a:cs typeface="+mn-cs"/>
        </a:defRPr>
      </a:lvl5pPr>
      <a:lvl6pPr marL="11666772" algn="l" defTabSz="2333357" rtl="0" eaLnBrk="1" latinLnBrk="0" hangingPunct="1">
        <a:defRPr sz="9041" kern="1200">
          <a:solidFill>
            <a:schemeClr val="tx1"/>
          </a:solidFill>
          <a:latin typeface="+mn-lt"/>
          <a:ea typeface="+mn-ea"/>
          <a:cs typeface="+mn-cs"/>
        </a:defRPr>
      </a:lvl6pPr>
      <a:lvl7pPr marL="14000123" algn="l" defTabSz="2333357" rtl="0" eaLnBrk="1" latinLnBrk="0" hangingPunct="1">
        <a:defRPr sz="9041" kern="1200">
          <a:solidFill>
            <a:schemeClr val="tx1"/>
          </a:solidFill>
          <a:latin typeface="+mn-lt"/>
          <a:ea typeface="+mn-ea"/>
          <a:cs typeface="+mn-cs"/>
        </a:defRPr>
      </a:lvl7pPr>
      <a:lvl8pPr marL="16333480" algn="l" defTabSz="2333357" rtl="0" eaLnBrk="1" latinLnBrk="0" hangingPunct="1">
        <a:defRPr sz="9041" kern="1200">
          <a:solidFill>
            <a:schemeClr val="tx1"/>
          </a:solidFill>
          <a:latin typeface="+mn-lt"/>
          <a:ea typeface="+mn-ea"/>
          <a:cs typeface="+mn-cs"/>
        </a:defRPr>
      </a:lvl8pPr>
      <a:lvl9pPr marL="18666830" algn="l" defTabSz="2333357" rtl="0" eaLnBrk="1" latinLnBrk="0" hangingPunct="1">
        <a:defRPr sz="90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/>
          <p:cNvGrpSpPr/>
          <p:nvPr/>
        </p:nvGrpSpPr>
        <p:grpSpPr>
          <a:xfrm>
            <a:off x="215221" y="548485"/>
            <a:ext cx="29620026" cy="19137083"/>
            <a:chOff x="1083722" y="16319870"/>
            <a:chExt cx="23495065" cy="14769728"/>
          </a:xfrm>
        </p:grpSpPr>
        <p:sp>
          <p:nvSpPr>
            <p:cNvPr id="27" name="Freeform 26"/>
            <p:cNvSpPr/>
            <p:nvPr/>
          </p:nvSpPr>
          <p:spPr>
            <a:xfrm>
              <a:off x="4343838" y="17426675"/>
              <a:ext cx="784864" cy="2168932"/>
            </a:xfrm>
            <a:custGeom>
              <a:avLst/>
              <a:gdLst>
                <a:gd name="connsiteX0" fmla="*/ 194209 w 194209"/>
                <a:gd name="connsiteY0" fmla="*/ 0 h 574534"/>
                <a:gd name="connsiteX1" fmla="*/ 24277 w 194209"/>
                <a:gd name="connsiteY1" fmla="*/ 113288 h 574534"/>
                <a:gd name="connsiteX2" fmla="*/ 0 w 194209"/>
                <a:gd name="connsiteY2" fmla="*/ 574534 h 574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209" h="574534">
                  <a:moveTo>
                    <a:pt x="194209" y="0"/>
                  </a:moveTo>
                  <a:cubicBezTo>
                    <a:pt x="125427" y="8766"/>
                    <a:pt x="56645" y="17532"/>
                    <a:pt x="24277" y="113288"/>
                  </a:cubicBezTo>
                  <a:cubicBezTo>
                    <a:pt x="-8091" y="209044"/>
                    <a:pt x="2697" y="485522"/>
                    <a:pt x="0" y="574534"/>
                  </a:cubicBezTo>
                </a:path>
              </a:pathLst>
            </a:custGeom>
            <a:solidFill>
              <a:srgbClr val="FFF2CD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60" idx="0"/>
              <a:endCxn id="61" idx="0"/>
            </p:cNvCxnSpPr>
            <p:nvPr/>
          </p:nvCxnSpPr>
          <p:spPr>
            <a:xfrm>
              <a:off x="5128702" y="17426675"/>
              <a:ext cx="8761892" cy="0"/>
            </a:xfrm>
            <a:prstGeom prst="lin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60" idx="2"/>
            </p:cNvCxnSpPr>
            <p:nvPr/>
          </p:nvCxnSpPr>
          <p:spPr>
            <a:xfrm flipH="1" flipV="1">
              <a:off x="4311136" y="19562601"/>
              <a:ext cx="32702" cy="33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 Same Side Corner Rectangle 35"/>
            <p:cNvSpPr/>
            <p:nvPr/>
          </p:nvSpPr>
          <p:spPr>
            <a:xfrm flipV="1">
              <a:off x="13545064" y="27331637"/>
              <a:ext cx="3688263" cy="3757961"/>
            </a:xfrm>
            <a:prstGeom prst="round2SameRect">
              <a:avLst>
                <a:gd name="adj1" fmla="val 17495"/>
                <a:gd name="adj2" fmla="val 0"/>
              </a:avLst>
            </a:prstGeom>
            <a:solidFill>
              <a:srgbClr val="FFF2CD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2883683" y="23170543"/>
              <a:ext cx="5023751" cy="1392296"/>
              <a:chOff x="12535438" y="6396469"/>
              <a:chExt cx="914951" cy="360940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12535438" y="6576939"/>
                <a:ext cx="912635" cy="1804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reeform 102"/>
              <p:cNvSpPr/>
              <p:nvPr/>
            </p:nvSpPr>
            <p:spPr>
              <a:xfrm>
                <a:off x="12535989" y="6496594"/>
                <a:ext cx="914400" cy="174172"/>
              </a:xfrm>
              <a:custGeom>
                <a:avLst/>
                <a:gdLst>
                  <a:gd name="connsiteX0" fmla="*/ 0 w 923108"/>
                  <a:gd name="connsiteY0" fmla="*/ 169817 h 174172"/>
                  <a:gd name="connsiteX1" fmla="*/ 0 w 923108"/>
                  <a:gd name="connsiteY1" fmla="*/ 0 h 174172"/>
                  <a:gd name="connsiteX2" fmla="*/ 918754 w 923108"/>
                  <a:gd name="connsiteY2" fmla="*/ 0 h 174172"/>
                  <a:gd name="connsiteX3" fmla="*/ 923108 w 923108"/>
                  <a:gd name="connsiteY3" fmla="*/ 174172 h 174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3108" h="174172">
                    <a:moveTo>
                      <a:pt x="0" y="169817"/>
                    </a:moveTo>
                    <a:lnTo>
                      <a:pt x="0" y="0"/>
                    </a:lnTo>
                    <a:lnTo>
                      <a:pt x="918754" y="0"/>
                    </a:lnTo>
                    <a:lnTo>
                      <a:pt x="923108" y="174172"/>
                    </a:ln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12535438" y="6396469"/>
                <a:ext cx="912635" cy="18047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>
                <a:stCxn id="106" idx="2"/>
              </p:cNvCxnSpPr>
              <p:nvPr/>
            </p:nvCxnSpPr>
            <p:spPr>
              <a:xfrm>
                <a:off x="12535438" y="6486704"/>
                <a:ext cx="0" cy="1804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13447523" y="6486704"/>
                <a:ext cx="0" cy="1804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 flipH="1" flipV="1">
              <a:off x="13530657" y="24456876"/>
              <a:ext cx="19451" cy="298475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17197700" y="24454863"/>
              <a:ext cx="19451" cy="298475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14244514" y="24541404"/>
              <a:ext cx="804" cy="71758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4678577" y="24554779"/>
              <a:ext cx="2231" cy="704214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ardrop 44"/>
            <p:cNvSpPr/>
            <p:nvPr/>
          </p:nvSpPr>
          <p:spPr>
            <a:xfrm rot="18900000">
              <a:off x="14298126" y="25387389"/>
              <a:ext cx="352554" cy="316751"/>
            </a:xfrm>
            <a:prstGeom prst="teardrop">
              <a:avLst>
                <a:gd name="adj" fmla="val 105310"/>
              </a:avLst>
            </a:prstGeom>
            <a:solidFill>
              <a:srgbClr val="FFF2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ardrop 45"/>
            <p:cNvSpPr/>
            <p:nvPr/>
          </p:nvSpPr>
          <p:spPr>
            <a:xfrm rot="18900000">
              <a:off x="14298122" y="25904753"/>
              <a:ext cx="352554" cy="316751"/>
            </a:xfrm>
            <a:prstGeom prst="teardrop">
              <a:avLst>
                <a:gd name="adj" fmla="val 105310"/>
              </a:avLst>
            </a:prstGeom>
            <a:solidFill>
              <a:srgbClr val="FFF2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 flipH="1">
              <a:off x="12553757" y="28653373"/>
              <a:ext cx="738707" cy="207050"/>
            </a:xfrm>
            <a:prstGeom prst="line">
              <a:avLst/>
            </a:prstGeom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12553753" y="28860430"/>
              <a:ext cx="738712" cy="207118"/>
            </a:xfrm>
            <a:prstGeom prst="line">
              <a:avLst/>
            </a:prstGeom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reeform 49"/>
            <p:cNvSpPr/>
            <p:nvPr/>
          </p:nvSpPr>
          <p:spPr>
            <a:xfrm>
              <a:off x="13090584" y="28699195"/>
              <a:ext cx="130915" cy="305486"/>
            </a:xfrm>
            <a:custGeom>
              <a:avLst/>
              <a:gdLst>
                <a:gd name="connsiteX0" fmla="*/ 0 w 32394"/>
                <a:gd name="connsiteY0" fmla="*/ 0 h 80921"/>
                <a:gd name="connsiteX1" fmla="*/ 32368 w 32394"/>
                <a:gd name="connsiteY1" fmla="*/ 44506 h 80921"/>
                <a:gd name="connsiteX2" fmla="*/ 4046 w 32394"/>
                <a:gd name="connsiteY2" fmla="*/ 80921 h 80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94" h="80921">
                  <a:moveTo>
                    <a:pt x="0" y="0"/>
                  </a:moveTo>
                  <a:cubicBezTo>
                    <a:pt x="15847" y="15509"/>
                    <a:pt x="31694" y="31019"/>
                    <a:pt x="32368" y="44506"/>
                  </a:cubicBezTo>
                  <a:cubicBezTo>
                    <a:pt x="33042" y="57993"/>
                    <a:pt x="20904" y="74178"/>
                    <a:pt x="4046" y="80921"/>
                  </a:cubicBezTo>
                </a:path>
              </a:pathLst>
            </a:custGeom>
            <a:noFill/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H="1">
              <a:off x="17441024" y="28829875"/>
              <a:ext cx="914683" cy="30548"/>
            </a:xfrm>
            <a:prstGeom prst="straightConnector1">
              <a:avLst/>
            </a:prstGeom>
            <a:ln w="127000">
              <a:solidFill>
                <a:schemeClr val="bg1">
                  <a:lumMod val="8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/>
            <p:nvPr/>
          </p:nvCxnSpPr>
          <p:spPr>
            <a:xfrm>
              <a:off x="15389194" y="30384195"/>
              <a:ext cx="443225" cy="309733"/>
            </a:xfrm>
            <a:prstGeom prst="curvedConnector3">
              <a:avLst>
                <a:gd name="adj1" fmla="val 257487"/>
              </a:avLst>
            </a:prstGeom>
            <a:ln w="635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/>
            <p:nvPr/>
          </p:nvCxnSpPr>
          <p:spPr>
            <a:xfrm rot="10800000">
              <a:off x="15157851" y="30384195"/>
              <a:ext cx="443225" cy="309733"/>
            </a:xfrm>
            <a:prstGeom prst="curvedConnector3">
              <a:avLst>
                <a:gd name="adj1" fmla="val 257487"/>
              </a:avLst>
            </a:prstGeom>
            <a:ln w="635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14262263" y="18566647"/>
              <a:ext cx="384581" cy="4929526"/>
            </a:xfrm>
            <a:prstGeom prst="rect">
              <a:avLst/>
            </a:prstGeom>
            <a:solidFill>
              <a:srgbClr val="FFF2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368656" y="18538348"/>
              <a:ext cx="377145" cy="6757633"/>
            </a:xfrm>
            <a:prstGeom prst="rect">
              <a:avLst/>
            </a:prstGeom>
            <a:solidFill>
              <a:srgbClr val="FFF2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9402421" y="13080004"/>
              <a:ext cx="303040" cy="9100839"/>
            </a:xfrm>
            <a:prstGeom prst="rect">
              <a:avLst/>
            </a:prstGeom>
            <a:solidFill>
              <a:srgbClr val="FFF2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4277916" y="24579725"/>
              <a:ext cx="369540" cy="694621"/>
            </a:xfrm>
            <a:prstGeom prst="rect">
              <a:avLst/>
            </a:prstGeom>
            <a:solidFill>
              <a:srgbClr val="FFF2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6071116" y="24614845"/>
              <a:ext cx="380593" cy="2698090"/>
            </a:xfrm>
            <a:prstGeom prst="rect">
              <a:avLst/>
            </a:prstGeom>
            <a:solidFill>
              <a:srgbClr val="FFF2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6108753" y="22195408"/>
              <a:ext cx="380593" cy="1274717"/>
            </a:xfrm>
            <a:prstGeom prst="rect">
              <a:avLst/>
            </a:prstGeom>
            <a:solidFill>
              <a:srgbClr val="FFF2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19139781" y="18816953"/>
              <a:ext cx="309427" cy="5317346"/>
            </a:xfrm>
            <a:prstGeom prst="rect">
              <a:avLst/>
            </a:prstGeom>
            <a:solidFill>
              <a:srgbClr val="FFF2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16061074" y="21298943"/>
              <a:ext cx="784864" cy="2168932"/>
            </a:xfrm>
            <a:custGeom>
              <a:avLst/>
              <a:gdLst>
                <a:gd name="connsiteX0" fmla="*/ 194209 w 194209"/>
                <a:gd name="connsiteY0" fmla="*/ 0 h 574534"/>
                <a:gd name="connsiteX1" fmla="*/ 24277 w 194209"/>
                <a:gd name="connsiteY1" fmla="*/ 113288 h 574534"/>
                <a:gd name="connsiteX2" fmla="*/ 0 w 194209"/>
                <a:gd name="connsiteY2" fmla="*/ 574534 h 574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209" h="574534">
                  <a:moveTo>
                    <a:pt x="194209" y="0"/>
                  </a:moveTo>
                  <a:cubicBezTo>
                    <a:pt x="125427" y="8766"/>
                    <a:pt x="56645" y="17532"/>
                    <a:pt x="24277" y="113288"/>
                  </a:cubicBezTo>
                  <a:cubicBezTo>
                    <a:pt x="-8091" y="209044"/>
                    <a:pt x="2697" y="485522"/>
                    <a:pt x="0" y="574534"/>
                  </a:cubicBezTo>
                </a:path>
              </a:pathLst>
            </a:custGeom>
            <a:solidFill>
              <a:srgbClr val="FFF2CD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16498944" y="21665522"/>
              <a:ext cx="621351" cy="1802353"/>
            </a:xfrm>
            <a:custGeom>
              <a:avLst/>
              <a:gdLst>
                <a:gd name="connsiteX0" fmla="*/ 145656 w 145656"/>
                <a:gd name="connsiteY0" fmla="*/ 1856 h 438826"/>
                <a:gd name="connsiteX1" fmla="*/ 24276 w 145656"/>
                <a:gd name="connsiteY1" fmla="*/ 66593 h 438826"/>
                <a:gd name="connsiteX2" fmla="*/ 0 w 145656"/>
                <a:gd name="connsiteY2" fmla="*/ 438826 h 43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56" h="438826">
                  <a:moveTo>
                    <a:pt x="145656" y="1856"/>
                  </a:moveTo>
                  <a:cubicBezTo>
                    <a:pt x="97104" y="-2190"/>
                    <a:pt x="48552" y="-6235"/>
                    <a:pt x="24276" y="66593"/>
                  </a:cubicBezTo>
                  <a:cubicBezTo>
                    <a:pt x="0" y="139421"/>
                    <a:pt x="0" y="438826"/>
                    <a:pt x="0" y="438826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flipV="1">
              <a:off x="22038225" y="21473878"/>
              <a:ext cx="2281523" cy="1748"/>
            </a:xfrm>
            <a:prstGeom prst="straightConnector1">
              <a:avLst/>
            </a:prstGeom>
            <a:ln w="1270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2091987" y="20344326"/>
              <a:ext cx="2486800" cy="1021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latin typeface="Arial" charset="0"/>
                  <a:ea typeface="Arial" charset="0"/>
                  <a:cs typeface="Arial" charset="0"/>
                </a:rPr>
                <a:t>waste 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10432331" y="28860423"/>
              <a:ext cx="2074470" cy="0"/>
            </a:xfrm>
            <a:prstGeom prst="line">
              <a:avLst/>
            </a:prstGeom>
            <a:ln w="12700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>
              <a:off x="5021035" y="23424450"/>
              <a:ext cx="10873690" cy="0"/>
            </a:xfrm>
            <a:prstGeom prst="line">
              <a:avLst/>
            </a:prstGeom>
            <a:ln w="127000">
              <a:solidFill>
                <a:schemeClr val="bg1">
                  <a:lumMod val="8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6049572" y="24522782"/>
              <a:ext cx="11502" cy="2808856"/>
            </a:xfrm>
            <a:prstGeom prst="line">
              <a:avLst/>
            </a:prstGeom>
            <a:solidFill>
              <a:srgbClr val="FFF2CD"/>
            </a:solidFill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6468650" y="24505609"/>
              <a:ext cx="0" cy="2826028"/>
            </a:xfrm>
            <a:prstGeom prst="line">
              <a:avLst/>
            </a:prstGeom>
            <a:solidFill>
              <a:srgbClr val="FFF2CD"/>
            </a:solidFill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4040039" y="21665522"/>
              <a:ext cx="1520835" cy="7164353"/>
            </a:xfrm>
            <a:prstGeom prst="rect">
              <a:avLst/>
            </a:prstGeom>
            <a:solidFill>
              <a:srgbClr val="FFF2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 flipH="1">
              <a:off x="5560874" y="19562601"/>
              <a:ext cx="290503" cy="2102920"/>
            </a:xfrm>
            <a:custGeom>
              <a:avLst/>
              <a:gdLst>
                <a:gd name="connsiteX0" fmla="*/ 0 w 74402"/>
                <a:gd name="connsiteY0" fmla="*/ 0 h 557048"/>
                <a:gd name="connsiteX1" fmla="*/ 63063 w 74402"/>
                <a:gd name="connsiteY1" fmla="*/ 115614 h 557048"/>
                <a:gd name="connsiteX2" fmla="*/ 73573 w 74402"/>
                <a:gd name="connsiteY2" fmla="*/ 557048 h 557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02" h="557048">
                  <a:moveTo>
                    <a:pt x="0" y="0"/>
                  </a:moveTo>
                  <a:cubicBezTo>
                    <a:pt x="25400" y="11386"/>
                    <a:pt x="50801" y="22773"/>
                    <a:pt x="63063" y="115614"/>
                  </a:cubicBezTo>
                  <a:cubicBezTo>
                    <a:pt x="75325" y="208455"/>
                    <a:pt x="75325" y="486979"/>
                    <a:pt x="73573" y="557048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 flipH="1">
              <a:off x="5560874" y="21665522"/>
              <a:ext cx="2964970" cy="7194901"/>
            </a:xfrm>
            <a:custGeom>
              <a:avLst/>
              <a:gdLst>
                <a:gd name="connsiteX0" fmla="*/ 888989 w 888989"/>
                <a:gd name="connsiteY0" fmla="*/ 0 h 3136900"/>
                <a:gd name="connsiteX1" fmla="*/ 25389 w 888989"/>
                <a:gd name="connsiteY1" fmla="*/ 2743200 h 3136900"/>
                <a:gd name="connsiteX2" fmla="*/ 228589 w 888989"/>
                <a:gd name="connsiteY2" fmla="*/ 3136900 h 313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989" h="3136900">
                  <a:moveTo>
                    <a:pt x="888989" y="0"/>
                  </a:moveTo>
                  <a:cubicBezTo>
                    <a:pt x="512222" y="1110191"/>
                    <a:pt x="135456" y="2220383"/>
                    <a:pt x="25389" y="2743200"/>
                  </a:cubicBezTo>
                  <a:cubicBezTo>
                    <a:pt x="-84678" y="3266017"/>
                    <a:pt x="196839" y="3073400"/>
                    <a:pt x="228589" y="3136900"/>
                  </a:cubicBezTo>
                </a:path>
              </a:pathLst>
            </a:custGeom>
            <a:solidFill>
              <a:srgbClr val="FFF2CD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3730186" y="19562601"/>
              <a:ext cx="309853" cy="2102920"/>
            </a:xfrm>
            <a:custGeom>
              <a:avLst/>
              <a:gdLst>
                <a:gd name="connsiteX0" fmla="*/ 0 w 74402"/>
                <a:gd name="connsiteY0" fmla="*/ 0 h 557048"/>
                <a:gd name="connsiteX1" fmla="*/ 63063 w 74402"/>
                <a:gd name="connsiteY1" fmla="*/ 115614 h 557048"/>
                <a:gd name="connsiteX2" fmla="*/ 73573 w 74402"/>
                <a:gd name="connsiteY2" fmla="*/ 557048 h 557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02" h="557048">
                  <a:moveTo>
                    <a:pt x="0" y="0"/>
                  </a:moveTo>
                  <a:cubicBezTo>
                    <a:pt x="25400" y="11386"/>
                    <a:pt x="50801" y="22773"/>
                    <a:pt x="63063" y="115614"/>
                  </a:cubicBezTo>
                  <a:cubicBezTo>
                    <a:pt x="75325" y="208455"/>
                    <a:pt x="75325" y="486979"/>
                    <a:pt x="73573" y="557048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1083722" y="21665522"/>
              <a:ext cx="2956317" cy="7194901"/>
            </a:xfrm>
            <a:custGeom>
              <a:avLst/>
              <a:gdLst>
                <a:gd name="connsiteX0" fmla="*/ 888989 w 888989"/>
                <a:gd name="connsiteY0" fmla="*/ 0 h 3136900"/>
                <a:gd name="connsiteX1" fmla="*/ 25389 w 888989"/>
                <a:gd name="connsiteY1" fmla="*/ 2743200 h 3136900"/>
                <a:gd name="connsiteX2" fmla="*/ 228589 w 888989"/>
                <a:gd name="connsiteY2" fmla="*/ 3136900 h 313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989" h="3136900">
                  <a:moveTo>
                    <a:pt x="888989" y="0"/>
                  </a:moveTo>
                  <a:cubicBezTo>
                    <a:pt x="512222" y="1110191"/>
                    <a:pt x="135456" y="2220383"/>
                    <a:pt x="25389" y="2743200"/>
                  </a:cubicBezTo>
                  <a:cubicBezTo>
                    <a:pt x="-84678" y="3266017"/>
                    <a:pt x="196839" y="3073400"/>
                    <a:pt x="228589" y="3136900"/>
                  </a:cubicBezTo>
                </a:path>
              </a:pathLst>
            </a:custGeom>
            <a:solidFill>
              <a:srgbClr val="FFF2CD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riangle 80"/>
            <p:cNvSpPr/>
            <p:nvPr/>
          </p:nvSpPr>
          <p:spPr>
            <a:xfrm>
              <a:off x="5475020" y="21665506"/>
              <a:ext cx="2375820" cy="7133824"/>
            </a:xfrm>
            <a:prstGeom prst="triangle">
              <a:avLst>
                <a:gd name="adj" fmla="val 3869"/>
              </a:avLst>
            </a:prstGeom>
            <a:solidFill>
              <a:srgbClr val="FFF2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riangle 81"/>
            <p:cNvSpPr/>
            <p:nvPr/>
          </p:nvSpPr>
          <p:spPr>
            <a:xfrm flipH="1">
              <a:off x="1678437" y="21657975"/>
              <a:ext cx="2421269" cy="7133824"/>
            </a:xfrm>
            <a:prstGeom prst="triangle">
              <a:avLst>
                <a:gd name="adj" fmla="val 0"/>
              </a:avLst>
            </a:prstGeom>
            <a:solidFill>
              <a:srgbClr val="FFF2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>
              <a:stCxn id="60" idx="2"/>
            </p:cNvCxnSpPr>
            <p:nvPr/>
          </p:nvCxnSpPr>
          <p:spPr>
            <a:xfrm>
              <a:off x="4343838" y="19595607"/>
              <a:ext cx="65457" cy="357493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768704" y="19578434"/>
              <a:ext cx="31688" cy="359210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843887" y="27504168"/>
              <a:ext cx="6492567" cy="1021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latin typeface="Arial" charset="0"/>
                  <a:ea typeface="Arial" charset="0"/>
                  <a:cs typeface="Arial" charset="0"/>
                </a:rPr>
                <a:t>LB + </a:t>
              </a:r>
              <a:r>
                <a:rPr lang="en-US" sz="80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tetracycline</a:t>
              </a: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14021996" y="28333808"/>
              <a:ext cx="1516899" cy="1073195"/>
              <a:chOff x="17892601" y="21254451"/>
              <a:chExt cx="204366" cy="164157"/>
            </a:xfrm>
          </p:grpSpPr>
          <p:sp>
            <p:nvSpPr>
              <p:cNvPr id="99" name="Rounded Rectangle 98"/>
              <p:cNvSpPr/>
              <p:nvPr/>
            </p:nvSpPr>
            <p:spPr>
              <a:xfrm rot="2700000">
                <a:off x="17945601" y="21319889"/>
                <a:ext cx="45719" cy="15172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 99"/>
              <p:cNvSpPr/>
              <p:nvPr/>
            </p:nvSpPr>
            <p:spPr>
              <a:xfrm>
                <a:off x="18015406" y="21254451"/>
                <a:ext cx="45719" cy="80600"/>
              </a:xfrm>
              <a:custGeom>
                <a:avLst/>
                <a:gdLst>
                  <a:gd name="connsiteX0" fmla="*/ 0 w 243463"/>
                  <a:gd name="connsiteY0" fmla="*/ 618699 h 618699"/>
                  <a:gd name="connsiteX1" fmla="*/ 59141 w 243463"/>
                  <a:gd name="connsiteY1" fmla="*/ 427630 h 618699"/>
                  <a:gd name="connsiteX2" fmla="*/ 227463 w 243463"/>
                  <a:gd name="connsiteY2" fmla="*/ 245660 h 618699"/>
                  <a:gd name="connsiteX3" fmla="*/ 236561 w 243463"/>
                  <a:gd name="connsiteY3" fmla="*/ 0 h 618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3463" h="618699">
                    <a:moveTo>
                      <a:pt x="0" y="618699"/>
                    </a:moveTo>
                    <a:cubicBezTo>
                      <a:pt x="10615" y="554251"/>
                      <a:pt x="21231" y="489803"/>
                      <a:pt x="59141" y="427630"/>
                    </a:cubicBezTo>
                    <a:cubicBezTo>
                      <a:pt x="97051" y="365457"/>
                      <a:pt x="197893" y="316932"/>
                      <a:pt x="227463" y="245660"/>
                    </a:cubicBezTo>
                    <a:cubicBezTo>
                      <a:pt x="257033" y="174388"/>
                      <a:pt x="236561" y="0"/>
                      <a:pt x="236561" y="0"/>
                    </a:cubicBezTo>
                  </a:path>
                </a:pathLst>
              </a:custGeom>
              <a:noFill/>
              <a:ln w="6350">
                <a:solidFill>
                  <a:schemeClr val="bg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reeform 100"/>
              <p:cNvSpPr/>
              <p:nvPr/>
            </p:nvSpPr>
            <p:spPr>
              <a:xfrm>
                <a:off x="18025283" y="21298651"/>
                <a:ext cx="71684" cy="45719"/>
              </a:xfrm>
              <a:custGeom>
                <a:avLst/>
                <a:gdLst>
                  <a:gd name="connsiteX0" fmla="*/ 0 w 243463"/>
                  <a:gd name="connsiteY0" fmla="*/ 618699 h 618699"/>
                  <a:gd name="connsiteX1" fmla="*/ 59141 w 243463"/>
                  <a:gd name="connsiteY1" fmla="*/ 427630 h 618699"/>
                  <a:gd name="connsiteX2" fmla="*/ 227463 w 243463"/>
                  <a:gd name="connsiteY2" fmla="*/ 245660 h 618699"/>
                  <a:gd name="connsiteX3" fmla="*/ 236561 w 243463"/>
                  <a:gd name="connsiteY3" fmla="*/ 0 h 618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3463" h="618699">
                    <a:moveTo>
                      <a:pt x="0" y="618699"/>
                    </a:moveTo>
                    <a:cubicBezTo>
                      <a:pt x="10615" y="554251"/>
                      <a:pt x="21231" y="489803"/>
                      <a:pt x="59141" y="427630"/>
                    </a:cubicBezTo>
                    <a:cubicBezTo>
                      <a:pt x="97051" y="365457"/>
                      <a:pt x="197893" y="316932"/>
                      <a:pt x="227463" y="245660"/>
                    </a:cubicBezTo>
                    <a:cubicBezTo>
                      <a:pt x="257033" y="174388"/>
                      <a:pt x="236561" y="0"/>
                      <a:pt x="236561" y="0"/>
                    </a:cubicBezTo>
                  </a:path>
                </a:pathLst>
              </a:custGeom>
              <a:noFill/>
              <a:ln w="6350">
                <a:solidFill>
                  <a:schemeClr val="bg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3" name="Straight Connector 62"/>
            <p:cNvCxnSpPr/>
            <p:nvPr/>
          </p:nvCxnSpPr>
          <p:spPr>
            <a:xfrm flipV="1">
              <a:off x="17074854" y="21639798"/>
              <a:ext cx="4878311" cy="1732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372766" y="17781925"/>
              <a:ext cx="8273760" cy="0"/>
            </a:xfrm>
            <a:prstGeom prst="lin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4666631" y="19578430"/>
              <a:ext cx="0" cy="3926108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reeform 69"/>
            <p:cNvSpPr/>
            <p:nvPr/>
          </p:nvSpPr>
          <p:spPr>
            <a:xfrm>
              <a:off x="4766562" y="17777980"/>
              <a:ext cx="621351" cy="1802353"/>
            </a:xfrm>
            <a:custGeom>
              <a:avLst/>
              <a:gdLst>
                <a:gd name="connsiteX0" fmla="*/ 145656 w 145656"/>
                <a:gd name="connsiteY0" fmla="*/ 1856 h 438826"/>
                <a:gd name="connsiteX1" fmla="*/ 24276 w 145656"/>
                <a:gd name="connsiteY1" fmla="*/ 66593 h 438826"/>
                <a:gd name="connsiteX2" fmla="*/ 0 w 145656"/>
                <a:gd name="connsiteY2" fmla="*/ 438826 h 43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56" h="438826">
                  <a:moveTo>
                    <a:pt x="145656" y="1856"/>
                  </a:moveTo>
                  <a:cubicBezTo>
                    <a:pt x="97104" y="-2190"/>
                    <a:pt x="48552" y="-6235"/>
                    <a:pt x="24276" y="66593"/>
                  </a:cubicBezTo>
                  <a:cubicBezTo>
                    <a:pt x="0" y="139421"/>
                    <a:pt x="0" y="438826"/>
                    <a:pt x="0" y="438826"/>
                  </a:cubicBezTo>
                </a:path>
              </a:pathLst>
            </a:custGeom>
            <a:solidFill>
              <a:schemeClr val="bg1"/>
            </a:solidFill>
            <a:ln w="6350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10088624" y="17214423"/>
              <a:ext cx="812987" cy="76937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635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10207681" y="17327095"/>
              <a:ext cx="574872" cy="544028"/>
            </a:xfrm>
            <a:prstGeom prst="line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10207681" y="17327095"/>
              <a:ext cx="574872" cy="544028"/>
            </a:xfrm>
            <a:prstGeom prst="line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843889" y="28829875"/>
              <a:ext cx="5919561" cy="0"/>
            </a:xfrm>
            <a:prstGeom prst="line">
              <a:avLst/>
            </a:prstGeom>
            <a:solidFill>
              <a:schemeClr val="accent6"/>
            </a:solidFill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4249751" y="19582741"/>
              <a:ext cx="0" cy="3926108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6806833" y="21303261"/>
              <a:ext cx="5122375" cy="1007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 27"/>
            <p:cNvSpPr/>
            <p:nvPr/>
          </p:nvSpPr>
          <p:spPr>
            <a:xfrm flipH="1">
              <a:off x="13890594" y="17426675"/>
              <a:ext cx="776033" cy="2168932"/>
            </a:xfrm>
            <a:custGeom>
              <a:avLst/>
              <a:gdLst>
                <a:gd name="connsiteX0" fmla="*/ 194209 w 194209"/>
                <a:gd name="connsiteY0" fmla="*/ 0 h 574534"/>
                <a:gd name="connsiteX1" fmla="*/ 24277 w 194209"/>
                <a:gd name="connsiteY1" fmla="*/ 113288 h 574534"/>
                <a:gd name="connsiteX2" fmla="*/ 0 w 194209"/>
                <a:gd name="connsiteY2" fmla="*/ 574534 h 574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209" h="574534">
                  <a:moveTo>
                    <a:pt x="194209" y="0"/>
                  </a:moveTo>
                  <a:cubicBezTo>
                    <a:pt x="125427" y="8766"/>
                    <a:pt x="56645" y="17532"/>
                    <a:pt x="24277" y="113288"/>
                  </a:cubicBezTo>
                  <a:cubicBezTo>
                    <a:pt x="-8091" y="209044"/>
                    <a:pt x="2697" y="485522"/>
                    <a:pt x="0" y="574534"/>
                  </a:cubicBezTo>
                </a:path>
              </a:pathLst>
            </a:custGeom>
            <a:solidFill>
              <a:srgbClr val="FFF2CD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flipH="1">
              <a:off x="13613819" y="17780392"/>
              <a:ext cx="628217" cy="1802353"/>
            </a:xfrm>
            <a:custGeom>
              <a:avLst/>
              <a:gdLst>
                <a:gd name="connsiteX0" fmla="*/ 145656 w 145656"/>
                <a:gd name="connsiteY0" fmla="*/ 1856 h 438826"/>
                <a:gd name="connsiteX1" fmla="*/ 24276 w 145656"/>
                <a:gd name="connsiteY1" fmla="*/ 66593 h 438826"/>
                <a:gd name="connsiteX2" fmla="*/ 0 w 145656"/>
                <a:gd name="connsiteY2" fmla="*/ 438826 h 43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56" h="438826">
                  <a:moveTo>
                    <a:pt x="145656" y="1856"/>
                  </a:moveTo>
                  <a:cubicBezTo>
                    <a:pt x="97104" y="-2190"/>
                    <a:pt x="48552" y="-6235"/>
                    <a:pt x="24276" y="66593"/>
                  </a:cubicBezTo>
                  <a:cubicBezTo>
                    <a:pt x="0" y="139421"/>
                    <a:pt x="0" y="438826"/>
                    <a:pt x="0" y="438826"/>
                  </a:cubicBezTo>
                </a:path>
              </a:pathLst>
            </a:cu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883696" y="16319870"/>
              <a:ext cx="6110945" cy="926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latin typeface="Arial" charset="0"/>
                  <a:ea typeface="Arial" charset="0"/>
                  <a:cs typeface="Arial" charset="0"/>
                </a:rPr>
                <a:t>keep OD constant </a:t>
              </a: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14621790" y="28698581"/>
              <a:ext cx="1516899" cy="1073195"/>
              <a:chOff x="17892601" y="21254451"/>
              <a:chExt cx="204366" cy="164157"/>
            </a:xfrm>
          </p:grpSpPr>
          <p:sp>
            <p:nvSpPr>
              <p:cNvPr id="140" name="Rounded Rectangle 139"/>
              <p:cNvSpPr/>
              <p:nvPr/>
            </p:nvSpPr>
            <p:spPr>
              <a:xfrm rot="2700000">
                <a:off x="17945601" y="21319889"/>
                <a:ext cx="45719" cy="15172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 140"/>
              <p:cNvSpPr/>
              <p:nvPr/>
            </p:nvSpPr>
            <p:spPr>
              <a:xfrm>
                <a:off x="18015406" y="21254451"/>
                <a:ext cx="45719" cy="80600"/>
              </a:xfrm>
              <a:custGeom>
                <a:avLst/>
                <a:gdLst>
                  <a:gd name="connsiteX0" fmla="*/ 0 w 243463"/>
                  <a:gd name="connsiteY0" fmla="*/ 618699 h 618699"/>
                  <a:gd name="connsiteX1" fmla="*/ 59141 w 243463"/>
                  <a:gd name="connsiteY1" fmla="*/ 427630 h 618699"/>
                  <a:gd name="connsiteX2" fmla="*/ 227463 w 243463"/>
                  <a:gd name="connsiteY2" fmla="*/ 245660 h 618699"/>
                  <a:gd name="connsiteX3" fmla="*/ 236561 w 243463"/>
                  <a:gd name="connsiteY3" fmla="*/ 0 h 618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3463" h="618699">
                    <a:moveTo>
                      <a:pt x="0" y="618699"/>
                    </a:moveTo>
                    <a:cubicBezTo>
                      <a:pt x="10615" y="554251"/>
                      <a:pt x="21231" y="489803"/>
                      <a:pt x="59141" y="427630"/>
                    </a:cubicBezTo>
                    <a:cubicBezTo>
                      <a:pt x="97051" y="365457"/>
                      <a:pt x="197893" y="316932"/>
                      <a:pt x="227463" y="245660"/>
                    </a:cubicBezTo>
                    <a:cubicBezTo>
                      <a:pt x="257033" y="174388"/>
                      <a:pt x="236561" y="0"/>
                      <a:pt x="236561" y="0"/>
                    </a:cubicBezTo>
                  </a:path>
                </a:pathLst>
              </a:custGeom>
              <a:noFill/>
              <a:ln w="6350">
                <a:solidFill>
                  <a:schemeClr val="bg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reeform 141"/>
              <p:cNvSpPr/>
              <p:nvPr/>
            </p:nvSpPr>
            <p:spPr>
              <a:xfrm>
                <a:off x="18025283" y="21298651"/>
                <a:ext cx="71684" cy="45719"/>
              </a:xfrm>
              <a:custGeom>
                <a:avLst/>
                <a:gdLst>
                  <a:gd name="connsiteX0" fmla="*/ 0 w 243463"/>
                  <a:gd name="connsiteY0" fmla="*/ 618699 h 618699"/>
                  <a:gd name="connsiteX1" fmla="*/ 59141 w 243463"/>
                  <a:gd name="connsiteY1" fmla="*/ 427630 h 618699"/>
                  <a:gd name="connsiteX2" fmla="*/ 227463 w 243463"/>
                  <a:gd name="connsiteY2" fmla="*/ 245660 h 618699"/>
                  <a:gd name="connsiteX3" fmla="*/ 236561 w 243463"/>
                  <a:gd name="connsiteY3" fmla="*/ 0 h 618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3463" h="618699">
                    <a:moveTo>
                      <a:pt x="0" y="618699"/>
                    </a:moveTo>
                    <a:cubicBezTo>
                      <a:pt x="10615" y="554251"/>
                      <a:pt x="21231" y="489803"/>
                      <a:pt x="59141" y="427630"/>
                    </a:cubicBezTo>
                    <a:cubicBezTo>
                      <a:pt x="97051" y="365457"/>
                      <a:pt x="197893" y="316932"/>
                      <a:pt x="227463" y="245660"/>
                    </a:cubicBezTo>
                    <a:cubicBezTo>
                      <a:pt x="257033" y="174388"/>
                      <a:pt x="236561" y="0"/>
                      <a:pt x="236561" y="0"/>
                    </a:cubicBezTo>
                  </a:path>
                </a:pathLst>
              </a:custGeom>
              <a:noFill/>
              <a:ln w="6350">
                <a:solidFill>
                  <a:schemeClr val="bg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15577660" y="28674323"/>
              <a:ext cx="1516899" cy="1073195"/>
              <a:chOff x="17892601" y="21254451"/>
              <a:chExt cx="204366" cy="164157"/>
            </a:xfrm>
          </p:grpSpPr>
          <p:sp>
            <p:nvSpPr>
              <p:cNvPr id="144" name="Rounded Rectangle 143"/>
              <p:cNvSpPr/>
              <p:nvPr/>
            </p:nvSpPr>
            <p:spPr>
              <a:xfrm rot="2700000">
                <a:off x="17945601" y="21319889"/>
                <a:ext cx="45719" cy="15172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reeform 144"/>
              <p:cNvSpPr/>
              <p:nvPr/>
            </p:nvSpPr>
            <p:spPr>
              <a:xfrm>
                <a:off x="18015406" y="21254451"/>
                <a:ext cx="45719" cy="80600"/>
              </a:xfrm>
              <a:custGeom>
                <a:avLst/>
                <a:gdLst>
                  <a:gd name="connsiteX0" fmla="*/ 0 w 243463"/>
                  <a:gd name="connsiteY0" fmla="*/ 618699 h 618699"/>
                  <a:gd name="connsiteX1" fmla="*/ 59141 w 243463"/>
                  <a:gd name="connsiteY1" fmla="*/ 427630 h 618699"/>
                  <a:gd name="connsiteX2" fmla="*/ 227463 w 243463"/>
                  <a:gd name="connsiteY2" fmla="*/ 245660 h 618699"/>
                  <a:gd name="connsiteX3" fmla="*/ 236561 w 243463"/>
                  <a:gd name="connsiteY3" fmla="*/ 0 h 618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3463" h="618699">
                    <a:moveTo>
                      <a:pt x="0" y="618699"/>
                    </a:moveTo>
                    <a:cubicBezTo>
                      <a:pt x="10615" y="554251"/>
                      <a:pt x="21231" y="489803"/>
                      <a:pt x="59141" y="427630"/>
                    </a:cubicBezTo>
                    <a:cubicBezTo>
                      <a:pt x="97051" y="365457"/>
                      <a:pt x="197893" y="316932"/>
                      <a:pt x="227463" y="245660"/>
                    </a:cubicBezTo>
                    <a:cubicBezTo>
                      <a:pt x="257033" y="174388"/>
                      <a:pt x="236561" y="0"/>
                      <a:pt x="236561" y="0"/>
                    </a:cubicBezTo>
                  </a:path>
                </a:pathLst>
              </a:custGeom>
              <a:noFill/>
              <a:ln w="6350">
                <a:solidFill>
                  <a:schemeClr val="bg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 145"/>
              <p:cNvSpPr/>
              <p:nvPr/>
            </p:nvSpPr>
            <p:spPr>
              <a:xfrm>
                <a:off x="18025283" y="21298651"/>
                <a:ext cx="71684" cy="45719"/>
              </a:xfrm>
              <a:custGeom>
                <a:avLst/>
                <a:gdLst>
                  <a:gd name="connsiteX0" fmla="*/ 0 w 243463"/>
                  <a:gd name="connsiteY0" fmla="*/ 618699 h 618699"/>
                  <a:gd name="connsiteX1" fmla="*/ 59141 w 243463"/>
                  <a:gd name="connsiteY1" fmla="*/ 427630 h 618699"/>
                  <a:gd name="connsiteX2" fmla="*/ 227463 w 243463"/>
                  <a:gd name="connsiteY2" fmla="*/ 245660 h 618699"/>
                  <a:gd name="connsiteX3" fmla="*/ 236561 w 243463"/>
                  <a:gd name="connsiteY3" fmla="*/ 0 h 618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3463" h="618699">
                    <a:moveTo>
                      <a:pt x="0" y="618699"/>
                    </a:moveTo>
                    <a:cubicBezTo>
                      <a:pt x="10615" y="554251"/>
                      <a:pt x="21231" y="489803"/>
                      <a:pt x="59141" y="427630"/>
                    </a:cubicBezTo>
                    <a:cubicBezTo>
                      <a:pt x="97051" y="365457"/>
                      <a:pt x="197893" y="316932"/>
                      <a:pt x="227463" y="245660"/>
                    </a:cubicBezTo>
                    <a:cubicBezTo>
                      <a:pt x="257033" y="174388"/>
                      <a:pt x="236561" y="0"/>
                      <a:pt x="236561" y="0"/>
                    </a:cubicBezTo>
                  </a:path>
                </a:pathLst>
              </a:custGeom>
              <a:noFill/>
              <a:ln w="6350">
                <a:solidFill>
                  <a:schemeClr val="bg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TextBox 84"/>
          <p:cNvSpPr txBox="1"/>
          <p:nvPr/>
        </p:nvSpPr>
        <p:spPr>
          <a:xfrm>
            <a:off x="10286997" y="17191544"/>
            <a:ext cx="5504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smtClean="0">
                <a:latin typeface="Arial" charset="0"/>
                <a:ea typeface="Arial" charset="0"/>
                <a:cs typeface="Arial" charset="0"/>
              </a:rPr>
              <a:t>OD </a:t>
            </a:r>
            <a:r>
              <a:rPr lang="en-US" altLang="zh-CN" sz="7200" smtClean="0">
                <a:latin typeface="Arial" charset="0"/>
                <a:ea typeface="Arial" charset="0"/>
                <a:cs typeface="Arial" charset="0"/>
              </a:rPr>
              <a:t>detector</a:t>
            </a:r>
            <a:endParaRPr lang="en-US" sz="7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73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9206</TotalTime>
  <Words>10</Words>
  <Application>Microsoft Macintosh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Carnahan</dc:creator>
  <cp:lastModifiedBy>Han Mei</cp:lastModifiedBy>
  <cp:revision>192</cp:revision>
  <cp:lastPrinted>2018-06-06T17:12:49Z</cp:lastPrinted>
  <dcterms:created xsi:type="dcterms:W3CDTF">2017-04-22T14:09:53Z</dcterms:created>
  <dcterms:modified xsi:type="dcterms:W3CDTF">2018-06-10T17:41:33Z</dcterms:modified>
</cp:coreProperties>
</file>