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2C3F1-9613-D74E-8132-367B4BC76141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BCE5-36E8-7249-AEB3-A745D2D51B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80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14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6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67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6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54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28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54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50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38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16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07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5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139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1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9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4" y="766258"/>
            <a:ext cx="2781300" cy="53486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371017" y="537809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97" y="766258"/>
            <a:ext cx="2781300" cy="534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10" y="766258"/>
            <a:ext cx="2781300" cy="5348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2318508"/>
            <a:ext cx="2772386" cy="6329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3968818"/>
            <a:ext cx="2772386" cy="63292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841246" y="537809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8209226" y="53780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Network(L2)</a:t>
            </a:r>
            <a:endParaRPr kumimoji="1" lang="ko-KR" altLang="en-US" sz="1000" b="1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8029574" y="289544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8029574" y="454575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364792" y="1165769"/>
            <a:ext cx="385285" cy="45719"/>
            <a:chOff x="2794000" y="1557655"/>
            <a:chExt cx="385285" cy="4571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2794000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78892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63783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48674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33566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619070" y="1156466"/>
            <a:ext cx="215502" cy="45719"/>
            <a:chOff x="3116183" y="1710055"/>
            <a:chExt cx="215502" cy="457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직사각형 29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449843" y="1165768"/>
            <a:ext cx="130611" cy="45719"/>
            <a:chOff x="3201074" y="1710055"/>
            <a:chExt cx="130611" cy="457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직사각형 3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797" y="3974821"/>
            <a:ext cx="2781300" cy="7577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11" y="2318508"/>
            <a:ext cx="2772386" cy="63292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797" y="5449057"/>
            <a:ext cx="2781300" cy="757726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430804" y="4687996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4430804" y="6160128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Storage</a:t>
            </a:r>
            <a:endParaRPr kumimoji="1" lang="ko-KR" altLang="en-US" sz="1000" b="1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4439718" y="2895446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16947" y="6468393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1</a:t>
            </a:r>
            <a:r>
              <a:rPr kumimoji="1" lang="ko-KR" altLang="en-US" sz="1100" b="1" dirty="0" smtClean="0"/>
              <a:t> </a:t>
            </a:r>
            <a:r>
              <a:rPr kumimoji="1" lang="en-US" altLang="ko-KR" sz="1100" b="1" dirty="0" err="1" smtClean="0"/>
              <a:t>wiseCLOUD</a:t>
            </a:r>
            <a:r>
              <a:rPr kumimoji="1" lang="ko-KR" altLang="en-US" sz="1100" b="1" dirty="0" smtClean="0"/>
              <a:t>의 아키텍처</a:t>
            </a:r>
            <a:endParaRPr kumimoji="1" lang="ko-KR" altLang="en-US" sz="11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577986" y="2665318"/>
            <a:ext cx="130610" cy="45719"/>
            <a:chOff x="3116183" y="1710055"/>
            <a:chExt cx="130610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172410" y="2665318"/>
            <a:ext cx="215502" cy="45719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172410" y="4319544"/>
            <a:ext cx="215502" cy="45719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625744" y="5700105"/>
            <a:ext cx="300394" cy="47079"/>
            <a:chOff x="4625744" y="5700105"/>
            <a:chExt cx="300394" cy="47079"/>
          </a:xfrm>
        </p:grpSpPr>
        <p:sp>
          <p:nvSpPr>
            <p:cNvPr id="74" name="직사각형 73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25744" y="4225869"/>
            <a:ext cx="300394" cy="47079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1273140" y="2326000"/>
            <a:ext cx="4489977" cy="2260952"/>
          </a:xfrm>
          <a:prstGeom prst="bentConnector3">
            <a:avLst>
              <a:gd name="adj1" fmla="val 89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052704" y="1631328"/>
            <a:ext cx="3015741" cy="2176060"/>
          </a:xfrm>
          <a:prstGeom prst="bentConnector3">
            <a:avLst>
              <a:gd name="adj1" fmla="val 8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394671" y="459143"/>
            <a:ext cx="1453830" cy="2958520"/>
          </a:xfrm>
          <a:prstGeom prst="bentConnector3">
            <a:avLst>
              <a:gd name="adj1" fmla="val 67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322324" y="-553402"/>
            <a:ext cx="3108056" cy="6637835"/>
          </a:xfrm>
          <a:prstGeom prst="bentConnector3">
            <a:avLst>
              <a:gd name="adj1" fmla="val 75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234329" y="-1295623"/>
            <a:ext cx="1453830" cy="6468052"/>
          </a:xfrm>
          <a:prstGeom prst="bentConnector3">
            <a:avLst>
              <a:gd name="adj1" fmla="val 60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432267" y="1411847"/>
            <a:ext cx="1463133" cy="1043807"/>
          </a:xfrm>
          <a:prstGeom prst="bentConnector3">
            <a:avLst>
              <a:gd name="adj1" fmla="val 538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301092" y="627913"/>
            <a:ext cx="1449575" cy="2598117"/>
          </a:xfrm>
          <a:prstGeom prst="bentConnector3">
            <a:avLst>
              <a:gd name="adj1" fmla="val 4818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314371" y="-300473"/>
            <a:ext cx="1463133" cy="4468448"/>
          </a:xfrm>
          <a:prstGeom prst="bentConnector3">
            <a:avLst>
              <a:gd name="adj1" fmla="val 4171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691963" y="1884577"/>
            <a:ext cx="1453831" cy="107650"/>
          </a:xfrm>
          <a:prstGeom prst="bentConnector3">
            <a:avLst>
              <a:gd name="adj1" fmla="val 4138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637268" y="1131813"/>
            <a:ext cx="1250809" cy="1410155"/>
          </a:xfrm>
          <a:prstGeom prst="bentConnector3">
            <a:avLst>
              <a:gd name="adj1" fmla="val 4777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0914844" y="2462296"/>
            <a:ext cx="105811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237779" y="2589572"/>
            <a:ext cx="1857247" cy="1602697"/>
          </a:xfrm>
          <a:prstGeom prst="bentConnector3">
            <a:avLst>
              <a:gd name="adj1" fmla="val 5150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flipV="1">
            <a:off x="7272032" y="2651760"/>
            <a:ext cx="105811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68656" y="2508040"/>
            <a:ext cx="1667785" cy="1955223"/>
          </a:xfrm>
          <a:prstGeom prst="bentConnector3">
            <a:avLst>
              <a:gd name="adj1" fmla="val 4615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sp>
        <p:nvSpPr>
          <p:cNvPr id="162" name="직사각형 161"/>
          <p:cNvSpPr/>
          <p:nvPr/>
        </p:nvSpPr>
        <p:spPr>
          <a:xfrm>
            <a:off x="5747718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5924688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009580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5832559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9427085" y="4319544"/>
            <a:ext cx="216390" cy="45719"/>
            <a:chOff x="5984959" y="2817717"/>
            <a:chExt cx="216390" cy="45719"/>
          </a:xfrm>
        </p:grpSpPr>
        <p:sp>
          <p:nvSpPr>
            <p:cNvPr id="169" name="직사각형 168"/>
            <p:cNvSpPr/>
            <p:nvPr/>
          </p:nvSpPr>
          <p:spPr>
            <a:xfrm>
              <a:off x="607073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15563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98495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9427058" y="2665317"/>
            <a:ext cx="216390" cy="45719"/>
            <a:chOff x="5984959" y="2817717"/>
            <a:chExt cx="216390" cy="45719"/>
          </a:xfrm>
        </p:grpSpPr>
        <p:sp>
          <p:nvSpPr>
            <p:cNvPr id="174" name="직사각형 173"/>
            <p:cNvSpPr/>
            <p:nvPr/>
          </p:nvSpPr>
          <p:spPr>
            <a:xfrm>
              <a:off x="607073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15563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98495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7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30" y="3570927"/>
            <a:ext cx="2772386" cy="63292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3513033" y="824543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Network(L2) Line</a:t>
            </a:r>
            <a:endParaRPr kumimoji="1" lang="ko-KR" altLang="en-US" sz="11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30" y="2121023"/>
            <a:ext cx="2781300" cy="534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93" y="2121023"/>
            <a:ext cx="2781300" cy="5348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50" y="3570927"/>
            <a:ext cx="2772386" cy="6329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651593" y="2505544"/>
            <a:ext cx="130611" cy="45719"/>
            <a:chOff x="2794000" y="1557655"/>
            <a:chExt cx="130611" cy="45719"/>
          </a:xfrm>
        </p:grpSpPr>
        <p:sp>
          <p:nvSpPr>
            <p:cNvPr id="10" name="직사각형 9"/>
            <p:cNvSpPr/>
            <p:nvPr/>
          </p:nvSpPr>
          <p:spPr>
            <a:xfrm>
              <a:off x="2794000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78892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75499" y="2505544"/>
            <a:ext cx="130611" cy="45719"/>
            <a:chOff x="2906267" y="1542665"/>
            <a:chExt cx="130611" cy="457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160390" y="2442144"/>
            <a:ext cx="4571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60725" y="251715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608087" y="3929609"/>
            <a:ext cx="130611" cy="45719"/>
            <a:chOff x="2906267" y="1542665"/>
            <a:chExt cx="130611" cy="45719"/>
          </a:xfrm>
        </p:grpSpPr>
        <p:sp>
          <p:nvSpPr>
            <p:cNvPr id="27" name="직사각형 26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21235" y="3929609"/>
            <a:ext cx="130611" cy="45719"/>
            <a:chOff x="2906267" y="1542665"/>
            <a:chExt cx="130611" cy="45719"/>
          </a:xfrm>
        </p:grpSpPr>
        <p:sp>
          <p:nvSpPr>
            <p:cNvPr id="30" name="직사각형 29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591019" y="392960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텍스트 상자 32"/>
          <p:cNvSpPr txBox="1"/>
          <p:nvPr/>
        </p:nvSpPr>
        <p:spPr>
          <a:xfrm>
            <a:off x="2819958" y="187038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Network(L2)</a:t>
            </a:r>
            <a:endParaRPr kumimoji="1" lang="ko-KR" altLang="en-US" sz="1000" b="1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2450830" y="4203851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 Host</a:t>
            </a:r>
            <a:endParaRPr kumimoji="1" lang="ko-KR" altLang="en-US" sz="1000" b="1" dirty="0"/>
          </a:p>
        </p:txBody>
      </p:sp>
      <p:sp>
        <p:nvSpPr>
          <p:cNvPr id="35" name="텍스트 상자 34"/>
          <p:cNvSpPr txBox="1"/>
          <p:nvPr/>
        </p:nvSpPr>
        <p:spPr>
          <a:xfrm>
            <a:off x="7302593" y="420385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Hypervisor Host</a:t>
            </a:r>
            <a:endParaRPr kumimoji="1" lang="ko-KR" altLang="en-US" sz="1000" b="1" dirty="0"/>
          </a:p>
        </p:txBody>
      </p:sp>
      <p:sp>
        <p:nvSpPr>
          <p:cNvPr id="36" name="텍스트 상자 35"/>
          <p:cNvSpPr txBox="1"/>
          <p:nvPr/>
        </p:nvSpPr>
        <p:spPr>
          <a:xfrm>
            <a:off x="7610706" y="1881304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Network(L2/VLAN)</a:t>
            </a:r>
            <a:endParaRPr kumimoji="1" lang="ko-KR" altLang="en-US" sz="1000" b="1" dirty="0"/>
          </a:p>
        </p:txBody>
      </p:sp>
      <p:cxnSp>
        <p:nvCxnSpPr>
          <p:cNvPr id="5" name="꺾인 연결선[E] 4"/>
          <p:cNvCxnSpPr>
            <a:stCxn id="10" idx="2"/>
            <a:endCxn id="27" idx="0"/>
          </p:cNvCxnSpPr>
          <p:nvPr/>
        </p:nvCxnSpPr>
        <p:spPr>
          <a:xfrm rot="16200000" flipH="1">
            <a:off x="2463527" y="2762189"/>
            <a:ext cx="1378346" cy="956494"/>
          </a:xfrm>
          <a:prstGeom prst="bentConnector3">
            <a:avLst>
              <a:gd name="adj1" fmla="val 65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1" idx="2"/>
            <a:endCxn id="30" idx="0"/>
          </p:cNvCxnSpPr>
          <p:nvPr/>
        </p:nvCxnSpPr>
        <p:spPr>
          <a:xfrm rot="16200000" flipH="1">
            <a:off x="4912547" y="398061"/>
            <a:ext cx="1378346" cy="5684750"/>
          </a:xfrm>
          <a:prstGeom prst="bentConnector3">
            <a:avLst>
              <a:gd name="adj1" fmla="val 6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/>
          <p:cNvCxnSpPr>
            <a:stCxn id="22" idx="2"/>
            <a:endCxn id="28" idx="0"/>
          </p:cNvCxnSpPr>
          <p:nvPr/>
        </p:nvCxnSpPr>
        <p:spPr>
          <a:xfrm rot="5400000">
            <a:off x="3217926" y="3049176"/>
            <a:ext cx="1378346" cy="382520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/>
          <p:cNvCxnSpPr>
            <a:stCxn id="23" idx="2"/>
            <a:endCxn id="31" idx="0"/>
          </p:cNvCxnSpPr>
          <p:nvPr/>
        </p:nvCxnSpPr>
        <p:spPr>
          <a:xfrm rot="16200000" flipH="1">
            <a:off x="5666946" y="1067568"/>
            <a:ext cx="1378346" cy="4345736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/>
          <p:cNvCxnSpPr>
            <a:stCxn id="25" idx="2"/>
            <a:endCxn id="32" idx="0"/>
          </p:cNvCxnSpPr>
          <p:nvPr/>
        </p:nvCxnSpPr>
        <p:spPr>
          <a:xfrm rot="16200000" flipH="1">
            <a:off x="7365367" y="2681096"/>
            <a:ext cx="1366731" cy="1130294"/>
          </a:xfrm>
          <a:prstGeom prst="bentConnector3">
            <a:avLst>
              <a:gd name="adj1" fmla="val 4744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>
            <a:stCxn id="14" idx="2"/>
            <a:endCxn id="24" idx="0"/>
          </p:cNvCxnSpPr>
          <p:nvPr/>
        </p:nvCxnSpPr>
        <p:spPr>
          <a:xfrm>
            <a:off x="4183249" y="1086153"/>
            <a:ext cx="1" cy="1355991"/>
          </a:xfrm>
          <a:prstGeom prst="line">
            <a:avLst/>
          </a:prstGeom>
          <a:ln w="1524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125234" y="6488668"/>
            <a:ext cx="2225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2</a:t>
            </a:r>
            <a:r>
              <a:rPr kumimoji="1" lang="ko-KR" altLang="en-US" sz="1100" b="1" dirty="0" smtClean="0"/>
              <a:t> </a:t>
            </a:r>
            <a:r>
              <a:rPr kumimoji="1" lang="en-US" altLang="ko-KR" sz="1100" b="1" dirty="0" err="1" smtClean="0"/>
              <a:t>wiseCLOUD</a:t>
            </a:r>
            <a:r>
              <a:rPr kumimoji="1" lang="ko-KR" altLang="en-US" sz="1100" b="1" dirty="0" smtClean="0"/>
              <a:t>의 최소 구성</a:t>
            </a:r>
            <a:endParaRPr kumimoji="1" lang="ko-KR" altLang="en-US" sz="11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60" name="그룹 59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텍스트 상자 67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65" name="직선 연결선[R] 64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텍스트 상자 65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63" name="직선 연결선[R] 62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텍스트 상자 63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8674981" y="3929608"/>
            <a:ext cx="200515" cy="45719"/>
            <a:chOff x="5978609" y="2817717"/>
            <a:chExt cx="200515" cy="45719"/>
          </a:xfrm>
        </p:grpSpPr>
        <p:sp>
          <p:nvSpPr>
            <p:cNvPr id="70" name="직사각형 69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785098" y="3929608"/>
            <a:ext cx="200515" cy="45719"/>
            <a:chOff x="5978609" y="2817717"/>
            <a:chExt cx="200515" cy="45719"/>
          </a:xfrm>
        </p:grpSpPr>
        <p:sp>
          <p:nvSpPr>
            <p:cNvPr id="78" name="직사각형 77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016330" y="3929608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330050" y="4900886"/>
            <a:ext cx="2776843" cy="879145"/>
            <a:chOff x="7330050" y="4678595"/>
            <a:chExt cx="2776843" cy="879145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507" y="4678595"/>
              <a:ext cx="2772386" cy="632924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448692" y="5037277"/>
              <a:ext cx="130611" cy="45719"/>
              <a:chOff x="2906267" y="1542665"/>
              <a:chExt cx="130611" cy="45719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906267" y="154266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991159" y="1542665"/>
                <a:ext cx="45719" cy="457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8618476" y="5037277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텍스트 상자 72"/>
            <p:cNvSpPr txBox="1"/>
            <p:nvPr/>
          </p:nvSpPr>
          <p:spPr>
            <a:xfrm>
              <a:off x="7330050" y="5311519"/>
              <a:ext cx="1180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solidFill>
                    <a:srgbClr val="FF0000"/>
                  </a:solidFill>
                </a:rPr>
                <a:t>Hypervisor Host</a:t>
              </a:r>
              <a:endParaRPr kumimoji="1" lang="ko-KR" altLang="en-US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702438" y="5037276"/>
              <a:ext cx="200515" cy="45719"/>
              <a:chOff x="5978609" y="2817717"/>
              <a:chExt cx="200515" cy="45719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6054863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133405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978609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2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30" y="3570927"/>
            <a:ext cx="2772386" cy="63292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3513033" y="824543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Network(L2) Line</a:t>
            </a:r>
            <a:endParaRPr kumimoji="1" lang="ko-KR" altLang="en-US" sz="11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30" y="2121023"/>
            <a:ext cx="2781300" cy="534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93" y="2121023"/>
            <a:ext cx="2781300" cy="5348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50" y="3570927"/>
            <a:ext cx="2772386" cy="6329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651593" y="2505544"/>
            <a:ext cx="130611" cy="45719"/>
            <a:chOff x="2794000" y="1557655"/>
            <a:chExt cx="130611" cy="45719"/>
          </a:xfrm>
        </p:grpSpPr>
        <p:sp>
          <p:nvSpPr>
            <p:cNvPr id="10" name="직사각형 9"/>
            <p:cNvSpPr/>
            <p:nvPr/>
          </p:nvSpPr>
          <p:spPr>
            <a:xfrm>
              <a:off x="2794000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78892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75499" y="2505544"/>
            <a:ext cx="130611" cy="45719"/>
            <a:chOff x="2906267" y="1542665"/>
            <a:chExt cx="130611" cy="457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160390" y="2442144"/>
            <a:ext cx="4571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60725" y="251715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608087" y="3929609"/>
            <a:ext cx="130611" cy="45719"/>
            <a:chOff x="2906267" y="1542665"/>
            <a:chExt cx="130611" cy="45719"/>
          </a:xfrm>
        </p:grpSpPr>
        <p:sp>
          <p:nvSpPr>
            <p:cNvPr id="27" name="직사각형 26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21235" y="3929609"/>
            <a:ext cx="130611" cy="45719"/>
            <a:chOff x="2906267" y="1542665"/>
            <a:chExt cx="130611" cy="45719"/>
          </a:xfrm>
        </p:grpSpPr>
        <p:sp>
          <p:nvSpPr>
            <p:cNvPr id="30" name="직사각형 29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591019" y="392960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텍스트 상자 32"/>
          <p:cNvSpPr txBox="1"/>
          <p:nvPr/>
        </p:nvSpPr>
        <p:spPr>
          <a:xfrm>
            <a:off x="2819958" y="187038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Network(L2)</a:t>
            </a:r>
            <a:endParaRPr kumimoji="1" lang="ko-KR" altLang="en-US" sz="1000" b="1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2450830" y="4203851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 Host</a:t>
            </a:r>
            <a:endParaRPr kumimoji="1" lang="ko-KR" altLang="en-US" sz="1000" b="1" dirty="0"/>
          </a:p>
        </p:txBody>
      </p:sp>
      <p:sp>
        <p:nvSpPr>
          <p:cNvPr id="35" name="텍스트 상자 34"/>
          <p:cNvSpPr txBox="1"/>
          <p:nvPr/>
        </p:nvSpPr>
        <p:spPr>
          <a:xfrm>
            <a:off x="7302593" y="420385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Hypervisor Host</a:t>
            </a:r>
            <a:endParaRPr kumimoji="1" lang="ko-KR" altLang="en-US" sz="1000" b="1" dirty="0"/>
          </a:p>
        </p:txBody>
      </p:sp>
      <p:sp>
        <p:nvSpPr>
          <p:cNvPr id="36" name="텍스트 상자 35"/>
          <p:cNvSpPr txBox="1"/>
          <p:nvPr/>
        </p:nvSpPr>
        <p:spPr>
          <a:xfrm>
            <a:off x="7610706" y="1881304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Network(L2/VLAN)</a:t>
            </a:r>
            <a:endParaRPr kumimoji="1" lang="ko-KR" altLang="en-US" sz="1000" b="1" dirty="0"/>
          </a:p>
        </p:txBody>
      </p:sp>
      <p:cxnSp>
        <p:nvCxnSpPr>
          <p:cNvPr id="5" name="꺾인 연결선[E] 4"/>
          <p:cNvCxnSpPr>
            <a:stCxn id="10" idx="2"/>
            <a:endCxn id="27" idx="0"/>
          </p:cNvCxnSpPr>
          <p:nvPr/>
        </p:nvCxnSpPr>
        <p:spPr>
          <a:xfrm rot="16200000" flipH="1">
            <a:off x="2463527" y="2762189"/>
            <a:ext cx="1378346" cy="956494"/>
          </a:xfrm>
          <a:prstGeom prst="bentConnector3">
            <a:avLst>
              <a:gd name="adj1" fmla="val 65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1" idx="2"/>
            <a:endCxn id="30" idx="0"/>
          </p:cNvCxnSpPr>
          <p:nvPr/>
        </p:nvCxnSpPr>
        <p:spPr>
          <a:xfrm rot="16200000" flipH="1">
            <a:off x="4912547" y="398061"/>
            <a:ext cx="1378346" cy="5684750"/>
          </a:xfrm>
          <a:prstGeom prst="bentConnector3">
            <a:avLst>
              <a:gd name="adj1" fmla="val 6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/>
          <p:cNvCxnSpPr>
            <a:stCxn id="22" idx="2"/>
            <a:endCxn id="28" idx="0"/>
          </p:cNvCxnSpPr>
          <p:nvPr/>
        </p:nvCxnSpPr>
        <p:spPr>
          <a:xfrm rot="5400000">
            <a:off x="3217926" y="3049176"/>
            <a:ext cx="1378346" cy="382520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/>
          <p:cNvCxnSpPr>
            <a:stCxn id="23" idx="2"/>
            <a:endCxn id="31" idx="0"/>
          </p:cNvCxnSpPr>
          <p:nvPr/>
        </p:nvCxnSpPr>
        <p:spPr>
          <a:xfrm rot="16200000" flipH="1">
            <a:off x="5666946" y="1067568"/>
            <a:ext cx="1378346" cy="4345736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/>
          <p:cNvCxnSpPr>
            <a:stCxn id="25" idx="2"/>
            <a:endCxn id="32" idx="0"/>
          </p:cNvCxnSpPr>
          <p:nvPr/>
        </p:nvCxnSpPr>
        <p:spPr>
          <a:xfrm rot="16200000" flipH="1">
            <a:off x="7365367" y="2681096"/>
            <a:ext cx="1366731" cy="1130294"/>
          </a:xfrm>
          <a:prstGeom prst="bentConnector3">
            <a:avLst>
              <a:gd name="adj1" fmla="val 4744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>
            <a:stCxn id="14" idx="2"/>
            <a:endCxn id="24" idx="0"/>
          </p:cNvCxnSpPr>
          <p:nvPr/>
        </p:nvCxnSpPr>
        <p:spPr>
          <a:xfrm>
            <a:off x="4183249" y="1086153"/>
            <a:ext cx="1" cy="1355991"/>
          </a:xfrm>
          <a:prstGeom prst="line">
            <a:avLst/>
          </a:prstGeom>
          <a:ln w="1524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125234" y="6488668"/>
            <a:ext cx="2225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2</a:t>
            </a:r>
            <a:r>
              <a:rPr kumimoji="1" lang="ko-KR" altLang="en-US" sz="1100" b="1" dirty="0" smtClean="0"/>
              <a:t> </a:t>
            </a:r>
            <a:r>
              <a:rPr kumimoji="1" lang="en-US" altLang="ko-KR" sz="1100" b="1" dirty="0" err="1" smtClean="0"/>
              <a:t>wiseCLOUD</a:t>
            </a:r>
            <a:r>
              <a:rPr kumimoji="1" lang="ko-KR" altLang="en-US" sz="1100" b="1" dirty="0" smtClean="0"/>
              <a:t>의 최소 구성</a:t>
            </a:r>
            <a:endParaRPr kumimoji="1" lang="ko-KR" altLang="en-US" sz="11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60" name="그룹 59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텍스트 상자 67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65" name="직선 연결선[R] 64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텍스트 상자 65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63" name="직선 연결선[R] 62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텍스트 상자 63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8674981" y="3929608"/>
            <a:ext cx="200515" cy="45719"/>
            <a:chOff x="5978609" y="2817717"/>
            <a:chExt cx="200515" cy="45719"/>
          </a:xfrm>
        </p:grpSpPr>
        <p:sp>
          <p:nvSpPr>
            <p:cNvPr id="70" name="직사각형 69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785098" y="3929608"/>
            <a:ext cx="200515" cy="45719"/>
            <a:chOff x="5978609" y="2817717"/>
            <a:chExt cx="200515" cy="45719"/>
          </a:xfrm>
        </p:grpSpPr>
        <p:sp>
          <p:nvSpPr>
            <p:cNvPr id="78" name="직사각형 77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016330" y="3929608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330050" y="4900886"/>
            <a:ext cx="2776843" cy="879145"/>
            <a:chOff x="7330050" y="4678595"/>
            <a:chExt cx="2776843" cy="879145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507" y="4678595"/>
              <a:ext cx="2772386" cy="632924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448692" y="5037277"/>
              <a:ext cx="130611" cy="45719"/>
              <a:chOff x="2906267" y="1542665"/>
              <a:chExt cx="130611" cy="45719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906267" y="154266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991159" y="1542665"/>
                <a:ext cx="45719" cy="457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8618476" y="5037277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텍스트 상자 72"/>
            <p:cNvSpPr txBox="1"/>
            <p:nvPr/>
          </p:nvSpPr>
          <p:spPr>
            <a:xfrm>
              <a:off x="7330050" y="5311519"/>
              <a:ext cx="1180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solidFill>
                    <a:srgbClr val="FF0000"/>
                  </a:solidFill>
                </a:rPr>
                <a:t>Hypervisor Host</a:t>
              </a:r>
              <a:endParaRPr kumimoji="1" lang="ko-KR" altLang="en-US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702438" y="5037276"/>
              <a:ext cx="200515" cy="45719"/>
              <a:chOff x="5978609" y="2817717"/>
              <a:chExt cx="200515" cy="45719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6054863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133405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978609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4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3" y="576379"/>
            <a:ext cx="4819840" cy="931370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193225" y="778125"/>
            <a:ext cx="9124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(VLAN:1)</a:t>
            </a:r>
            <a:endParaRPr kumimoji="1"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2318508"/>
            <a:ext cx="2772386" cy="6329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3968818"/>
            <a:ext cx="2772386" cy="63292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2143894" y="778125"/>
            <a:ext cx="1043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sz="800" b="1" dirty="0" err="1" smtClean="0">
                <a:solidFill>
                  <a:schemeClr val="bg1"/>
                </a:solidFill>
              </a:rPr>
              <a:t>VLAN:Untagged</a:t>
            </a:r>
            <a:r>
              <a:rPr kumimoji="1" lang="en-US" altLang="ko-KR" sz="800" b="1" dirty="0" smtClean="0">
                <a:solidFill>
                  <a:schemeClr val="bg1"/>
                </a:solidFill>
              </a:rPr>
              <a:t>)</a:t>
            </a:r>
            <a:endParaRPr kumimoji="1"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3145037" y="778125"/>
            <a:ext cx="11095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Guest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(VLAN:1000~2000)</a:t>
            </a:r>
            <a:endParaRPr kumimoji="1"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8057567" y="2951432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mtClean="0"/>
              <a:t>Hypervisor Host</a:t>
            </a:r>
            <a:endParaRPr kumimoji="1" lang="ko-KR" altLang="en-US" sz="1100" b="1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8057567" y="4601742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mtClean="0"/>
              <a:t>Hypervisor Host</a:t>
            </a:r>
            <a:endParaRPr kumimoji="1" lang="ko-KR" altLang="en-US" sz="1100" b="1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97459" y="6517046"/>
            <a:ext cx="4006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3 </a:t>
            </a:r>
            <a:r>
              <a:rPr lang="en-US" altLang="ko-KR" sz="1100" b="1" dirty="0"/>
              <a:t>Network Switch</a:t>
            </a:r>
            <a:r>
              <a:rPr lang="ko-KR" altLang="ko-KR" sz="1100" b="1" dirty="0"/>
              <a:t>를 이용한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최소 구성</a:t>
            </a:r>
            <a:r>
              <a:rPr lang="ko-KR" altLang="ko-KR" sz="1100" b="1" dirty="0" smtClean="0">
                <a:effectLst/>
              </a:rPr>
              <a:t> </a:t>
            </a:r>
            <a:endParaRPr kumimoji="1" lang="ko-KR" altLang="en-US" sz="11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172410" y="2665318"/>
            <a:ext cx="215502" cy="45719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172410" y="4319544"/>
            <a:ext cx="215502" cy="45719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8" name="꺾인 연결선[E] 107"/>
          <p:cNvCxnSpPr>
            <a:stCxn id="26" idx="2"/>
            <a:endCxn id="62" idx="0"/>
          </p:cNvCxnSpPr>
          <p:nvPr/>
        </p:nvCxnSpPr>
        <p:spPr>
          <a:xfrm rot="16200000" flipH="1">
            <a:off x="4679707" y="-1850246"/>
            <a:ext cx="1334529" cy="7696597"/>
          </a:xfrm>
          <a:prstGeom prst="bentConnector3">
            <a:avLst>
              <a:gd name="adj1" fmla="val 57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87" idx="2"/>
            <a:endCxn id="67" idx="0"/>
          </p:cNvCxnSpPr>
          <p:nvPr/>
        </p:nvCxnSpPr>
        <p:spPr>
          <a:xfrm rot="16200000" flipH="1">
            <a:off x="4331508" y="-629110"/>
            <a:ext cx="2988755" cy="6908552"/>
          </a:xfrm>
          <a:prstGeom prst="bentConnector3">
            <a:avLst>
              <a:gd name="adj1" fmla="val 812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88" idx="2"/>
            <a:endCxn id="63" idx="0"/>
          </p:cNvCxnSpPr>
          <p:nvPr/>
        </p:nvCxnSpPr>
        <p:spPr>
          <a:xfrm rot="16200000" flipH="1">
            <a:off x="5232177" y="-1382667"/>
            <a:ext cx="1334529" cy="67614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95" idx="2"/>
            <a:endCxn id="68" idx="0"/>
          </p:cNvCxnSpPr>
          <p:nvPr/>
        </p:nvCxnSpPr>
        <p:spPr>
          <a:xfrm rot="16200000" flipH="1">
            <a:off x="4871148" y="-174362"/>
            <a:ext cx="2988755" cy="5999056"/>
          </a:xfrm>
          <a:prstGeom prst="bentConnector3">
            <a:avLst>
              <a:gd name="adj1" fmla="val 7778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96" idx="2"/>
            <a:endCxn id="64" idx="0"/>
          </p:cNvCxnSpPr>
          <p:nvPr/>
        </p:nvCxnSpPr>
        <p:spPr>
          <a:xfrm rot="16200000" flipH="1">
            <a:off x="5771817" y="-927919"/>
            <a:ext cx="1334529" cy="5851943"/>
          </a:xfrm>
          <a:prstGeom prst="bentConnector3">
            <a:avLst>
              <a:gd name="adj1" fmla="val 4300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311945" y="1251560"/>
            <a:ext cx="2240777" cy="79229"/>
            <a:chOff x="1198655" y="1156466"/>
            <a:chExt cx="1293046" cy="45719"/>
          </a:xfrm>
        </p:grpSpPr>
        <p:grpSp>
          <p:nvGrpSpPr>
            <p:cNvPr id="39" name="그룹 38"/>
            <p:cNvGrpSpPr/>
            <p:nvPr/>
          </p:nvGrpSpPr>
          <p:grpSpPr>
            <a:xfrm>
              <a:off x="1198655" y="1156466"/>
              <a:ext cx="130611" cy="45719"/>
              <a:chOff x="2794000" y="1557655"/>
              <a:chExt cx="130611" cy="45719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5" name="직사각형 24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87276" y="1156466"/>
              <a:ext cx="130611" cy="45719"/>
              <a:chOff x="2794000" y="1557655"/>
              <a:chExt cx="130611" cy="4571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7" name="직사각형 86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361090" y="1156466"/>
              <a:ext cx="130611" cy="45719"/>
              <a:chOff x="2794000" y="1557655"/>
              <a:chExt cx="130611" cy="4571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5" name="직사각형 94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101" name="텍스트 상자 100"/>
          <p:cNvSpPr txBox="1"/>
          <p:nvPr/>
        </p:nvSpPr>
        <p:spPr>
          <a:xfrm>
            <a:off x="1719096" y="313729"/>
            <a:ext cx="1933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Switch(L2, </a:t>
            </a:r>
            <a:r>
              <a:rPr kumimoji="1" lang="en-US" altLang="ko-KR" sz="1100" b="1" smtClean="0"/>
              <a:t>VLAN Support)</a:t>
            </a:r>
            <a:endParaRPr kumimoji="1" lang="ko-KR" altLang="en-US" sz="1100" b="1" dirty="0"/>
          </a:p>
        </p:txBody>
      </p:sp>
      <p:cxnSp>
        <p:nvCxnSpPr>
          <p:cNvPr id="104" name="꺾인 연결선[E] 103"/>
          <p:cNvCxnSpPr>
            <a:stCxn id="25" idx="2"/>
            <a:endCxn id="66" idx="0"/>
          </p:cNvCxnSpPr>
          <p:nvPr/>
        </p:nvCxnSpPr>
        <p:spPr>
          <a:xfrm rot="16200000" flipH="1">
            <a:off x="3779038" y="-1096689"/>
            <a:ext cx="2988755" cy="7843710"/>
          </a:xfrm>
          <a:prstGeom prst="bentConnector3">
            <a:avLst>
              <a:gd name="adj1" fmla="val 8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9427195" y="2671944"/>
            <a:ext cx="200515" cy="45719"/>
            <a:chOff x="5978609" y="2817717"/>
            <a:chExt cx="200515" cy="45719"/>
          </a:xfrm>
        </p:grpSpPr>
        <p:sp>
          <p:nvSpPr>
            <p:cNvPr id="123" name="직사각형 122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9426050" y="4319543"/>
            <a:ext cx="200515" cy="45719"/>
            <a:chOff x="5978609" y="2817717"/>
            <a:chExt cx="200515" cy="45719"/>
          </a:xfrm>
        </p:grpSpPr>
        <p:sp>
          <p:nvSpPr>
            <p:cNvPr id="129" name="직사각형 128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14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/>
          <p:nvPr/>
        </p:nvSpPr>
        <p:spPr>
          <a:xfrm>
            <a:off x="303466" y="6509842"/>
            <a:ext cx="4156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ko-KR" sz="1100" b="1" dirty="0"/>
              <a:t>그림 </a:t>
            </a:r>
            <a:r>
              <a:rPr lang="en-US" altLang="ko-KR" sz="1100" b="1" dirty="0"/>
              <a:t>4 </a:t>
            </a:r>
            <a:r>
              <a:rPr lang="ko-KR" altLang="ko-KR" sz="1100" b="1" dirty="0"/>
              <a:t>외부</a:t>
            </a:r>
            <a:r>
              <a:rPr lang="en-US" altLang="ko-KR" sz="1100" b="1" dirty="0"/>
              <a:t> Secondary Storage</a:t>
            </a:r>
            <a:r>
              <a:rPr lang="ko-KR" altLang="ko-KR" sz="1100" b="1" dirty="0"/>
              <a:t>를 이용한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구성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3276633"/>
            <a:ext cx="2424272" cy="553451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7756619" y="379276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778132" y="3579896"/>
            <a:ext cx="188443" cy="39978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10301778" y="3402366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77" y="3276633"/>
            <a:ext cx="2424272" cy="553451"/>
          </a:xfrm>
          <a:prstGeom prst="rect">
            <a:avLst/>
          </a:prstGeom>
        </p:spPr>
      </p:pic>
      <p:sp>
        <p:nvSpPr>
          <p:cNvPr id="46" name="텍스트 상자 45"/>
          <p:cNvSpPr txBox="1"/>
          <p:nvPr/>
        </p:nvSpPr>
        <p:spPr>
          <a:xfrm>
            <a:off x="4617522" y="3792762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635041" y="3589694"/>
            <a:ext cx="188443" cy="39978"/>
            <a:chOff x="3116183" y="1710055"/>
            <a:chExt cx="215502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7116374" y="3568040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37" y="2318223"/>
            <a:ext cx="2432067" cy="46770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956319" y="2108000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83" y="2318223"/>
            <a:ext cx="2432067" cy="4677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328" y="2318223"/>
            <a:ext cx="2432067" cy="46770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990810" y="21080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7935890" y="2108000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Network(L2,VLAN)</a:t>
            </a:r>
            <a:endParaRPr kumimoji="1"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25311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99544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73775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48007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22240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96531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70763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44996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020730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094963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5365476"/>
            <a:ext cx="2432067" cy="662582"/>
          </a:xfrm>
          <a:prstGeom prst="rect">
            <a:avLst/>
          </a:prstGeom>
        </p:spPr>
      </p:pic>
      <p:sp>
        <p:nvSpPr>
          <p:cNvPr id="45" name="텍스트 상자 44"/>
          <p:cNvSpPr txBox="1"/>
          <p:nvPr/>
        </p:nvSpPr>
        <p:spPr>
          <a:xfrm>
            <a:off x="4609728" y="599073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Storage</a:t>
            </a:r>
            <a:endParaRPr kumimoji="1" lang="ko-KR" altLang="en-US" sz="10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4310437"/>
            <a:ext cx="2424272" cy="553451"/>
          </a:xfrm>
          <a:prstGeom prst="rect">
            <a:avLst/>
          </a:prstGeom>
        </p:spPr>
      </p:pic>
      <p:sp>
        <p:nvSpPr>
          <p:cNvPr id="23" name="텍스트 상자 22"/>
          <p:cNvSpPr txBox="1"/>
          <p:nvPr/>
        </p:nvSpPr>
        <p:spPr>
          <a:xfrm>
            <a:off x="7756619" y="48265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8778132" y="4617124"/>
            <a:ext cx="188443" cy="39978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802367" y="5586190"/>
            <a:ext cx="39978" cy="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876599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50831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25064" y="5585001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4287616"/>
            <a:ext cx="2432067" cy="662582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609727" y="489023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802366" y="4507142"/>
            <a:ext cx="262675" cy="41168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2394507" y="3158340"/>
            <a:ext cx="2878643" cy="1977056"/>
          </a:xfrm>
          <a:prstGeom prst="bentConnector3">
            <a:avLst>
              <a:gd name="adj1" fmla="val 8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970554" y="2656526"/>
            <a:ext cx="1800783" cy="1902824"/>
          </a:xfrm>
          <a:prstGeom prst="bentConnector3">
            <a:avLst>
              <a:gd name="adj1" fmla="val 87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920440" y="1855103"/>
            <a:ext cx="882147" cy="2587034"/>
          </a:xfrm>
          <a:prstGeom prst="bentConnector3">
            <a:avLst>
              <a:gd name="adj1" fmla="val 56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941155" y="760156"/>
            <a:ext cx="1909576" cy="5804357"/>
          </a:xfrm>
          <a:prstGeom prst="bentConnector3">
            <a:avLst>
              <a:gd name="adj1" fmla="val 78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534001" y="315775"/>
            <a:ext cx="872349" cy="5655893"/>
          </a:xfrm>
          <a:prstGeom prst="bentConnector3">
            <a:avLst>
              <a:gd name="adj1" fmla="val 48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827750" y="2688182"/>
            <a:ext cx="890282" cy="912742"/>
          </a:xfrm>
          <a:prstGeom prst="bentConnector3">
            <a:avLst>
              <a:gd name="adj1" fmla="val 360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592380" y="1997783"/>
            <a:ext cx="868628" cy="2271885"/>
          </a:xfrm>
          <a:prstGeom prst="bentConnector3">
            <a:avLst>
              <a:gd name="adj1" fmla="val 280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478428" y="1185969"/>
            <a:ext cx="880484" cy="3907369"/>
          </a:xfrm>
          <a:prstGeom prst="bentConnector3">
            <a:avLst>
              <a:gd name="adj1" fmla="val 203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557478" y="3096654"/>
            <a:ext cx="872350" cy="9413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384086" y="2438411"/>
            <a:ext cx="694820" cy="1233089"/>
          </a:xfrm>
          <a:prstGeom prst="bentConnector3">
            <a:avLst>
              <a:gd name="adj1" fmla="val 6223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039936" y="3309018"/>
            <a:ext cx="1214757" cy="1401455"/>
          </a:xfrm>
          <a:prstGeom prst="bentConnector3">
            <a:avLst>
              <a:gd name="adj1" fmla="val 567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92954" y="3237724"/>
            <a:ext cx="1049083" cy="17097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1083595"/>
            <a:ext cx="775912" cy="480937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253170"/>
            <a:ext cx="775912" cy="480937"/>
          </a:xfrm>
          <a:prstGeom prst="rect">
            <a:avLst/>
          </a:prstGeom>
        </p:spPr>
      </p:pic>
      <p:sp>
        <p:nvSpPr>
          <p:cNvPr id="104" name="텍스트 상자 103"/>
          <p:cNvSpPr txBox="1"/>
          <p:nvPr/>
        </p:nvSpPr>
        <p:spPr>
          <a:xfrm>
            <a:off x="7088449" y="24199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Amazon Web Service S3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106" name="텍스트 상자 105"/>
          <p:cNvSpPr txBox="1"/>
          <p:nvPr/>
        </p:nvSpPr>
        <p:spPr>
          <a:xfrm>
            <a:off x="7088449" y="1081751"/>
            <a:ext cx="13420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OpenStack Swift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69" name="아래쪽 화살표[D] 68"/>
          <p:cNvSpPr/>
          <p:nvPr/>
        </p:nvSpPr>
        <p:spPr>
          <a:xfrm rot="10800000">
            <a:off x="6424318" y="415648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아래쪽 화살표[D] 108"/>
          <p:cNvSpPr/>
          <p:nvPr/>
        </p:nvSpPr>
        <p:spPr>
          <a:xfrm rot="10800000">
            <a:off x="6424318" y="1258587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96531" y="2590617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1" name="꺾인 연결선[E] 110"/>
          <p:cNvCxnSpPr>
            <a:stCxn id="110" idx="0"/>
            <a:endCxn id="55" idx="2"/>
          </p:cNvCxnSpPr>
          <p:nvPr/>
        </p:nvCxnSpPr>
        <p:spPr>
          <a:xfrm rot="5400000" flipH="1" flipV="1">
            <a:off x="5170389" y="1210996"/>
            <a:ext cx="1025753" cy="1733491"/>
          </a:xfrm>
          <a:prstGeom prst="bentConnector3">
            <a:avLst>
              <a:gd name="adj1" fmla="val 776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/>
          <p:cNvCxnSpPr>
            <a:stCxn id="110" idx="0"/>
            <a:endCxn id="103" idx="2"/>
          </p:cNvCxnSpPr>
          <p:nvPr/>
        </p:nvCxnSpPr>
        <p:spPr>
          <a:xfrm rot="5400000" flipH="1" flipV="1">
            <a:off x="4755176" y="795783"/>
            <a:ext cx="1856178" cy="1733491"/>
          </a:xfrm>
          <a:prstGeom prst="bentConnector3">
            <a:avLst>
              <a:gd name="adj1" fmla="val 890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8994480" y="3577322"/>
            <a:ext cx="200515" cy="45719"/>
            <a:chOff x="5978609" y="2817717"/>
            <a:chExt cx="200515" cy="45719"/>
          </a:xfrm>
        </p:grpSpPr>
        <p:sp>
          <p:nvSpPr>
            <p:cNvPr id="122" name="직사각형 121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000830" y="4614254"/>
            <a:ext cx="194165" cy="45719"/>
            <a:chOff x="5978609" y="2817717"/>
            <a:chExt cx="194165" cy="45719"/>
          </a:xfrm>
        </p:grpSpPr>
        <p:sp>
          <p:nvSpPr>
            <p:cNvPr id="127" name="직사각형 126"/>
            <p:cNvSpPr/>
            <p:nvPr/>
          </p:nvSpPr>
          <p:spPr>
            <a:xfrm>
              <a:off x="605168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2705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57739" y="3585908"/>
            <a:ext cx="191929" cy="45719"/>
            <a:chOff x="5978609" y="2817717"/>
            <a:chExt cx="191929" cy="45719"/>
          </a:xfrm>
        </p:grpSpPr>
        <p:sp>
          <p:nvSpPr>
            <p:cNvPr id="134" name="직사각형 133"/>
            <p:cNvSpPr/>
            <p:nvPr/>
          </p:nvSpPr>
          <p:spPr>
            <a:xfrm>
              <a:off x="605057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12481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/>
          <p:nvPr/>
        </p:nvSpPr>
        <p:spPr>
          <a:xfrm>
            <a:off x="303466" y="6509842"/>
            <a:ext cx="4156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ko-KR" sz="1100" b="1" dirty="0"/>
              <a:t>그림 </a:t>
            </a:r>
            <a:r>
              <a:rPr lang="en-US" altLang="ko-KR" sz="1100" b="1" dirty="0"/>
              <a:t>4 </a:t>
            </a:r>
            <a:r>
              <a:rPr lang="ko-KR" altLang="ko-KR" sz="1100" b="1" dirty="0"/>
              <a:t>외부</a:t>
            </a:r>
            <a:r>
              <a:rPr lang="en-US" altLang="ko-KR" sz="1100" b="1" dirty="0"/>
              <a:t> Secondary Storage</a:t>
            </a:r>
            <a:r>
              <a:rPr lang="ko-KR" altLang="ko-KR" sz="1100" b="1" dirty="0"/>
              <a:t>를 이용한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구성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3276633"/>
            <a:ext cx="2424272" cy="553451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7756619" y="379276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778132" y="3579896"/>
            <a:ext cx="188443" cy="39978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10301778" y="3402366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77" y="3276633"/>
            <a:ext cx="2424272" cy="553451"/>
          </a:xfrm>
          <a:prstGeom prst="rect">
            <a:avLst/>
          </a:prstGeom>
        </p:spPr>
      </p:pic>
      <p:sp>
        <p:nvSpPr>
          <p:cNvPr id="46" name="텍스트 상자 45"/>
          <p:cNvSpPr txBox="1"/>
          <p:nvPr/>
        </p:nvSpPr>
        <p:spPr>
          <a:xfrm>
            <a:off x="4617522" y="3792762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635041" y="3589694"/>
            <a:ext cx="188443" cy="39978"/>
            <a:chOff x="3116183" y="1710055"/>
            <a:chExt cx="215502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7116374" y="3568040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37" y="2318223"/>
            <a:ext cx="2432067" cy="46770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956319" y="2108000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83" y="2318223"/>
            <a:ext cx="2432067" cy="4677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328" y="2318223"/>
            <a:ext cx="2432067" cy="46770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990810" y="21080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7935890" y="2108000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Network(L2,VLAN)</a:t>
            </a:r>
            <a:endParaRPr kumimoji="1"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25311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99544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73775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48007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22240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96531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70763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44996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020730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094963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5365476"/>
            <a:ext cx="2432067" cy="662582"/>
          </a:xfrm>
          <a:prstGeom prst="rect">
            <a:avLst/>
          </a:prstGeom>
        </p:spPr>
      </p:pic>
      <p:sp>
        <p:nvSpPr>
          <p:cNvPr id="45" name="텍스트 상자 44"/>
          <p:cNvSpPr txBox="1"/>
          <p:nvPr/>
        </p:nvSpPr>
        <p:spPr>
          <a:xfrm>
            <a:off x="4609728" y="599073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Storage</a:t>
            </a:r>
            <a:endParaRPr kumimoji="1" lang="ko-KR" altLang="en-US" sz="10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4310437"/>
            <a:ext cx="2424272" cy="553451"/>
          </a:xfrm>
          <a:prstGeom prst="rect">
            <a:avLst/>
          </a:prstGeom>
        </p:spPr>
      </p:pic>
      <p:sp>
        <p:nvSpPr>
          <p:cNvPr id="23" name="텍스트 상자 22"/>
          <p:cNvSpPr txBox="1"/>
          <p:nvPr/>
        </p:nvSpPr>
        <p:spPr>
          <a:xfrm>
            <a:off x="7756619" y="48265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8778132" y="4617124"/>
            <a:ext cx="188443" cy="39978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802367" y="5586190"/>
            <a:ext cx="39978" cy="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876599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50831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25064" y="5585001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4287616"/>
            <a:ext cx="2432067" cy="662582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609727" y="489023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802366" y="4507142"/>
            <a:ext cx="262675" cy="41168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2394507" y="3158340"/>
            <a:ext cx="2878643" cy="1977056"/>
          </a:xfrm>
          <a:prstGeom prst="bentConnector3">
            <a:avLst>
              <a:gd name="adj1" fmla="val 8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970554" y="2656526"/>
            <a:ext cx="1800783" cy="1902824"/>
          </a:xfrm>
          <a:prstGeom prst="bentConnector3">
            <a:avLst>
              <a:gd name="adj1" fmla="val 87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920440" y="1855103"/>
            <a:ext cx="882147" cy="2587034"/>
          </a:xfrm>
          <a:prstGeom prst="bentConnector3">
            <a:avLst>
              <a:gd name="adj1" fmla="val 56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941155" y="760156"/>
            <a:ext cx="1909576" cy="5804357"/>
          </a:xfrm>
          <a:prstGeom prst="bentConnector3">
            <a:avLst>
              <a:gd name="adj1" fmla="val 78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534001" y="315775"/>
            <a:ext cx="872349" cy="5655893"/>
          </a:xfrm>
          <a:prstGeom prst="bentConnector3">
            <a:avLst>
              <a:gd name="adj1" fmla="val 48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827750" y="2688182"/>
            <a:ext cx="890282" cy="912742"/>
          </a:xfrm>
          <a:prstGeom prst="bentConnector3">
            <a:avLst>
              <a:gd name="adj1" fmla="val 360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592380" y="1997783"/>
            <a:ext cx="868628" cy="2271885"/>
          </a:xfrm>
          <a:prstGeom prst="bentConnector3">
            <a:avLst>
              <a:gd name="adj1" fmla="val 280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478428" y="1185969"/>
            <a:ext cx="880484" cy="3907369"/>
          </a:xfrm>
          <a:prstGeom prst="bentConnector3">
            <a:avLst>
              <a:gd name="adj1" fmla="val 203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557478" y="3096654"/>
            <a:ext cx="872350" cy="9413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384086" y="2438411"/>
            <a:ext cx="694820" cy="1233089"/>
          </a:xfrm>
          <a:prstGeom prst="bentConnector3">
            <a:avLst>
              <a:gd name="adj1" fmla="val 6223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039936" y="3309018"/>
            <a:ext cx="1214757" cy="1401455"/>
          </a:xfrm>
          <a:prstGeom prst="bentConnector3">
            <a:avLst>
              <a:gd name="adj1" fmla="val 567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92954" y="3237724"/>
            <a:ext cx="1049083" cy="17097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1083595"/>
            <a:ext cx="775912" cy="480937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253170"/>
            <a:ext cx="775912" cy="480937"/>
          </a:xfrm>
          <a:prstGeom prst="rect">
            <a:avLst/>
          </a:prstGeom>
        </p:spPr>
      </p:pic>
      <p:sp>
        <p:nvSpPr>
          <p:cNvPr id="104" name="텍스트 상자 103"/>
          <p:cNvSpPr txBox="1"/>
          <p:nvPr/>
        </p:nvSpPr>
        <p:spPr>
          <a:xfrm>
            <a:off x="7088449" y="24199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Amazon Web Service S3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106" name="텍스트 상자 105"/>
          <p:cNvSpPr txBox="1"/>
          <p:nvPr/>
        </p:nvSpPr>
        <p:spPr>
          <a:xfrm>
            <a:off x="7088449" y="1081751"/>
            <a:ext cx="13420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OpenStack Swift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69" name="아래쪽 화살표[D] 68"/>
          <p:cNvSpPr/>
          <p:nvPr/>
        </p:nvSpPr>
        <p:spPr>
          <a:xfrm rot="10800000">
            <a:off x="6424318" y="415648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아래쪽 화살표[D] 108"/>
          <p:cNvSpPr/>
          <p:nvPr/>
        </p:nvSpPr>
        <p:spPr>
          <a:xfrm rot="10800000">
            <a:off x="6424318" y="1258587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96531" y="2590617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1" name="꺾인 연결선[E] 110"/>
          <p:cNvCxnSpPr>
            <a:stCxn id="110" idx="0"/>
            <a:endCxn id="55" idx="2"/>
          </p:cNvCxnSpPr>
          <p:nvPr/>
        </p:nvCxnSpPr>
        <p:spPr>
          <a:xfrm rot="5400000" flipH="1" flipV="1">
            <a:off x="5170389" y="1210996"/>
            <a:ext cx="1025753" cy="1733491"/>
          </a:xfrm>
          <a:prstGeom prst="bentConnector3">
            <a:avLst>
              <a:gd name="adj1" fmla="val 776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/>
          <p:cNvCxnSpPr>
            <a:stCxn id="110" idx="0"/>
            <a:endCxn id="103" idx="2"/>
          </p:cNvCxnSpPr>
          <p:nvPr/>
        </p:nvCxnSpPr>
        <p:spPr>
          <a:xfrm rot="5400000" flipH="1" flipV="1">
            <a:off x="4755176" y="795783"/>
            <a:ext cx="1856178" cy="1733491"/>
          </a:xfrm>
          <a:prstGeom prst="bentConnector3">
            <a:avLst>
              <a:gd name="adj1" fmla="val 890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8994480" y="3577322"/>
            <a:ext cx="200515" cy="45719"/>
            <a:chOff x="5978609" y="2817717"/>
            <a:chExt cx="200515" cy="45719"/>
          </a:xfrm>
        </p:grpSpPr>
        <p:sp>
          <p:nvSpPr>
            <p:cNvPr id="122" name="직사각형 121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000830" y="4614254"/>
            <a:ext cx="194165" cy="45719"/>
            <a:chOff x="5978609" y="2817717"/>
            <a:chExt cx="194165" cy="45719"/>
          </a:xfrm>
        </p:grpSpPr>
        <p:sp>
          <p:nvSpPr>
            <p:cNvPr id="127" name="직사각형 126"/>
            <p:cNvSpPr/>
            <p:nvPr/>
          </p:nvSpPr>
          <p:spPr>
            <a:xfrm>
              <a:off x="605168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2705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57739" y="3585908"/>
            <a:ext cx="191929" cy="45719"/>
            <a:chOff x="5978609" y="2817717"/>
            <a:chExt cx="191929" cy="45719"/>
          </a:xfrm>
        </p:grpSpPr>
        <p:sp>
          <p:nvSpPr>
            <p:cNvPr id="134" name="직사각형 133"/>
            <p:cNvSpPr/>
            <p:nvPr/>
          </p:nvSpPr>
          <p:spPr>
            <a:xfrm>
              <a:off x="605057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12481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16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226</Words>
  <Application>Microsoft Macintosh PowerPoint</Application>
  <PresentationFormat>와이드스크린</PresentationFormat>
  <Paragraphs>87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14</cp:revision>
  <dcterms:created xsi:type="dcterms:W3CDTF">2017-03-30T02:37:10Z</dcterms:created>
  <dcterms:modified xsi:type="dcterms:W3CDTF">2017-03-31T04:36:57Z</dcterms:modified>
</cp:coreProperties>
</file>