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embeddedFontLst>
    <p:embeddedFont>
      <p:font typeface="Bebas Neue" panose="020B0604020202020204" charset="0"/>
      <p:regular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Malgun Gothic" panose="020B0503020000020004" pitchFamily="50" charset="-127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ii2DB8S99KZgPEELMZ1QewLmUM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7" d="100"/>
          <a:sy n="117" d="100"/>
        </p:scale>
        <p:origin x="-318" y="-3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customschemas.google.com/relationships/presentationmetadata" Target="meta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11917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a46cf0d2b8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1a46cf0d2b8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a46cf0d2b8_2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1a46cf0d2b8_2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ae6716e5c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1ae6716e5c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ae6716e5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g1ae6716e5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ae6716e5c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1ae6716e5c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ae6716e5c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g1ae6716e5c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ae6716e5c1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g1ae6716e5c1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a46cf0d2b8_2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g1a46cf0d2b8_2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ae6716e5c1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g1ae6716e5c1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ae6716e5c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g1ae6716e5c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ae6716e5c1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g1ae6716e5c1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a46cf0d2b8_2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1a46cf0d2b8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a46cf0d2b8_2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g1a46cf0d2b8_2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a46cf0d2b8_2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g1a46cf0d2b8_2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a3841032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g1a3841032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a46cf0d2b8_2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g1a46cf0d2b8_2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a46cf0d2b8_2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g1a46cf0d2b8_2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a46cf0d2b8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1a46cf0d2b8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a46cf0d2b8_2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1a46cf0d2b8_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a46cf0d2b8_2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1a46cf0d2b8_2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a46cf0d2b8_2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1a46cf0d2b8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a46cf0d2b8_2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1a46cf0d2b8_2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a46cf0d2b8_2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1a46cf0d2b8_2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a46cf0d2b8_2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1a46cf0d2b8_2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a46cf0d2b8_2_6"/>
          <p:cNvSpPr txBox="1"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g1a46cf0d2b8_2_6"/>
          <p:cNvSpPr txBox="1"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g1a46cf0d2b8_2_6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1a46cf0d2b8_2_6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g1a46cf0d2b8_2_6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a46cf0d2b8_2_12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1a46cf0d2b8_2_12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/>
            </a:lvl2pPr>
            <a:lvl3pPr marL="1371600" lvl="2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/>
            </a:lvl3pPr>
            <a:lvl4pPr marL="1828800" lvl="3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/>
            </a:lvl4pPr>
            <a:lvl5pPr marL="2286000" lvl="4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/>
            </a:lvl5pPr>
            <a:lvl6pPr marL="2743200" lvl="5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/>
            </a:lvl6pPr>
            <a:lvl7pPr marL="3200400" lvl="6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/>
            </a:lvl7pPr>
            <a:lvl8pPr marL="3657600" lvl="7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/>
            </a:lvl8pPr>
            <a:lvl9pPr marL="4114800" lvl="8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/>
            </a:lvl9pPr>
          </a:lstStyle>
          <a:p>
            <a:endParaRPr/>
          </a:p>
        </p:txBody>
      </p:sp>
      <p:sp>
        <p:nvSpPr>
          <p:cNvPr id="95" name="Google Shape;95;g1a46cf0d2b8_2_12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1a46cf0d2b8_2_12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g1a46cf0d2b8_2_12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a46cf0d2b8_2_18"/>
          <p:cNvSpPr txBox="1">
            <a:spLocks noGrp="1"/>
          </p:cNvSpPr>
          <p:nvPr>
            <p:ph type="title"/>
          </p:nvPr>
        </p:nvSpPr>
        <p:spPr>
          <a:xfrm>
            <a:off x="481542" y="2937933"/>
            <a:ext cx="518160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1a46cf0d2b8_2_18"/>
          <p:cNvSpPr txBox="1"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b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g1a46cf0d2b8_2_18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g1a46cf0d2b8_2_18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g1a46cf0d2b8_2_18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a46cf0d2b8_2_24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1a46cf0d2b8_2_24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2692400" cy="3017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�"/>
              <a:defRPr sz="1900"/>
            </a:lvl1pPr>
            <a:lvl2pPr marL="914400" lvl="1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2pPr>
            <a:lvl3pPr marL="1371600" lvl="2" indent="-3111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�"/>
              <a:defRPr sz="1300"/>
            </a:lvl3pPr>
            <a:lvl4pPr marL="1828800" lvl="3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4pPr>
            <a:lvl5pPr marL="2286000" lvl="4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5pPr>
            <a:lvl6pPr marL="2743200" lvl="5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6pPr>
            <a:lvl7pPr marL="3200400" lvl="6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7pPr>
            <a:lvl8pPr marL="3657600" lvl="7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8pPr>
            <a:lvl9pPr marL="4114800" lvl="8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9pPr>
          </a:lstStyle>
          <a:p>
            <a:endParaRPr/>
          </a:p>
        </p:txBody>
      </p:sp>
      <p:sp>
        <p:nvSpPr>
          <p:cNvPr id="107" name="Google Shape;107;g1a46cf0d2b8_2_24"/>
          <p:cNvSpPr txBox="1">
            <a:spLocks noGrp="1"/>
          </p:cNvSpPr>
          <p:nvPr>
            <p:ph type="body" idx="2"/>
          </p:nvPr>
        </p:nvSpPr>
        <p:spPr>
          <a:xfrm>
            <a:off x="3098800" y="1066800"/>
            <a:ext cx="2692400" cy="3017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�"/>
              <a:defRPr sz="1900"/>
            </a:lvl1pPr>
            <a:lvl2pPr marL="914400" lvl="1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2pPr>
            <a:lvl3pPr marL="1371600" lvl="2" indent="-3111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�"/>
              <a:defRPr sz="1300"/>
            </a:lvl3pPr>
            <a:lvl4pPr marL="1828800" lvl="3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4pPr>
            <a:lvl5pPr marL="2286000" lvl="4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5pPr>
            <a:lvl6pPr marL="2743200" lvl="5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6pPr>
            <a:lvl7pPr marL="3200400" lvl="6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7pPr>
            <a:lvl8pPr marL="3657600" lvl="7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8pPr>
            <a:lvl9pPr marL="4114800" lvl="8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9pPr>
          </a:lstStyle>
          <a:p>
            <a:endParaRPr/>
          </a:p>
        </p:txBody>
      </p:sp>
      <p:sp>
        <p:nvSpPr>
          <p:cNvPr id="108" name="Google Shape;108;g1a46cf0d2b8_2_24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g1a46cf0d2b8_2_24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1a46cf0d2b8_2_24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a46cf0d2b8_2_31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g1a46cf0d2b8_2_31"/>
          <p:cNvSpPr txBox="1"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b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1"/>
            </a:lvl9pPr>
          </a:lstStyle>
          <a:p>
            <a:endParaRPr/>
          </a:p>
        </p:txBody>
      </p:sp>
      <p:sp>
        <p:nvSpPr>
          <p:cNvPr id="114" name="Google Shape;114;g1a46cf0d2b8_2_31"/>
          <p:cNvSpPr txBox="1">
            <a:spLocks noGrp="1"/>
          </p:cNvSpPr>
          <p:nvPr>
            <p:ph type="body" idx="2"/>
          </p:nvPr>
        </p:nvSpPr>
        <p:spPr>
          <a:xfrm>
            <a:off x="304800" y="1449917"/>
            <a:ext cx="2693459" cy="263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rmAutofit/>
          </a:bodyPr>
          <a:lstStyle>
            <a:lvl1pPr marL="457200" lvl="0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1pPr>
            <a:lvl2pPr marL="914400" lvl="1" indent="-3111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�"/>
              <a:defRPr sz="1300"/>
            </a:lvl2pPr>
            <a:lvl3pPr marL="1371600" lvl="2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3pPr>
            <a:lvl4pPr marL="1828800" lvl="3" indent="-2984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�"/>
              <a:defRPr sz="1100"/>
            </a:lvl4pPr>
            <a:lvl5pPr marL="2286000" lvl="4" indent="-2984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�"/>
              <a:defRPr sz="1100"/>
            </a:lvl5pPr>
            <a:lvl6pPr marL="2743200" lvl="5" indent="-2984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�"/>
              <a:defRPr sz="1100"/>
            </a:lvl6pPr>
            <a:lvl7pPr marL="3200400" lvl="6" indent="-2984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�"/>
              <a:defRPr sz="1100"/>
            </a:lvl7pPr>
            <a:lvl8pPr marL="3657600" lvl="7" indent="-2984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�"/>
              <a:defRPr sz="1100"/>
            </a:lvl8pPr>
            <a:lvl9pPr marL="4114800" lvl="8" indent="-2984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�"/>
              <a:defRPr sz="1100"/>
            </a:lvl9pPr>
          </a:lstStyle>
          <a:p>
            <a:endParaRPr/>
          </a:p>
        </p:txBody>
      </p:sp>
      <p:sp>
        <p:nvSpPr>
          <p:cNvPr id="115" name="Google Shape;115;g1a46cf0d2b8_2_31"/>
          <p:cNvSpPr txBox="1">
            <a:spLocks noGrp="1"/>
          </p:cNvSpPr>
          <p:nvPr>
            <p:ph type="body" idx="3"/>
          </p:nvPr>
        </p:nvSpPr>
        <p:spPr>
          <a:xfrm>
            <a:off x="3096683" y="1023409"/>
            <a:ext cx="2694517" cy="42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b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1"/>
            </a:lvl9pPr>
          </a:lstStyle>
          <a:p>
            <a:endParaRPr/>
          </a:p>
        </p:txBody>
      </p:sp>
      <p:sp>
        <p:nvSpPr>
          <p:cNvPr id="116" name="Google Shape;116;g1a46cf0d2b8_2_31"/>
          <p:cNvSpPr txBox="1">
            <a:spLocks noGrp="1"/>
          </p:cNvSpPr>
          <p:nvPr>
            <p:ph type="body" idx="4"/>
          </p:nvPr>
        </p:nvSpPr>
        <p:spPr>
          <a:xfrm>
            <a:off x="3096683" y="1449917"/>
            <a:ext cx="2694517" cy="263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rmAutofit/>
          </a:bodyPr>
          <a:lstStyle>
            <a:lvl1pPr marL="457200" lvl="0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1pPr>
            <a:lvl2pPr marL="914400" lvl="1" indent="-3111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�"/>
              <a:defRPr sz="1300"/>
            </a:lvl2pPr>
            <a:lvl3pPr marL="1371600" lvl="2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3pPr>
            <a:lvl4pPr marL="1828800" lvl="3" indent="-2984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�"/>
              <a:defRPr sz="1100"/>
            </a:lvl4pPr>
            <a:lvl5pPr marL="2286000" lvl="4" indent="-2984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�"/>
              <a:defRPr sz="1100"/>
            </a:lvl5pPr>
            <a:lvl6pPr marL="2743200" lvl="5" indent="-2984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�"/>
              <a:defRPr sz="1100"/>
            </a:lvl6pPr>
            <a:lvl7pPr marL="3200400" lvl="6" indent="-2984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�"/>
              <a:defRPr sz="1100"/>
            </a:lvl7pPr>
            <a:lvl8pPr marL="3657600" lvl="7" indent="-2984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�"/>
              <a:defRPr sz="1100"/>
            </a:lvl8pPr>
            <a:lvl9pPr marL="4114800" lvl="8" indent="-2984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�"/>
              <a:defRPr sz="1100"/>
            </a:lvl9pPr>
          </a:lstStyle>
          <a:p>
            <a:endParaRPr/>
          </a:p>
        </p:txBody>
      </p:sp>
      <p:sp>
        <p:nvSpPr>
          <p:cNvPr id="117" name="Google Shape;117;g1a46cf0d2b8_2_31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1a46cf0d2b8_2_31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g1a46cf0d2b8_2_31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a46cf0d2b8_2_40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g1a46cf0d2b8_2_40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g1a46cf0d2b8_2_40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1a46cf0d2b8_2_40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a46cf0d2b8_2_45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1a46cf0d2b8_2_45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1a46cf0d2b8_2_45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a46cf0d2b8_2_49"/>
          <p:cNvSpPr txBox="1"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3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1a46cf0d2b8_2_49"/>
          <p:cNvSpPr txBox="1">
            <a:spLocks noGrp="1"/>
          </p:cNvSpPr>
          <p:nvPr>
            <p:ph type="body" idx="1"/>
          </p:nvPr>
        </p:nvSpPr>
        <p:spPr>
          <a:xfrm>
            <a:off x="2383367" y="182033"/>
            <a:ext cx="3407833" cy="390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rmAutofit/>
          </a:bodyPr>
          <a:lstStyle>
            <a:lvl1pPr marL="457200" lvl="0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�"/>
              <a:defRPr sz="2100"/>
            </a:lvl1pPr>
            <a:lvl2pPr marL="914400" lvl="1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�"/>
              <a:defRPr sz="1900"/>
            </a:lvl2pPr>
            <a:lvl3pPr marL="1371600" lvl="2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3pPr>
            <a:lvl4pPr marL="1828800" lvl="3" indent="-3111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�"/>
              <a:defRPr sz="1300"/>
            </a:lvl4pPr>
            <a:lvl5pPr marL="2286000" lvl="4" indent="-3111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�"/>
              <a:defRPr sz="1300"/>
            </a:lvl5pPr>
            <a:lvl6pPr marL="2743200" lvl="5" indent="-3111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�"/>
              <a:defRPr sz="1300"/>
            </a:lvl6pPr>
            <a:lvl7pPr marL="3200400" lvl="6" indent="-3111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�"/>
              <a:defRPr sz="1300"/>
            </a:lvl7pPr>
            <a:lvl8pPr marL="3657600" lvl="7" indent="-3111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�"/>
              <a:defRPr sz="1300"/>
            </a:lvl8pPr>
            <a:lvl9pPr marL="4114800" lvl="8" indent="-3111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�"/>
              <a:defRPr sz="1300"/>
            </a:lvl9pPr>
          </a:lstStyle>
          <a:p>
            <a:endParaRPr/>
          </a:p>
        </p:txBody>
      </p:sp>
      <p:sp>
        <p:nvSpPr>
          <p:cNvPr id="132" name="Google Shape;132;g1a46cf0d2b8_2_49"/>
          <p:cNvSpPr txBox="1">
            <a:spLocks noGrp="1"/>
          </p:cNvSpPr>
          <p:nvPr>
            <p:ph type="body" idx="2"/>
          </p:nvPr>
        </p:nvSpPr>
        <p:spPr>
          <a:xfrm>
            <a:off x="304800" y="956733"/>
            <a:ext cx="2005542" cy="312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9pPr>
          </a:lstStyle>
          <a:p>
            <a:endParaRPr/>
          </a:p>
        </p:txBody>
      </p:sp>
      <p:sp>
        <p:nvSpPr>
          <p:cNvPr id="133" name="Google Shape;133;g1a46cf0d2b8_2_49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1a46cf0d2b8_2_49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1a46cf0d2b8_2_49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46cf0d2b8_2_56"/>
          <p:cNvSpPr txBox="1"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3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1a46cf0d2b8_2_56"/>
          <p:cNvSpPr>
            <a:spLocks noGrp="1"/>
          </p:cNvSpPr>
          <p:nvPr>
            <p:ph type="pic" idx="2"/>
          </p:nvPr>
        </p:nvSpPr>
        <p:spPr>
          <a:xfrm>
            <a:off x="1194859" y="408517"/>
            <a:ext cx="3657600" cy="27432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g1a46cf0d2b8_2_56"/>
          <p:cNvSpPr txBox="1">
            <a:spLocks noGrp="1"/>
          </p:cNvSpPr>
          <p:nvPr>
            <p:ph type="body" idx="1"/>
          </p:nvPr>
        </p:nvSpPr>
        <p:spPr>
          <a:xfrm>
            <a:off x="1194859" y="3578225"/>
            <a:ext cx="3657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9pPr>
          </a:lstStyle>
          <a:p>
            <a:endParaRPr/>
          </a:p>
        </p:txBody>
      </p:sp>
      <p:sp>
        <p:nvSpPr>
          <p:cNvPr id="140" name="Google Shape;140;g1a46cf0d2b8_2_56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g1a46cf0d2b8_2_56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1a46cf0d2b8_2_56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a46cf0d2b8_2_63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1a46cf0d2b8_2_63"/>
          <p:cNvSpPr txBox="1">
            <a:spLocks noGrp="1"/>
          </p:cNvSpPr>
          <p:nvPr>
            <p:ph type="body" idx="1"/>
          </p:nvPr>
        </p:nvSpPr>
        <p:spPr>
          <a:xfrm rot="5400000">
            <a:off x="1539346" y="-167746"/>
            <a:ext cx="3017309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/>
            </a:lvl2pPr>
            <a:lvl3pPr marL="1371600" lvl="2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/>
            </a:lvl3pPr>
            <a:lvl4pPr marL="1828800" lvl="3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/>
            </a:lvl4pPr>
            <a:lvl5pPr marL="2286000" lvl="4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/>
            </a:lvl5pPr>
            <a:lvl6pPr marL="2743200" lvl="5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/>
            </a:lvl6pPr>
            <a:lvl7pPr marL="3200400" lvl="6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/>
            </a:lvl7pPr>
            <a:lvl8pPr marL="3657600" lvl="7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/>
            </a:lvl8pPr>
            <a:lvl9pPr marL="4114800" lvl="8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/>
            </a:lvl9pPr>
          </a:lstStyle>
          <a:p>
            <a:endParaRPr/>
          </a:p>
        </p:txBody>
      </p:sp>
      <p:sp>
        <p:nvSpPr>
          <p:cNvPr id="146" name="Google Shape;146;g1a46cf0d2b8_2_63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g1a46cf0d2b8_2_63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1a46cf0d2b8_2_63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a46cf0d2b8_2_69"/>
          <p:cNvSpPr txBox="1">
            <a:spLocks noGrp="1"/>
          </p:cNvSpPr>
          <p:nvPr>
            <p:ph type="title"/>
          </p:nvPr>
        </p:nvSpPr>
        <p:spPr>
          <a:xfrm rot="5400000">
            <a:off x="3154892" y="1447800"/>
            <a:ext cx="390101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g1a46cf0d2b8_2_69"/>
          <p:cNvSpPr txBox="1">
            <a:spLocks noGrp="1"/>
          </p:cNvSpPr>
          <p:nvPr>
            <p:ph type="body" idx="1"/>
          </p:nvPr>
        </p:nvSpPr>
        <p:spPr>
          <a:xfrm rot="5400000">
            <a:off x="360892" y="127000"/>
            <a:ext cx="3901017" cy="40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/>
            </a:lvl2pPr>
            <a:lvl3pPr marL="1371600" lvl="2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/>
            </a:lvl3pPr>
            <a:lvl4pPr marL="1828800" lvl="3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/>
            </a:lvl4pPr>
            <a:lvl5pPr marL="2286000" lvl="4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/>
            </a:lvl5pPr>
            <a:lvl6pPr marL="2743200" lvl="5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/>
            </a:lvl6pPr>
            <a:lvl7pPr marL="3200400" lvl="6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/>
            </a:lvl7pPr>
            <a:lvl8pPr marL="3657600" lvl="7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/>
            </a:lvl8pPr>
            <a:lvl9pPr marL="4114800" lvl="8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/>
            </a:lvl9pPr>
          </a:lstStyle>
          <a:p>
            <a:endParaRPr/>
          </a:p>
        </p:txBody>
      </p:sp>
      <p:sp>
        <p:nvSpPr>
          <p:cNvPr id="152" name="Google Shape;152;g1a46cf0d2b8_2_69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1a46cf0d2b8_2_69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1a46cf0d2b8_2_69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a46cf0d2b8_2_0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82" name="Google Shape;82;g1a46cf0d2b8_2_0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rmAutofit/>
          </a:bodyPr>
          <a:lstStyle>
            <a:lvl1pPr marL="457200" marR="0" lvl="0" indent="-361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�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�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�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�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�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11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�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11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�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11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�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11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�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g1a46cf0d2b8_2_0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g1a46cf0d2b8_2_0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g1a46cf0d2b8_2_0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11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44.png"/><Relationship Id="rId5" Type="http://schemas.openxmlformats.org/officeDocument/2006/relationships/image" Target="../media/image13.png"/><Relationship Id="rId10" Type="http://schemas.openxmlformats.org/officeDocument/2006/relationships/image" Target="../media/image43.png"/><Relationship Id="rId4" Type="http://schemas.openxmlformats.org/officeDocument/2006/relationships/image" Target="../media/image12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a46cf0d2b8_2_75"/>
          <p:cNvSpPr txBox="1"/>
          <p:nvPr/>
        </p:nvSpPr>
        <p:spPr>
          <a:xfrm>
            <a:off x="2917481" y="2541809"/>
            <a:ext cx="6149743" cy="140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FUNDRINK</a:t>
            </a:r>
            <a:endParaRPr sz="900"/>
          </a:p>
        </p:txBody>
      </p:sp>
      <p:sp>
        <p:nvSpPr>
          <p:cNvPr id="160" name="Google Shape;160;g1a46cf0d2b8_2_75"/>
          <p:cNvSpPr txBox="1"/>
          <p:nvPr/>
        </p:nvSpPr>
        <p:spPr>
          <a:xfrm>
            <a:off x="5612312" y="3940854"/>
            <a:ext cx="3329672" cy="31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KOSTA 253기 강의환 김예준 정한민</a:t>
            </a:r>
            <a:endParaRPr sz="16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a46cf0d2b8_2_75"/>
          <p:cNvSpPr txBox="1"/>
          <p:nvPr/>
        </p:nvSpPr>
        <p:spPr>
          <a:xfrm>
            <a:off x="3124776" y="2374376"/>
            <a:ext cx="3329672" cy="31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주류 전문 클라우드 펀딩 플랫폼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a46cf0d2b8_2_184"/>
          <p:cNvSpPr txBox="1"/>
          <p:nvPr/>
        </p:nvSpPr>
        <p:spPr>
          <a:xfrm>
            <a:off x="392810" y="2036369"/>
            <a:ext cx="3265609" cy="42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rgbClr val="3F5FFF"/>
                </a:solidFill>
                <a:latin typeface="Arial"/>
                <a:ea typeface="Arial"/>
                <a:cs typeface="Arial"/>
                <a:sym typeface="Arial"/>
              </a:rPr>
              <a:t>2-1 화면레이아웃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1a46cf0d2b8_2_184"/>
          <p:cNvSpPr txBox="1"/>
          <p:nvPr/>
        </p:nvSpPr>
        <p:spPr>
          <a:xfrm>
            <a:off x="3666971" y="715739"/>
            <a:ext cx="5596189" cy="666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화면 레이아웃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1a46cf0d2b8_2_184"/>
          <p:cNvSpPr txBox="1"/>
          <p:nvPr/>
        </p:nvSpPr>
        <p:spPr>
          <a:xfrm>
            <a:off x="1289275" y="1015109"/>
            <a:ext cx="2073043" cy="359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상세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1a46cf0d2b8_2_184"/>
          <p:cNvSpPr txBox="1"/>
          <p:nvPr/>
        </p:nvSpPr>
        <p:spPr>
          <a:xfrm>
            <a:off x="373763" y="519647"/>
            <a:ext cx="133351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1a46cf0d2b8_2_184"/>
          <p:cNvSpPr txBox="1"/>
          <p:nvPr/>
        </p:nvSpPr>
        <p:spPr>
          <a:xfrm>
            <a:off x="392810" y="2713179"/>
            <a:ext cx="352397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2-2  ERD 설계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1a46cf0d2b8_2_184"/>
          <p:cNvSpPr txBox="1"/>
          <p:nvPr/>
        </p:nvSpPr>
        <p:spPr>
          <a:xfrm>
            <a:off x="392810" y="3294425"/>
            <a:ext cx="352397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2-3. 기술 스택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g1a46cf0d2b8_2_1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5479" y="1571116"/>
            <a:ext cx="8300221" cy="2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g1a46cf0d2b8_2_1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72229" y="426436"/>
            <a:ext cx="8346924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1a46cf0d2b8_2_18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2236" y="1481123"/>
            <a:ext cx="2938339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g1a46cf0d2b8_2_18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328691" y="3481696"/>
            <a:ext cx="6181227" cy="2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g1a46cf0d2b8_2_184"/>
          <p:cNvPicPr preferRelativeResize="0"/>
          <p:nvPr/>
        </p:nvPicPr>
        <p:blipFill rotWithShape="1">
          <a:blip r:embed="rId7">
            <a:alphaModFix/>
          </a:blip>
          <a:srcRect l="1" r="12214"/>
          <a:stretch/>
        </p:blipFill>
        <p:spPr>
          <a:xfrm>
            <a:off x="3701021" y="1694191"/>
            <a:ext cx="8218131" cy="5115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ae6716e5c1_0_28"/>
          <p:cNvSpPr txBox="1"/>
          <p:nvPr/>
        </p:nvSpPr>
        <p:spPr>
          <a:xfrm>
            <a:off x="392810" y="2036369"/>
            <a:ext cx="3265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rgbClr val="3F5FFF"/>
                </a:solidFill>
                <a:latin typeface="Arial"/>
                <a:ea typeface="Arial"/>
                <a:cs typeface="Arial"/>
                <a:sym typeface="Arial"/>
              </a:rPr>
              <a:t>2-1 화면레이아웃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1ae6716e5c1_0_28"/>
          <p:cNvSpPr txBox="1"/>
          <p:nvPr/>
        </p:nvSpPr>
        <p:spPr>
          <a:xfrm>
            <a:off x="3666971" y="715739"/>
            <a:ext cx="5596200" cy="66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9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 </a:t>
            </a:r>
            <a:r>
              <a:rPr lang="en-US" altLang="ko-KR" sz="39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&amp; </a:t>
            </a:r>
            <a:r>
              <a:rPr lang="ko-KR" altLang="en-US" sz="39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펀딩</a:t>
            </a:r>
            <a:r>
              <a:rPr lang="ko-KR" altLang="en-US" sz="39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페이지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ae6716e5c1_0_28"/>
          <p:cNvSpPr txBox="1"/>
          <p:nvPr/>
        </p:nvSpPr>
        <p:spPr>
          <a:xfrm>
            <a:off x="1289275" y="1015109"/>
            <a:ext cx="2073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상세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1ae6716e5c1_0_28"/>
          <p:cNvSpPr txBox="1"/>
          <p:nvPr/>
        </p:nvSpPr>
        <p:spPr>
          <a:xfrm>
            <a:off x="373763" y="519647"/>
            <a:ext cx="1333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1ae6716e5c1_0_28"/>
          <p:cNvSpPr txBox="1"/>
          <p:nvPr/>
        </p:nvSpPr>
        <p:spPr>
          <a:xfrm>
            <a:off x="392810" y="2713179"/>
            <a:ext cx="3524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2-2  ERD 설계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g1ae6716e5c1_0_28"/>
          <p:cNvSpPr txBox="1"/>
          <p:nvPr/>
        </p:nvSpPr>
        <p:spPr>
          <a:xfrm>
            <a:off x="392810" y="3294425"/>
            <a:ext cx="3524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2-3. 기술 스택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g1ae6716e5c1_0_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5479" y="1571116"/>
            <a:ext cx="8300221" cy="2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g1ae6716e5c1_0_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72229" y="426436"/>
            <a:ext cx="8346923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g1ae6716e5c1_0_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2236" y="1481123"/>
            <a:ext cx="2938339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g1ae6716e5c1_0_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328692" y="3481695"/>
            <a:ext cx="6181226" cy="2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1ae6716e5c1_0_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71960" y="1690106"/>
            <a:ext cx="3819512" cy="4953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g1ae6716e5c1_0_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53747" y="1704906"/>
            <a:ext cx="4195729" cy="4923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ae6716e5c1_0_0"/>
          <p:cNvSpPr txBox="1"/>
          <p:nvPr/>
        </p:nvSpPr>
        <p:spPr>
          <a:xfrm>
            <a:off x="392810" y="2036369"/>
            <a:ext cx="3265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rgbClr val="3F5FFF"/>
                </a:solidFill>
                <a:latin typeface="Arial"/>
                <a:ea typeface="Arial"/>
                <a:cs typeface="Arial"/>
                <a:sym typeface="Arial"/>
              </a:rPr>
              <a:t>2-1 화면레이아웃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ae6716e5c1_0_0"/>
          <p:cNvSpPr txBox="1"/>
          <p:nvPr/>
        </p:nvSpPr>
        <p:spPr>
          <a:xfrm>
            <a:off x="3666970" y="715739"/>
            <a:ext cx="7085394" cy="66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900" dirty="0" err="1" smtClean="0"/>
              <a:t>커스텀</a:t>
            </a:r>
            <a:r>
              <a:rPr lang="ko-KR" altLang="en-US" sz="3900" dirty="0" smtClean="0"/>
              <a:t> 오더</a:t>
            </a:r>
            <a:r>
              <a:rPr lang="en-US" altLang="ko-KR" sz="3900" dirty="0" smtClean="0"/>
              <a:t>&amp; </a:t>
            </a:r>
            <a:r>
              <a:rPr lang="ko-KR" altLang="en-US" sz="3900" dirty="0" smtClean="0"/>
              <a:t>상품 상세페이지</a:t>
            </a:r>
            <a:r>
              <a:rPr lang="ko-KR" sz="39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ae6716e5c1_0_0"/>
          <p:cNvSpPr txBox="1"/>
          <p:nvPr/>
        </p:nvSpPr>
        <p:spPr>
          <a:xfrm>
            <a:off x="1289275" y="1015109"/>
            <a:ext cx="2073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상세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1ae6716e5c1_0_0"/>
          <p:cNvSpPr txBox="1"/>
          <p:nvPr/>
        </p:nvSpPr>
        <p:spPr>
          <a:xfrm>
            <a:off x="373763" y="519647"/>
            <a:ext cx="1333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1ae6716e5c1_0_0"/>
          <p:cNvSpPr txBox="1"/>
          <p:nvPr/>
        </p:nvSpPr>
        <p:spPr>
          <a:xfrm>
            <a:off x="392810" y="2713179"/>
            <a:ext cx="3524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2-2  ERD 설계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1ae6716e5c1_0_0"/>
          <p:cNvSpPr txBox="1"/>
          <p:nvPr/>
        </p:nvSpPr>
        <p:spPr>
          <a:xfrm>
            <a:off x="392810" y="3294425"/>
            <a:ext cx="3524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2-3. 기술 스택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3" name="Google Shape;313;g1ae6716e5c1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5479" y="1571116"/>
            <a:ext cx="8300221" cy="2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g1ae6716e5c1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72229" y="426436"/>
            <a:ext cx="8346923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ae6716e5c1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2236" y="1481123"/>
            <a:ext cx="2938339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ae6716e5c1_0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328692" y="3481695"/>
            <a:ext cx="6181226" cy="2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ae6716e5c1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22610" y="1690106"/>
            <a:ext cx="4220072" cy="4953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ae6716e5c1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95075" y="1752274"/>
            <a:ext cx="3844525" cy="48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ae6716e5c1_0_14"/>
          <p:cNvSpPr txBox="1"/>
          <p:nvPr/>
        </p:nvSpPr>
        <p:spPr>
          <a:xfrm>
            <a:off x="392810" y="2036369"/>
            <a:ext cx="3265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rgbClr val="3F5FFF"/>
                </a:solidFill>
                <a:latin typeface="Arial"/>
                <a:ea typeface="Arial"/>
                <a:cs typeface="Arial"/>
                <a:sym typeface="Arial"/>
              </a:rPr>
              <a:t>2-1 화면레이아웃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1ae6716e5c1_0_14"/>
          <p:cNvSpPr txBox="1"/>
          <p:nvPr/>
        </p:nvSpPr>
        <p:spPr>
          <a:xfrm>
            <a:off x="3666971" y="715739"/>
            <a:ext cx="55962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9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마이페이지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1ae6716e5c1_0_14"/>
          <p:cNvSpPr txBox="1"/>
          <p:nvPr/>
        </p:nvSpPr>
        <p:spPr>
          <a:xfrm>
            <a:off x="1289275" y="1015109"/>
            <a:ext cx="2073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상세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g1ae6716e5c1_0_14"/>
          <p:cNvSpPr txBox="1"/>
          <p:nvPr/>
        </p:nvSpPr>
        <p:spPr>
          <a:xfrm>
            <a:off x="373763" y="519647"/>
            <a:ext cx="1333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1ae6716e5c1_0_14"/>
          <p:cNvSpPr txBox="1"/>
          <p:nvPr/>
        </p:nvSpPr>
        <p:spPr>
          <a:xfrm>
            <a:off x="392810" y="2713179"/>
            <a:ext cx="3524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2-2  ERD 설계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g1ae6716e5c1_0_14"/>
          <p:cNvSpPr txBox="1"/>
          <p:nvPr/>
        </p:nvSpPr>
        <p:spPr>
          <a:xfrm>
            <a:off x="392810" y="3294425"/>
            <a:ext cx="3524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2-3. 기술 스택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9" name="Google Shape;329;g1ae6716e5c1_0_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5479" y="1571116"/>
            <a:ext cx="8300221" cy="2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1ae6716e5c1_0_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72229" y="426436"/>
            <a:ext cx="8346923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g1ae6716e5c1_0_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2236" y="1481123"/>
            <a:ext cx="2938339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g1ae6716e5c1_0_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328692" y="3481695"/>
            <a:ext cx="6181226" cy="2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g1ae6716e5c1_0_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69310" y="1752281"/>
            <a:ext cx="4228827" cy="4953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g1ae6716e5c1_0_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50525" y="1752275"/>
            <a:ext cx="3647175" cy="495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ae6716e5c1_0_49"/>
          <p:cNvSpPr txBox="1"/>
          <p:nvPr/>
        </p:nvSpPr>
        <p:spPr>
          <a:xfrm>
            <a:off x="392810" y="2036369"/>
            <a:ext cx="3265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rgbClr val="3F5FFF"/>
                </a:solidFill>
                <a:latin typeface="Arial"/>
                <a:ea typeface="Arial"/>
                <a:cs typeface="Arial"/>
                <a:sym typeface="Arial"/>
              </a:rPr>
              <a:t>2-1 화면레이아웃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g1ae6716e5c1_0_49"/>
          <p:cNvSpPr txBox="1"/>
          <p:nvPr/>
        </p:nvSpPr>
        <p:spPr>
          <a:xfrm>
            <a:off x="3666971" y="715739"/>
            <a:ext cx="5596200" cy="66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900" dirty="0" smtClean="0">
                <a:ea typeface="Calibri"/>
              </a:rPr>
              <a:t>기획기사 </a:t>
            </a:r>
            <a:r>
              <a:rPr lang="en-US" altLang="ko-KR" sz="3900" dirty="0" smtClean="0">
                <a:ea typeface="Calibri"/>
              </a:rPr>
              <a:t>&amp; </a:t>
            </a:r>
            <a:r>
              <a:rPr lang="ko-KR" altLang="en-US" sz="3900" dirty="0" err="1" smtClean="0">
                <a:ea typeface="Calibri"/>
              </a:rPr>
              <a:t>찜하기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1ae6716e5c1_0_49"/>
          <p:cNvSpPr txBox="1"/>
          <p:nvPr/>
        </p:nvSpPr>
        <p:spPr>
          <a:xfrm>
            <a:off x="1289275" y="1015109"/>
            <a:ext cx="2073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상세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1ae6716e5c1_0_49"/>
          <p:cNvSpPr txBox="1"/>
          <p:nvPr/>
        </p:nvSpPr>
        <p:spPr>
          <a:xfrm>
            <a:off x="373763" y="519647"/>
            <a:ext cx="1333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g1ae6716e5c1_0_49"/>
          <p:cNvSpPr txBox="1"/>
          <p:nvPr/>
        </p:nvSpPr>
        <p:spPr>
          <a:xfrm>
            <a:off x="392810" y="2713179"/>
            <a:ext cx="3524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2-2  ERD 설계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g1ae6716e5c1_0_49"/>
          <p:cNvSpPr txBox="1"/>
          <p:nvPr/>
        </p:nvSpPr>
        <p:spPr>
          <a:xfrm>
            <a:off x="392810" y="3294425"/>
            <a:ext cx="3524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2-3. 기술 스택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5" name="Google Shape;345;g1ae6716e5c1_0_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5479" y="1571116"/>
            <a:ext cx="8300221" cy="2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g1ae6716e5c1_0_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72229" y="426436"/>
            <a:ext cx="8346923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g1ae6716e5c1_0_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2236" y="1481123"/>
            <a:ext cx="2938339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g1ae6716e5c1_0_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328692" y="3481695"/>
            <a:ext cx="6181226" cy="2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g1ae6716e5c1_0_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22625" y="1725650"/>
            <a:ext cx="3893850" cy="495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1ae6716e5c1_0_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32250" y="1752275"/>
            <a:ext cx="4104925" cy="49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ae6716e5c1_0_62"/>
          <p:cNvSpPr txBox="1"/>
          <p:nvPr/>
        </p:nvSpPr>
        <p:spPr>
          <a:xfrm>
            <a:off x="392810" y="2036369"/>
            <a:ext cx="3265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rgbClr val="3F5FFF"/>
                </a:solidFill>
                <a:latin typeface="Arial"/>
                <a:ea typeface="Arial"/>
                <a:cs typeface="Arial"/>
                <a:sym typeface="Arial"/>
              </a:rPr>
              <a:t>2-1 화면레이아웃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g1ae6716e5c1_0_62"/>
          <p:cNvSpPr txBox="1"/>
          <p:nvPr/>
        </p:nvSpPr>
        <p:spPr>
          <a:xfrm>
            <a:off x="3666971" y="715739"/>
            <a:ext cx="5596200" cy="66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900" smtClean="0">
                <a:ea typeface="Calibri"/>
              </a:rPr>
              <a:t>결제 완료 페이지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g1ae6716e5c1_0_62"/>
          <p:cNvSpPr txBox="1"/>
          <p:nvPr/>
        </p:nvSpPr>
        <p:spPr>
          <a:xfrm>
            <a:off x="1289275" y="1015109"/>
            <a:ext cx="2073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상세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g1ae6716e5c1_0_62"/>
          <p:cNvSpPr txBox="1"/>
          <p:nvPr/>
        </p:nvSpPr>
        <p:spPr>
          <a:xfrm>
            <a:off x="373763" y="519647"/>
            <a:ext cx="1333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1ae6716e5c1_0_62"/>
          <p:cNvSpPr txBox="1"/>
          <p:nvPr/>
        </p:nvSpPr>
        <p:spPr>
          <a:xfrm>
            <a:off x="392810" y="2713179"/>
            <a:ext cx="3524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2-2  ERD 설계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1ae6716e5c1_0_62"/>
          <p:cNvSpPr txBox="1"/>
          <p:nvPr/>
        </p:nvSpPr>
        <p:spPr>
          <a:xfrm>
            <a:off x="392810" y="3294425"/>
            <a:ext cx="3524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2-3. 기술 스택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1" name="Google Shape;361;g1ae6716e5c1_0_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5479" y="1571116"/>
            <a:ext cx="8300221" cy="2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g1ae6716e5c1_0_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72229" y="426436"/>
            <a:ext cx="8346923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g1ae6716e5c1_0_6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2236" y="1481123"/>
            <a:ext cx="2938339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g1ae6716e5c1_0_6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328692" y="3481695"/>
            <a:ext cx="6181226" cy="2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g1ae6716e5c1_0_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66975" y="1690100"/>
            <a:ext cx="4064963" cy="49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g1ae6716e5c1_0_6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30525" y="1732525"/>
            <a:ext cx="3655175" cy="500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a46cf0d2b8_2_198"/>
          <p:cNvSpPr txBox="1"/>
          <p:nvPr/>
        </p:nvSpPr>
        <p:spPr>
          <a:xfrm>
            <a:off x="3666971" y="715739"/>
            <a:ext cx="5596189" cy="666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ERD 설계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g1a46cf0d2b8_2_198"/>
          <p:cNvSpPr txBox="1"/>
          <p:nvPr/>
        </p:nvSpPr>
        <p:spPr>
          <a:xfrm>
            <a:off x="1289275" y="1015109"/>
            <a:ext cx="2073043" cy="359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상세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g1a46cf0d2b8_2_198"/>
          <p:cNvSpPr txBox="1"/>
          <p:nvPr/>
        </p:nvSpPr>
        <p:spPr>
          <a:xfrm>
            <a:off x="373763" y="519647"/>
            <a:ext cx="133351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g1a46cf0d2b8_2_198"/>
          <p:cNvSpPr txBox="1"/>
          <p:nvPr/>
        </p:nvSpPr>
        <p:spPr>
          <a:xfrm>
            <a:off x="392810" y="3294425"/>
            <a:ext cx="352397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2-3. 기술 스택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5" name="Google Shape;375;g1a46cf0d2b8_2_1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5479" y="1571116"/>
            <a:ext cx="8300221" cy="2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g1a46cf0d2b8_2_1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72229" y="426436"/>
            <a:ext cx="8346924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g1a46cf0d2b8_2_19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2236" y="1481123"/>
            <a:ext cx="2938339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g1a46cf0d2b8_2_19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328691" y="3481696"/>
            <a:ext cx="6181227" cy="2876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g1a46cf0d2b8_2_198"/>
          <p:cNvSpPr txBox="1"/>
          <p:nvPr/>
        </p:nvSpPr>
        <p:spPr>
          <a:xfrm>
            <a:off x="392810" y="2081994"/>
            <a:ext cx="352397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2-1 화면 레이아웃 구성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g1a46cf0d2b8_2_198"/>
          <p:cNvSpPr txBox="1"/>
          <p:nvPr/>
        </p:nvSpPr>
        <p:spPr>
          <a:xfrm>
            <a:off x="392810" y="2642585"/>
            <a:ext cx="3265609" cy="42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rgbClr val="3F5FFF"/>
                </a:solidFill>
                <a:latin typeface="Arial"/>
                <a:ea typeface="Arial"/>
                <a:cs typeface="Arial"/>
                <a:sym typeface="Arial"/>
              </a:rPr>
              <a:t>2-2 ERD 설계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1" name="Google Shape;381;g1a46cf0d2b8_2_198"/>
          <p:cNvPicPr preferRelativeResize="0"/>
          <p:nvPr/>
        </p:nvPicPr>
        <p:blipFill rotWithShape="1">
          <a:blip r:embed="rId7">
            <a:alphaModFix/>
          </a:blip>
          <a:srcRect l="27187" t="14261" r="1948" b="674"/>
          <a:stretch/>
        </p:blipFill>
        <p:spPr>
          <a:xfrm>
            <a:off x="3572225" y="1571125"/>
            <a:ext cx="8346923" cy="501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ae6716e5c1_0_109"/>
          <p:cNvSpPr txBox="1"/>
          <p:nvPr/>
        </p:nvSpPr>
        <p:spPr>
          <a:xfrm>
            <a:off x="3666971" y="715739"/>
            <a:ext cx="55962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ERD 설계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g1ae6716e5c1_0_109"/>
          <p:cNvSpPr txBox="1"/>
          <p:nvPr/>
        </p:nvSpPr>
        <p:spPr>
          <a:xfrm>
            <a:off x="1289275" y="1015109"/>
            <a:ext cx="2073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상세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g1ae6716e5c1_0_109"/>
          <p:cNvSpPr txBox="1"/>
          <p:nvPr/>
        </p:nvSpPr>
        <p:spPr>
          <a:xfrm>
            <a:off x="373763" y="519647"/>
            <a:ext cx="1333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g1ae6716e5c1_0_109"/>
          <p:cNvSpPr txBox="1"/>
          <p:nvPr/>
        </p:nvSpPr>
        <p:spPr>
          <a:xfrm>
            <a:off x="392810" y="3294425"/>
            <a:ext cx="3524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2-3. 기술 스택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0" name="Google Shape;390;g1ae6716e5c1_0_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5479" y="1571116"/>
            <a:ext cx="8300221" cy="2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g1ae6716e5c1_0_1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72229" y="426436"/>
            <a:ext cx="8346923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g1ae6716e5c1_0_10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2236" y="1481123"/>
            <a:ext cx="2938339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g1ae6716e5c1_0_10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328692" y="3481695"/>
            <a:ext cx="6181226" cy="2876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g1ae6716e5c1_0_109"/>
          <p:cNvSpPr txBox="1"/>
          <p:nvPr/>
        </p:nvSpPr>
        <p:spPr>
          <a:xfrm>
            <a:off x="392810" y="2081994"/>
            <a:ext cx="3524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2-1 화면 레이아웃 구성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g1ae6716e5c1_0_109"/>
          <p:cNvSpPr txBox="1"/>
          <p:nvPr/>
        </p:nvSpPr>
        <p:spPr>
          <a:xfrm>
            <a:off x="392810" y="2642585"/>
            <a:ext cx="3265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rgbClr val="3F5FFF"/>
                </a:solidFill>
                <a:latin typeface="Arial"/>
                <a:ea typeface="Arial"/>
                <a:cs typeface="Arial"/>
                <a:sym typeface="Arial"/>
              </a:rPr>
              <a:t>2-2 ERD 설계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6" name="Google Shape;396;g1ae6716e5c1_0_10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85475" y="1571125"/>
            <a:ext cx="8300224" cy="501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ae6716e5c1_0_81"/>
          <p:cNvSpPr txBox="1"/>
          <p:nvPr/>
        </p:nvSpPr>
        <p:spPr>
          <a:xfrm>
            <a:off x="3666971" y="715739"/>
            <a:ext cx="55962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ERD 설계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g1ae6716e5c1_0_81"/>
          <p:cNvSpPr txBox="1"/>
          <p:nvPr/>
        </p:nvSpPr>
        <p:spPr>
          <a:xfrm>
            <a:off x="1289275" y="1015109"/>
            <a:ext cx="2073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상세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g1ae6716e5c1_0_81"/>
          <p:cNvSpPr txBox="1"/>
          <p:nvPr/>
        </p:nvSpPr>
        <p:spPr>
          <a:xfrm>
            <a:off x="373763" y="519647"/>
            <a:ext cx="1333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g1ae6716e5c1_0_81"/>
          <p:cNvSpPr txBox="1"/>
          <p:nvPr/>
        </p:nvSpPr>
        <p:spPr>
          <a:xfrm>
            <a:off x="392810" y="3294425"/>
            <a:ext cx="3524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2-3. 기술 스택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5" name="Google Shape;405;g1ae6716e5c1_0_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5479" y="1571116"/>
            <a:ext cx="8300221" cy="2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g1ae6716e5c1_0_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72229" y="426436"/>
            <a:ext cx="8346923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g1ae6716e5c1_0_8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2236" y="1481123"/>
            <a:ext cx="2938339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g1ae6716e5c1_0_8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328692" y="3481695"/>
            <a:ext cx="6181226" cy="2876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g1ae6716e5c1_0_81"/>
          <p:cNvSpPr txBox="1"/>
          <p:nvPr/>
        </p:nvSpPr>
        <p:spPr>
          <a:xfrm>
            <a:off x="392810" y="2081994"/>
            <a:ext cx="3524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2-1 화면 레이아웃 구성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g1ae6716e5c1_0_81"/>
          <p:cNvSpPr txBox="1"/>
          <p:nvPr/>
        </p:nvSpPr>
        <p:spPr>
          <a:xfrm>
            <a:off x="392810" y="2642585"/>
            <a:ext cx="3265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rgbClr val="3F5FFF"/>
                </a:solidFill>
                <a:latin typeface="Arial"/>
                <a:ea typeface="Arial"/>
                <a:cs typeface="Arial"/>
                <a:sym typeface="Arial"/>
              </a:rPr>
              <a:t>2-2 ERD 설계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1" name="Google Shape;411;g1ae6716e5c1_0_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72225" y="1599875"/>
            <a:ext cx="8300224" cy="498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ae6716e5c1_0_95"/>
          <p:cNvSpPr txBox="1"/>
          <p:nvPr/>
        </p:nvSpPr>
        <p:spPr>
          <a:xfrm>
            <a:off x="3666971" y="715739"/>
            <a:ext cx="55962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ERD 설계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g1ae6716e5c1_0_95"/>
          <p:cNvSpPr txBox="1"/>
          <p:nvPr/>
        </p:nvSpPr>
        <p:spPr>
          <a:xfrm>
            <a:off x="1289275" y="1015109"/>
            <a:ext cx="2073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상세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g1ae6716e5c1_0_95"/>
          <p:cNvSpPr txBox="1"/>
          <p:nvPr/>
        </p:nvSpPr>
        <p:spPr>
          <a:xfrm>
            <a:off x="373763" y="519647"/>
            <a:ext cx="1333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g1ae6716e5c1_0_95"/>
          <p:cNvSpPr txBox="1"/>
          <p:nvPr/>
        </p:nvSpPr>
        <p:spPr>
          <a:xfrm>
            <a:off x="392810" y="3294425"/>
            <a:ext cx="3524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2-3. 기술 스택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0" name="Google Shape;420;g1ae6716e5c1_0_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5479" y="1571116"/>
            <a:ext cx="8300221" cy="2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g1ae6716e5c1_0_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72229" y="426436"/>
            <a:ext cx="8346923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g1ae6716e5c1_0_9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2236" y="1481123"/>
            <a:ext cx="2938339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g1ae6716e5c1_0_9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328692" y="3481695"/>
            <a:ext cx="6181226" cy="2876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g1ae6716e5c1_0_95"/>
          <p:cNvSpPr txBox="1"/>
          <p:nvPr/>
        </p:nvSpPr>
        <p:spPr>
          <a:xfrm>
            <a:off x="392810" y="2081994"/>
            <a:ext cx="3524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2-1 화면 레이아웃 구성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g1ae6716e5c1_0_95"/>
          <p:cNvSpPr txBox="1"/>
          <p:nvPr/>
        </p:nvSpPr>
        <p:spPr>
          <a:xfrm>
            <a:off x="392810" y="2642585"/>
            <a:ext cx="3265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rgbClr val="3F5FFF"/>
                </a:solidFill>
                <a:latin typeface="Arial"/>
                <a:ea typeface="Arial"/>
                <a:cs typeface="Arial"/>
                <a:sym typeface="Arial"/>
              </a:rPr>
              <a:t>2-2 ERD 설계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6" name="Google Shape;426;g1ae6716e5c1_0_9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72225" y="1571125"/>
            <a:ext cx="8346924" cy="501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1a46cf0d2b8_2_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7443" y="1458459"/>
            <a:ext cx="595403" cy="2769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1a46cf0d2b8_2_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67900" y="1262117"/>
            <a:ext cx="2909443" cy="1216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1a46cf0d2b8_2_8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19518" y="1707410"/>
            <a:ext cx="1162225" cy="323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1a46cf0d2b8_2_8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19518" y="2396566"/>
            <a:ext cx="1155877" cy="330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1a46cf0d2b8_2_8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19518" y="3085715"/>
            <a:ext cx="1155877" cy="330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1a46cf0d2b8_2_8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19518" y="3774871"/>
            <a:ext cx="486657" cy="327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1a46cf0d2b8_2_8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681694" y="2403403"/>
            <a:ext cx="2550725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a46cf0d2b8_2_8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5400000">
            <a:off x="1796149" y="3481696"/>
            <a:ext cx="6181227" cy="28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a46cf0d2b8_2_212"/>
          <p:cNvSpPr txBox="1"/>
          <p:nvPr/>
        </p:nvSpPr>
        <p:spPr>
          <a:xfrm>
            <a:off x="3666971" y="715739"/>
            <a:ext cx="5596189" cy="666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기술 스택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g1a46cf0d2b8_2_212"/>
          <p:cNvSpPr txBox="1"/>
          <p:nvPr/>
        </p:nvSpPr>
        <p:spPr>
          <a:xfrm>
            <a:off x="1289275" y="1015109"/>
            <a:ext cx="2073043" cy="359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상세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g1a46cf0d2b8_2_212"/>
          <p:cNvSpPr txBox="1"/>
          <p:nvPr/>
        </p:nvSpPr>
        <p:spPr>
          <a:xfrm>
            <a:off x="373763" y="519647"/>
            <a:ext cx="1333517" cy="149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g1a46cf0d2b8_2_212"/>
          <p:cNvSpPr txBox="1"/>
          <p:nvPr/>
        </p:nvSpPr>
        <p:spPr>
          <a:xfrm>
            <a:off x="392810" y="2081994"/>
            <a:ext cx="352397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2-1 화면 레이아웃 설계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g1a46cf0d2b8_2_212"/>
          <p:cNvSpPr txBox="1"/>
          <p:nvPr/>
        </p:nvSpPr>
        <p:spPr>
          <a:xfrm>
            <a:off x="392810" y="2653089"/>
            <a:ext cx="352397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2-2 ERD 설계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g1a46cf0d2b8_2_212"/>
          <p:cNvSpPr txBox="1"/>
          <p:nvPr/>
        </p:nvSpPr>
        <p:spPr>
          <a:xfrm>
            <a:off x="392810" y="3213680"/>
            <a:ext cx="3265609" cy="42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rgbClr val="3F5FFF"/>
                </a:solidFill>
                <a:latin typeface="Arial"/>
                <a:ea typeface="Arial"/>
                <a:cs typeface="Arial"/>
                <a:sym typeface="Arial"/>
              </a:rPr>
              <a:t>2-3 기술 스택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7" name="Google Shape;437;g1a46cf0d2b8_2_2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5479" y="1571116"/>
            <a:ext cx="8300221" cy="2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g1a46cf0d2b8_2_2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72229" y="426436"/>
            <a:ext cx="8346924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g1a46cf0d2b8_2_2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2236" y="1481123"/>
            <a:ext cx="2938339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g1a46cf0d2b8_2_2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328691" y="3481696"/>
            <a:ext cx="6181227" cy="2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g1a46cf0d2b8_2_2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956673" y="4967693"/>
            <a:ext cx="1257450" cy="858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g1a46cf0d2b8_2_2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357455" y="4802130"/>
            <a:ext cx="1189708" cy="1189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g1a46cf0d2b8_2_21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06755" y="4054959"/>
            <a:ext cx="716623" cy="716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g1a46cf0d2b8_2_21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896737" y="2886547"/>
            <a:ext cx="1278047" cy="972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g1a46cf0d2b8_2_21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057703" y="2020908"/>
            <a:ext cx="1055391" cy="79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g1a46cf0d2b8_2_21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066809" y="2015634"/>
            <a:ext cx="747693" cy="747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g1a46cf0d2b8_2_21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357455" y="3010091"/>
            <a:ext cx="671885" cy="671885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g1a46cf0d2b8_2_212"/>
          <p:cNvSpPr txBox="1"/>
          <p:nvPr/>
        </p:nvSpPr>
        <p:spPr>
          <a:xfrm>
            <a:off x="3833380" y="2129869"/>
            <a:ext cx="218502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프론트 엔드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g1a46cf0d2b8_2_212"/>
          <p:cNvSpPr txBox="1"/>
          <p:nvPr/>
        </p:nvSpPr>
        <p:spPr>
          <a:xfrm>
            <a:off x="3991250" y="3111088"/>
            <a:ext cx="146382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백 엔드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g1a46cf0d2b8_2_212"/>
          <p:cNvSpPr txBox="1"/>
          <p:nvPr/>
        </p:nvSpPr>
        <p:spPr>
          <a:xfrm>
            <a:off x="3991250" y="5135374"/>
            <a:ext cx="128084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인프라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g1a46cf0d2b8_2_212"/>
          <p:cNvSpPr txBox="1"/>
          <p:nvPr/>
        </p:nvSpPr>
        <p:spPr>
          <a:xfrm>
            <a:off x="4211563" y="4210221"/>
            <a:ext cx="84022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2" name="Google Shape;452;g1a46cf0d2b8_2_21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287449" y="3995156"/>
            <a:ext cx="741891" cy="836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FFF"/>
        </a:solidFill>
        <a:effectLst/>
      </p:bgPr>
    </p:bg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g1a46cf0d2b8_2_2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8501" y="1941701"/>
            <a:ext cx="3064460" cy="3204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g1a46cf0d2b8_2_2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1284" y="3030097"/>
            <a:ext cx="2355823" cy="632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g1a46cf0d2b8_2_2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3302929" y="3404579"/>
            <a:ext cx="1902239" cy="304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g1a46cf0d2b8_2_2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6211931" y="3515025"/>
            <a:ext cx="1905119" cy="81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a3841032fe_0_0"/>
          <p:cNvSpPr txBox="1"/>
          <p:nvPr/>
        </p:nvSpPr>
        <p:spPr>
          <a:xfrm>
            <a:off x="3666971" y="715739"/>
            <a:ext cx="55962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일정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g1a3841032fe_0_0"/>
          <p:cNvSpPr txBox="1"/>
          <p:nvPr/>
        </p:nvSpPr>
        <p:spPr>
          <a:xfrm>
            <a:off x="1289275" y="1015109"/>
            <a:ext cx="2073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일정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g1a3841032fe_0_0"/>
          <p:cNvSpPr txBox="1"/>
          <p:nvPr/>
        </p:nvSpPr>
        <p:spPr>
          <a:xfrm>
            <a:off x="373763" y="519647"/>
            <a:ext cx="1333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8" name="Google Shape;468;g1a3841032fe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5479" y="1571116"/>
            <a:ext cx="8300221" cy="2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g1a3841032fe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72229" y="426436"/>
            <a:ext cx="8346923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g1a3841032fe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2236" y="1481123"/>
            <a:ext cx="2938338" cy="208972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g1a3841032fe_0_0"/>
          <p:cNvSpPr txBox="1"/>
          <p:nvPr/>
        </p:nvSpPr>
        <p:spPr>
          <a:xfrm>
            <a:off x="9219648" y="5501281"/>
            <a:ext cx="1928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이곳에 텍스트를 입력해주세요. 내용을 이곳에 입력하여 주세요.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2" name="Google Shape;472;g1a3841032fe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2225" y="1802125"/>
            <a:ext cx="11603476" cy="484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a46cf0d2b8_2_244"/>
          <p:cNvSpPr txBox="1"/>
          <p:nvPr/>
        </p:nvSpPr>
        <p:spPr>
          <a:xfrm>
            <a:off x="3666971" y="715739"/>
            <a:ext cx="5596189" cy="677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일정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g1a46cf0d2b8_2_244"/>
          <p:cNvSpPr txBox="1"/>
          <p:nvPr/>
        </p:nvSpPr>
        <p:spPr>
          <a:xfrm>
            <a:off x="1289275" y="1015109"/>
            <a:ext cx="2073043" cy="359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일정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g1a46cf0d2b8_2_244"/>
          <p:cNvSpPr txBox="1"/>
          <p:nvPr/>
        </p:nvSpPr>
        <p:spPr>
          <a:xfrm>
            <a:off x="373763" y="519647"/>
            <a:ext cx="133351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0" name="Google Shape;480;g1a46cf0d2b8_2_2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5479" y="1571116"/>
            <a:ext cx="8300221" cy="2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g1a46cf0d2b8_2_2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72229" y="426436"/>
            <a:ext cx="8346924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g1a46cf0d2b8_2_2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2236" y="1481123"/>
            <a:ext cx="2938339" cy="208972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g1a46cf0d2b8_2_244"/>
          <p:cNvSpPr txBox="1"/>
          <p:nvPr/>
        </p:nvSpPr>
        <p:spPr>
          <a:xfrm>
            <a:off x="9219648" y="5501281"/>
            <a:ext cx="1927950" cy="10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이곳에 텍스트를 입력해주세요. 내용을 이곳에 입력하여 주세요.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4" name="Google Shape;484;g1a46cf0d2b8_2_2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2225" y="1797050"/>
            <a:ext cx="11636927" cy="487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g1a46cf0d2b8_2_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7308" y="4612357"/>
            <a:ext cx="7915859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g1a46cf0d2b8_2_2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4009" y="1720855"/>
            <a:ext cx="9063400" cy="346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g1a46cf0d2b8_2_2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84362" y="6009366"/>
            <a:ext cx="2381261" cy="353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g1a46cf0d2b8_2_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7308" y="2174460"/>
            <a:ext cx="7915859" cy="208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a46cf0d2b8_2_93"/>
          <p:cNvSpPr txBox="1"/>
          <p:nvPr/>
        </p:nvSpPr>
        <p:spPr>
          <a:xfrm>
            <a:off x="1237039" y="2240059"/>
            <a:ext cx="3358920" cy="4176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7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01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a46cf0d2b8_2_93"/>
          <p:cNvSpPr txBox="1"/>
          <p:nvPr/>
        </p:nvSpPr>
        <p:spPr>
          <a:xfrm>
            <a:off x="4000914" y="3080983"/>
            <a:ext cx="3442991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g1a46cf0d2b8_2_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3302929" y="3404579"/>
            <a:ext cx="1902239" cy="304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1a46cf0d2b8_2_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6211931" y="3515025"/>
            <a:ext cx="1905119" cy="81177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1a46cf0d2b8_2_93"/>
          <p:cNvSpPr txBox="1"/>
          <p:nvPr/>
        </p:nvSpPr>
        <p:spPr>
          <a:xfrm>
            <a:off x="7670800" y="2977665"/>
            <a:ext cx="3941366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1-1 개발배경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1-2 기획의도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a46cf0d2b8_2_101"/>
          <p:cNvSpPr txBox="1"/>
          <p:nvPr/>
        </p:nvSpPr>
        <p:spPr>
          <a:xfrm>
            <a:off x="392810" y="2036369"/>
            <a:ext cx="3265609" cy="42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rgbClr val="3F5FFF"/>
                </a:solidFill>
                <a:latin typeface="Arial"/>
                <a:ea typeface="Arial"/>
                <a:cs typeface="Arial"/>
                <a:sym typeface="Arial"/>
              </a:rPr>
              <a:t>1-1 개발동기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a46cf0d2b8_2_101"/>
          <p:cNvSpPr txBox="1"/>
          <p:nvPr/>
        </p:nvSpPr>
        <p:spPr>
          <a:xfrm>
            <a:off x="3666971" y="715739"/>
            <a:ext cx="5596189" cy="666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개발동기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1a46cf0d2b8_2_101"/>
          <p:cNvSpPr txBox="1"/>
          <p:nvPr/>
        </p:nvSpPr>
        <p:spPr>
          <a:xfrm>
            <a:off x="1289275" y="1015109"/>
            <a:ext cx="2073043" cy="359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1a46cf0d2b8_2_101"/>
          <p:cNvSpPr txBox="1"/>
          <p:nvPr/>
        </p:nvSpPr>
        <p:spPr>
          <a:xfrm>
            <a:off x="373763" y="519647"/>
            <a:ext cx="1333517" cy="149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a46cf0d2b8_2_101"/>
          <p:cNvSpPr txBox="1"/>
          <p:nvPr/>
        </p:nvSpPr>
        <p:spPr>
          <a:xfrm>
            <a:off x="392810" y="2713179"/>
            <a:ext cx="352397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1-2 기획의도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g1a46cf0d2b8_2_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5479" y="1571116"/>
            <a:ext cx="8300221" cy="2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1a46cf0d2b8_2_1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72229" y="426436"/>
            <a:ext cx="8346924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1a46cf0d2b8_2_1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2236" y="1481123"/>
            <a:ext cx="2938339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1a46cf0d2b8_2_10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328691" y="3481696"/>
            <a:ext cx="6181227" cy="2876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1a46cf0d2b8_2_101"/>
          <p:cNvSpPr txBox="1"/>
          <p:nvPr/>
        </p:nvSpPr>
        <p:spPr>
          <a:xfrm>
            <a:off x="9219648" y="5501281"/>
            <a:ext cx="1927950" cy="10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이곳에 텍스트를 입력해주세요. 내용을 이곳에 입력하여 주세요.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g1a46cf0d2b8_2_10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46094" y="1690095"/>
            <a:ext cx="5317067" cy="4918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a46cf0d2b8_2_115"/>
          <p:cNvSpPr txBox="1"/>
          <p:nvPr/>
        </p:nvSpPr>
        <p:spPr>
          <a:xfrm>
            <a:off x="392810" y="2036369"/>
            <a:ext cx="3265609" cy="42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rgbClr val="3F5FFF"/>
                </a:solidFill>
                <a:latin typeface="Arial"/>
                <a:ea typeface="Arial"/>
                <a:cs typeface="Arial"/>
                <a:sym typeface="Arial"/>
              </a:rPr>
              <a:t>1-1 개발동기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a46cf0d2b8_2_115"/>
          <p:cNvSpPr txBox="1"/>
          <p:nvPr/>
        </p:nvSpPr>
        <p:spPr>
          <a:xfrm>
            <a:off x="3666971" y="715739"/>
            <a:ext cx="5596189" cy="666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개발동기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a46cf0d2b8_2_115"/>
          <p:cNvSpPr txBox="1"/>
          <p:nvPr/>
        </p:nvSpPr>
        <p:spPr>
          <a:xfrm>
            <a:off x="1289275" y="1015109"/>
            <a:ext cx="2073043" cy="359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a46cf0d2b8_2_115"/>
          <p:cNvSpPr txBox="1"/>
          <p:nvPr/>
        </p:nvSpPr>
        <p:spPr>
          <a:xfrm>
            <a:off x="373763" y="519647"/>
            <a:ext cx="1333517" cy="149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a46cf0d2b8_2_115"/>
          <p:cNvSpPr txBox="1"/>
          <p:nvPr/>
        </p:nvSpPr>
        <p:spPr>
          <a:xfrm>
            <a:off x="392810" y="2713179"/>
            <a:ext cx="352397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1-2 기획의도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g1a46cf0d2b8_2_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5479" y="1571116"/>
            <a:ext cx="8300221" cy="2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1a46cf0d2b8_2_1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72229" y="426436"/>
            <a:ext cx="8346924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1a46cf0d2b8_2_1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2236" y="1481123"/>
            <a:ext cx="2938339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1a46cf0d2b8_2_1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328691" y="3481696"/>
            <a:ext cx="6181227" cy="2876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1a46cf0d2b8_2_115"/>
          <p:cNvSpPr txBox="1"/>
          <p:nvPr/>
        </p:nvSpPr>
        <p:spPr>
          <a:xfrm>
            <a:off x="9219648" y="5501281"/>
            <a:ext cx="1927950" cy="10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이곳에 텍스트를 입력해주세요. 내용을 이곳에 입력하여 주세요.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g1a46cf0d2b8_2_1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09427" y="2456997"/>
            <a:ext cx="3810000" cy="2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1a46cf0d2b8_2_1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939965" y="2172045"/>
            <a:ext cx="2487316" cy="3109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a46cf0d2b8_2_130"/>
          <p:cNvSpPr txBox="1"/>
          <p:nvPr/>
        </p:nvSpPr>
        <p:spPr>
          <a:xfrm>
            <a:off x="392810" y="2036369"/>
            <a:ext cx="3265609" cy="42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rgbClr val="3F5FFF"/>
                </a:solidFill>
                <a:latin typeface="Arial"/>
                <a:ea typeface="Arial"/>
                <a:cs typeface="Arial"/>
                <a:sym typeface="Arial"/>
              </a:rPr>
              <a:t>1-1 개발동기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1a46cf0d2b8_2_130"/>
          <p:cNvSpPr txBox="1"/>
          <p:nvPr/>
        </p:nvSpPr>
        <p:spPr>
          <a:xfrm>
            <a:off x="3666971" y="715739"/>
            <a:ext cx="5596189" cy="666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개발동기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1a46cf0d2b8_2_130"/>
          <p:cNvSpPr txBox="1"/>
          <p:nvPr/>
        </p:nvSpPr>
        <p:spPr>
          <a:xfrm>
            <a:off x="1289275" y="1015109"/>
            <a:ext cx="2073043" cy="359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1a46cf0d2b8_2_130"/>
          <p:cNvSpPr txBox="1"/>
          <p:nvPr/>
        </p:nvSpPr>
        <p:spPr>
          <a:xfrm>
            <a:off x="373763" y="519647"/>
            <a:ext cx="1333517" cy="149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1a46cf0d2b8_2_130"/>
          <p:cNvSpPr txBox="1"/>
          <p:nvPr/>
        </p:nvSpPr>
        <p:spPr>
          <a:xfrm>
            <a:off x="392810" y="2713179"/>
            <a:ext cx="352397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1-2 기획의도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g1a46cf0d2b8_2_1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5479" y="1571116"/>
            <a:ext cx="8300221" cy="2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1a46cf0d2b8_2_1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72229" y="426436"/>
            <a:ext cx="8346924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1a46cf0d2b8_2_1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2236" y="1481123"/>
            <a:ext cx="2938339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1a46cf0d2b8_2_1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328691" y="3481696"/>
            <a:ext cx="6181227" cy="2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1a46cf0d2b8_2_130"/>
          <p:cNvPicPr preferRelativeResize="0"/>
          <p:nvPr/>
        </p:nvPicPr>
        <p:blipFill rotWithShape="1">
          <a:blip r:embed="rId7">
            <a:alphaModFix/>
          </a:blip>
          <a:srcRect t="9666" r="1173" b="529"/>
          <a:stretch/>
        </p:blipFill>
        <p:spPr>
          <a:xfrm>
            <a:off x="3842766" y="2036369"/>
            <a:ext cx="7704000" cy="37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a46cf0d2b8_2_143"/>
          <p:cNvSpPr txBox="1"/>
          <p:nvPr/>
        </p:nvSpPr>
        <p:spPr>
          <a:xfrm>
            <a:off x="392810" y="2036369"/>
            <a:ext cx="3265609" cy="42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rgbClr val="3F5FFF"/>
                </a:solidFill>
                <a:latin typeface="Arial"/>
                <a:ea typeface="Arial"/>
                <a:cs typeface="Arial"/>
                <a:sym typeface="Arial"/>
              </a:rPr>
              <a:t>1-1 개발동기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a46cf0d2b8_2_143"/>
          <p:cNvSpPr txBox="1"/>
          <p:nvPr/>
        </p:nvSpPr>
        <p:spPr>
          <a:xfrm>
            <a:off x="3666971" y="715739"/>
            <a:ext cx="5596189" cy="666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개발동기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a46cf0d2b8_2_143"/>
          <p:cNvSpPr txBox="1"/>
          <p:nvPr/>
        </p:nvSpPr>
        <p:spPr>
          <a:xfrm>
            <a:off x="1289275" y="1015109"/>
            <a:ext cx="2073043" cy="359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1a46cf0d2b8_2_143"/>
          <p:cNvSpPr txBox="1"/>
          <p:nvPr/>
        </p:nvSpPr>
        <p:spPr>
          <a:xfrm>
            <a:off x="373763" y="519647"/>
            <a:ext cx="1333517" cy="149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1a46cf0d2b8_2_143"/>
          <p:cNvSpPr txBox="1"/>
          <p:nvPr/>
        </p:nvSpPr>
        <p:spPr>
          <a:xfrm>
            <a:off x="392810" y="2713179"/>
            <a:ext cx="352397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1-2 기획의도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g1a46cf0d2b8_2_1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5479" y="1571116"/>
            <a:ext cx="8300221" cy="2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1a46cf0d2b8_2_1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72229" y="426436"/>
            <a:ext cx="8346924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1a46cf0d2b8_2_1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2236" y="1481123"/>
            <a:ext cx="2938339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1a46cf0d2b8_2_1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328691" y="3481696"/>
            <a:ext cx="6181227" cy="2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1a46cf0d2b8_2_14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10000" y="4396979"/>
            <a:ext cx="2189713" cy="2189713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1a46cf0d2b8_2_143"/>
          <p:cNvSpPr/>
          <p:nvPr/>
        </p:nvSpPr>
        <p:spPr>
          <a:xfrm>
            <a:off x="4775200" y="1850975"/>
            <a:ext cx="6449847" cy="2401517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전통주가 아닌 중소 규모 양조장들의 시작을 돕는 방법은 없을까?</a:t>
            </a:r>
            <a:endParaRPr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a46cf0d2b8_2_157"/>
          <p:cNvSpPr txBox="1"/>
          <p:nvPr/>
        </p:nvSpPr>
        <p:spPr>
          <a:xfrm>
            <a:off x="3666971" y="715739"/>
            <a:ext cx="5596189" cy="666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기획의도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a46cf0d2b8_2_157"/>
          <p:cNvSpPr txBox="1"/>
          <p:nvPr/>
        </p:nvSpPr>
        <p:spPr>
          <a:xfrm>
            <a:off x="1289275" y="1015109"/>
            <a:ext cx="2073043" cy="359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a46cf0d2b8_2_157"/>
          <p:cNvSpPr txBox="1"/>
          <p:nvPr/>
        </p:nvSpPr>
        <p:spPr>
          <a:xfrm>
            <a:off x="373763" y="519647"/>
            <a:ext cx="1333517" cy="149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a46cf0d2b8_2_157"/>
          <p:cNvSpPr txBox="1"/>
          <p:nvPr/>
        </p:nvSpPr>
        <p:spPr>
          <a:xfrm>
            <a:off x="392810" y="2081994"/>
            <a:ext cx="352397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1-1 개발 동기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1a46cf0d2b8_2_157"/>
          <p:cNvSpPr txBox="1"/>
          <p:nvPr/>
        </p:nvSpPr>
        <p:spPr>
          <a:xfrm>
            <a:off x="392810" y="2642585"/>
            <a:ext cx="3265609" cy="42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rgbClr val="3F5FFF"/>
                </a:solidFill>
                <a:latin typeface="Arial"/>
                <a:ea typeface="Arial"/>
                <a:cs typeface="Arial"/>
                <a:sym typeface="Arial"/>
              </a:rPr>
              <a:t>1-2 기획의도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1a46cf0d2b8_2_157"/>
          <p:cNvSpPr txBox="1"/>
          <p:nvPr/>
        </p:nvSpPr>
        <p:spPr>
          <a:xfrm>
            <a:off x="4261049" y="2731025"/>
            <a:ext cx="72840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모든 양조장의 주류를 한곳에서 펀딩과 구매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g1a46cf0d2b8_2_1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5479" y="1571116"/>
            <a:ext cx="8300221" cy="2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1a46cf0d2b8_2_1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72229" y="426436"/>
            <a:ext cx="8346924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1a46cf0d2b8_2_15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2236" y="1481123"/>
            <a:ext cx="2938339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1a46cf0d2b8_2_15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328691" y="3481696"/>
            <a:ext cx="6181227" cy="2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1a46cf0d2b8_2_15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807200" y="3833823"/>
            <a:ext cx="1524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1a46cf0d2b8_2_15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79507" y="3844474"/>
            <a:ext cx="1556461" cy="1556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1a46cf0d2b8_2_15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890000" y="3866084"/>
            <a:ext cx="1491739" cy="1491739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1a46cf0d2b8_2_157"/>
          <p:cNvSpPr/>
          <p:nvPr/>
        </p:nvSpPr>
        <p:spPr>
          <a:xfrm>
            <a:off x="4622800" y="3581304"/>
            <a:ext cx="5758939" cy="2082800"/>
          </a:xfrm>
          <a:prstGeom prst="rect">
            <a:avLst/>
          </a:prstGeom>
          <a:noFill/>
          <a:ln w="539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1" name="Google Shape;261;g1a46cf0d2b8_2_157"/>
          <p:cNvCxnSpPr/>
          <p:nvPr/>
        </p:nvCxnSpPr>
        <p:spPr>
          <a:xfrm>
            <a:off x="6705600" y="3835400"/>
            <a:ext cx="0" cy="1534851"/>
          </a:xfrm>
          <a:prstGeom prst="straightConnector1">
            <a:avLst/>
          </a:prstGeom>
          <a:noFill/>
          <a:ln w="317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2" name="Google Shape;262;g1a46cf0d2b8_2_157"/>
          <p:cNvCxnSpPr/>
          <p:nvPr/>
        </p:nvCxnSpPr>
        <p:spPr>
          <a:xfrm>
            <a:off x="8686800" y="3822972"/>
            <a:ext cx="0" cy="1534851"/>
          </a:xfrm>
          <a:prstGeom prst="straightConnector1">
            <a:avLst/>
          </a:prstGeom>
          <a:noFill/>
          <a:ln w="317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g1a46cf0d2b8_2_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8501" y="1941701"/>
            <a:ext cx="3064460" cy="3204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g1a46cf0d2b8_2_1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1284" y="3030097"/>
            <a:ext cx="2349474" cy="632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1a46cf0d2b8_2_17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3302929" y="3404579"/>
            <a:ext cx="1902239" cy="304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1a46cf0d2b8_2_17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6211931" y="3515025"/>
            <a:ext cx="1905119" cy="81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1a46cf0d2b8_2_17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30159" y="2834642"/>
            <a:ext cx="1469064" cy="1139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Office PowerPoint</Application>
  <PresentationFormat>사용자 지정</PresentationFormat>
  <Paragraphs>114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굴림</vt:lpstr>
      <vt:lpstr>Arial</vt:lpstr>
      <vt:lpstr>Bebas Neue</vt:lpstr>
      <vt:lpstr>Calibri</vt:lpstr>
      <vt:lpstr>Malgun Gothic</vt:lpstr>
      <vt:lpstr>Office 테마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KOSTA</cp:lastModifiedBy>
  <cp:revision>1</cp:revision>
  <dcterms:created xsi:type="dcterms:W3CDTF">2020-05-05T05:08:13Z</dcterms:created>
  <dcterms:modified xsi:type="dcterms:W3CDTF">2022-12-05T04:57:56Z</dcterms:modified>
</cp:coreProperties>
</file>