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i2DB8S99KZgPEELMZ1QewLmUM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46cf0d2b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a46cf0d2b8_2_7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46cf0d2b8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a46cf0d2b8_2_184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e6716e5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ae6716e5c1_0_28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e6716e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ae6716e5c1_0_0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ae6716e5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ae6716e5c1_0_14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e6716e5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ae6716e5c1_0_49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ae6716e5c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ae6716e5c1_0_62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46cf0d2b8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a46cf0d2b8_2_198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e6716e5c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ae6716e5c1_0_109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e6716e5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ae6716e5c1_0_81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ae6716e5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ae6716e5c1_0_95:notes"/>
          <p:cNvSpPr/>
          <p:nvPr>
            <p:ph idx="2" type="sldImg"/>
          </p:nvPr>
        </p:nvSpPr>
        <p:spPr>
          <a:xfrm>
            <a:off x="85741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6cf0d2b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a46cf0d2b8_2_82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a46cf0d2b8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a46cf0d2b8_2_212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46cf0d2b8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a46cf0d2b8_2_237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a384103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1a3841032fe_0_0:notes"/>
          <p:cNvSpPr/>
          <p:nvPr>
            <p:ph idx="2" type="sldImg"/>
          </p:nvPr>
        </p:nvSpPr>
        <p:spPr>
          <a:xfrm>
            <a:off x="857413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46cf0d2b8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a46cf0d2b8_2_244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46cf0d2b8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a46cf0d2b8_2_25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46cf0d2b8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a46cf0d2b8_2_93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46cf0d2b8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a46cf0d2b8_2_101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46cf0d2b8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a46cf0d2b8_2_115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46cf0d2b8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a46cf0d2b8_2_130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6cf0d2b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a46cf0d2b8_2_143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46cf0d2b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a46cf0d2b8_2_157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46cf0d2b8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a46cf0d2b8_2_176:notes"/>
          <p:cNvSpPr/>
          <p:nvPr>
            <p:ph idx="2" type="sldImg"/>
          </p:nvPr>
        </p:nvSpPr>
        <p:spPr>
          <a:xfrm>
            <a:off x="857413" y="685800"/>
            <a:ext cx="34291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6cf0d2b8_2_6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g1a46cf0d2b8_2_6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1a46cf0d2b8_2_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0" name="Google Shape;90;g1a46cf0d2b8_2_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1" name="Google Shape;91;g1a46cf0d2b8_2_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6cf0d2b8_2_12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4" name="Google Shape;94;g1a46cf0d2b8_2_12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/>
        </p:txBody>
      </p:sp>
      <p:sp>
        <p:nvSpPr>
          <p:cNvPr id="95" name="Google Shape;95;g1a46cf0d2b8_2_1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g1a46cf0d2b8_2_1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g1a46cf0d2b8_2_1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46cf0d2b8_2_18"/>
          <p:cNvSpPr txBox="1"/>
          <p:nvPr>
            <p:ph type="title"/>
          </p:nvPr>
        </p:nvSpPr>
        <p:spPr>
          <a:xfrm>
            <a:off x="481542" y="2937933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 cap="none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0" name="Google Shape;100;g1a46cf0d2b8_2_18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1a46cf0d2b8_2_1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2" name="Google Shape;102;g1a46cf0d2b8_2_1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3" name="Google Shape;103;g1a46cf0d2b8_2_1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46cf0d2b8_2_24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6" name="Google Shape;106;g1a46cf0d2b8_2_24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/>
        </p:txBody>
      </p:sp>
      <p:sp>
        <p:nvSpPr>
          <p:cNvPr id="107" name="Google Shape;107;g1a46cf0d2b8_2_24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9pPr>
          </a:lstStyle>
          <a:p/>
        </p:txBody>
      </p:sp>
      <p:sp>
        <p:nvSpPr>
          <p:cNvPr id="108" name="Google Shape;108;g1a46cf0d2b8_2_2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9" name="Google Shape;109;g1a46cf0d2b8_2_2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0" name="Google Shape;110;g1a46cf0d2b8_2_2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46cf0d2b8_2_3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3" name="Google Shape;113;g1a46cf0d2b8_2_31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114" name="Google Shape;114;g1a46cf0d2b8_2_31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5pPr>
            <a:lvl6pPr indent="-2984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6pPr>
            <a:lvl7pPr indent="-2984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7pPr>
            <a:lvl8pPr indent="-2984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8pPr>
            <a:lvl9pPr indent="-2984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9pPr>
          </a:lstStyle>
          <a:p/>
        </p:txBody>
      </p:sp>
      <p:sp>
        <p:nvSpPr>
          <p:cNvPr id="115" name="Google Shape;115;g1a46cf0d2b8_2_31"/>
          <p:cNvSpPr txBox="1"/>
          <p:nvPr>
            <p:ph idx="3" type="body"/>
          </p:nvPr>
        </p:nvSpPr>
        <p:spPr>
          <a:xfrm>
            <a:off x="3096683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116" name="Google Shape;116;g1a46cf0d2b8_2_31"/>
          <p:cNvSpPr txBox="1"/>
          <p:nvPr>
            <p:ph idx="4" type="body"/>
          </p:nvPr>
        </p:nvSpPr>
        <p:spPr>
          <a:xfrm>
            <a:off x="3096683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5pPr>
            <a:lvl6pPr indent="-2984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6pPr>
            <a:lvl7pPr indent="-2984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7pPr>
            <a:lvl8pPr indent="-2984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8pPr>
            <a:lvl9pPr indent="-2984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�"/>
              <a:defRPr sz="1100"/>
            </a:lvl9pPr>
          </a:lstStyle>
          <a:p/>
        </p:txBody>
      </p:sp>
      <p:sp>
        <p:nvSpPr>
          <p:cNvPr id="117" name="Google Shape;117;g1a46cf0d2b8_2_3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g1a46cf0d2b8_2_3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9" name="Google Shape;119;g1a46cf0d2b8_2_3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6cf0d2b8_2_40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2" name="Google Shape;122;g1a46cf0d2b8_2_4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g1a46cf0d2b8_2_4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g1a46cf0d2b8_2_4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46cf0d2b8_2_4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7" name="Google Shape;127;g1a46cf0d2b8_2_4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8" name="Google Shape;128;g1a46cf0d2b8_2_4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6cf0d2b8_2_4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1" sz="13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1" name="Google Shape;131;g1a46cf0d2b8_2_49"/>
          <p:cNvSpPr txBox="1"/>
          <p:nvPr>
            <p:ph idx="1" type="body"/>
          </p:nvPr>
        </p:nvSpPr>
        <p:spPr>
          <a:xfrm>
            <a:off x="2383367" y="182033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�"/>
              <a:defRPr sz="21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�"/>
              <a:defRPr sz="19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3pPr>
            <a:lvl4pPr indent="-3111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�"/>
              <a:defRPr sz="1300"/>
            </a:lvl9pPr>
          </a:lstStyle>
          <a:p/>
        </p:txBody>
      </p:sp>
      <p:sp>
        <p:nvSpPr>
          <p:cNvPr id="132" name="Google Shape;132;g1a46cf0d2b8_2_49"/>
          <p:cNvSpPr txBox="1"/>
          <p:nvPr>
            <p:ph idx="2" type="body"/>
          </p:nvPr>
        </p:nvSpPr>
        <p:spPr>
          <a:xfrm>
            <a:off x="304800" y="956733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33" name="Google Shape;133;g1a46cf0d2b8_2_4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4" name="Google Shape;134;g1a46cf0d2b8_2_4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5" name="Google Shape;135;g1a46cf0d2b8_2_4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6cf0d2b8_2_56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1" sz="13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8" name="Google Shape;138;g1a46cf0d2b8_2_56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a46cf0d2b8_2_56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40" name="Google Shape;140;g1a46cf0d2b8_2_5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1" name="Google Shape;141;g1a46cf0d2b8_2_5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2" name="Google Shape;142;g1a46cf0d2b8_2_5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6cf0d2b8_2_63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5" name="Google Shape;145;g1a46cf0d2b8_2_63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/>
        </p:txBody>
      </p:sp>
      <p:sp>
        <p:nvSpPr>
          <p:cNvPr id="146" name="Google Shape;146;g1a46cf0d2b8_2_6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7" name="Google Shape;147;g1a46cf0d2b8_2_6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8" name="Google Shape;148;g1a46cf0d2b8_2_6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6cf0d2b8_2_69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1" name="Google Shape;151;g1a46cf0d2b8_2_69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/>
            </a:lvl9pPr>
          </a:lstStyle>
          <a:p/>
        </p:txBody>
      </p:sp>
      <p:sp>
        <p:nvSpPr>
          <p:cNvPr id="152" name="Google Shape;152;g1a46cf0d2b8_2_6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3" name="Google Shape;153;g1a46cf0d2b8_2_6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4" name="Google Shape;154;g1a46cf0d2b8_2_6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46cf0d2b8_2_0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82" name="Google Shape;82;g1a46cf0d2b8_2_0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619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�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�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�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a46cf0d2b8_2_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a46cf0d2b8_2_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a46cf0d2b8_2_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2.png"/><Relationship Id="rId8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8.png"/><Relationship Id="rId8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2.png"/><Relationship Id="rId8" Type="http://schemas.openxmlformats.org/officeDocument/2006/relationships/image" Target="../media/image5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4.png"/><Relationship Id="rId8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0" Type="http://schemas.openxmlformats.org/officeDocument/2006/relationships/image" Target="../media/image1.png"/><Relationship Id="rId9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2.png"/><Relationship Id="rId13" Type="http://schemas.openxmlformats.org/officeDocument/2006/relationships/image" Target="../media/image46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37.png"/><Relationship Id="rId14" Type="http://schemas.openxmlformats.org/officeDocument/2006/relationships/image" Target="../media/image60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1.png"/><Relationship Id="rId8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7.png"/><Relationship Id="rId4" Type="http://schemas.openxmlformats.org/officeDocument/2006/relationships/image" Target="../media/image50.png"/><Relationship Id="rId5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6.jpg"/><Relationship Id="rId8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46cf0d2b8_2_75"/>
          <p:cNvSpPr txBox="1"/>
          <p:nvPr/>
        </p:nvSpPr>
        <p:spPr>
          <a:xfrm>
            <a:off x="2917481" y="2541809"/>
            <a:ext cx="6149743" cy="1401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FUNDRINK</a:t>
            </a:r>
            <a:endParaRPr sz="900"/>
          </a:p>
        </p:txBody>
      </p:sp>
      <p:sp>
        <p:nvSpPr>
          <p:cNvPr id="160" name="Google Shape;160;g1a46cf0d2b8_2_75"/>
          <p:cNvSpPr txBox="1"/>
          <p:nvPr/>
        </p:nvSpPr>
        <p:spPr>
          <a:xfrm>
            <a:off x="5612312" y="3940854"/>
            <a:ext cx="3329672" cy="312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KOSTA 253기 강의환 김예준 정한민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a46cf0d2b8_2_75"/>
          <p:cNvSpPr txBox="1"/>
          <p:nvPr/>
        </p:nvSpPr>
        <p:spPr>
          <a:xfrm>
            <a:off x="3124776" y="2374376"/>
            <a:ext cx="3329672" cy="312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주류 전문 클라우드 펀딩 플랫폼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46cf0d2b8_2_184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a46cf0d2b8_2_184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a46cf0d2b8_2_184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a46cf0d2b8_2_184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a46cf0d2b8_2_184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a46cf0d2b8_2_184"/>
          <p:cNvSpPr txBox="1"/>
          <p:nvPr/>
        </p:nvSpPr>
        <p:spPr>
          <a:xfrm>
            <a:off x="392810" y="3294425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a46cf0d2b8_2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a46cf0d2b8_2_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a46cf0d2b8_2_1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a46cf0d2b8_2_1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a46cf0d2b8_2_184"/>
          <p:cNvPicPr preferRelativeResize="0"/>
          <p:nvPr/>
        </p:nvPicPr>
        <p:blipFill rotWithShape="1">
          <a:blip r:embed="rId7">
            <a:alphaModFix/>
          </a:blip>
          <a:srcRect b="0" l="1" r="12214" t="0"/>
          <a:stretch/>
        </p:blipFill>
        <p:spPr>
          <a:xfrm>
            <a:off x="3701021" y="1694191"/>
            <a:ext cx="8218131" cy="511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e6716e5c1_0_28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ae6716e5c1_0_28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ae6716e5c1_0_28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ae6716e5c1_0_28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ae6716e5c1_0_28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ae6716e5c1_0_28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1ae6716e5c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1ae6716e5c1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1ae6716e5c1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1ae6716e5c1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ae6716e5c1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1960" y="1690106"/>
            <a:ext cx="3819512" cy="49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ae6716e5c1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3747" y="1704906"/>
            <a:ext cx="4195729" cy="492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e6716e5c1_0_0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ae6716e5c1_0_0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ae6716e5c1_0_0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ae6716e5c1_0_0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ae6716e5c1_0_0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ae6716e5c1_0_0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g1ae6716e5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ae6716e5c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ae6716e5c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ae6716e5c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ae6716e5c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2610" y="1690106"/>
            <a:ext cx="4220072" cy="495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ae6716e5c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5075" y="1752274"/>
            <a:ext cx="3844525" cy="48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e6716e5c1_0_14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ae6716e5c1_0_14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ae6716e5c1_0_14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ae6716e5c1_0_14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ae6716e5c1_0_14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ae6716e5c1_0_14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1ae6716e5c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ae6716e5c1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ae6716e5c1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ae6716e5c1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ae6716e5c1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9310" y="1752281"/>
            <a:ext cx="4228827" cy="495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ae6716e5c1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0525" y="1752275"/>
            <a:ext cx="3647175" cy="49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e6716e5c1_0_49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ae6716e5c1_0_49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ae6716e5c1_0_49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ae6716e5c1_0_49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ae6716e5c1_0_49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ae6716e5c1_0_49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g1ae6716e5c1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ae6716e5c1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ae6716e5c1_0_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ae6716e5c1_0_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ae6716e5c1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2625" y="1725650"/>
            <a:ext cx="3893850" cy="49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ae6716e5c1_0_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2250" y="1752275"/>
            <a:ext cx="4104925" cy="4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ae6716e5c1_0_62"/>
          <p:cNvSpPr txBox="1"/>
          <p:nvPr/>
        </p:nvSpPr>
        <p:spPr>
          <a:xfrm>
            <a:off x="392810" y="2036369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2-1 화면레이아웃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ae6716e5c1_0_62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레이아웃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1ae6716e5c1_0_62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ae6716e5c1_0_62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ae6716e5c1_0_62"/>
          <p:cNvSpPr txBox="1"/>
          <p:nvPr/>
        </p:nvSpPr>
        <p:spPr>
          <a:xfrm>
            <a:off x="392810" y="2713179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ae6716e5c1_0_62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1ae6716e5c1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ae6716e5c1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ae6716e5c1_0_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ae6716e5c1_0_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ae6716e5c1_0_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6975" y="1690100"/>
            <a:ext cx="4064963" cy="49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ae6716e5c1_0_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0525" y="1732525"/>
            <a:ext cx="3655175" cy="50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46cf0d2b8_2_198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a46cf0d2b8_2_198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a46cf0d2b8_2_198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a46cf0d2b8_2_198"/>
          <p:cNvSpPr txBox="1"/>
          <p:nvPr/>
        </p:nvSpPr>
        <p:spPr>
          <a:xfrm>
            <a:off x="392810" y="3294425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g1a46cf0d2b8_2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a46cf0d2b8_2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a46cf0d2b8_2_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a46cf0d2b8_2_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a46cf0d2b8_2_198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a46cf0d2b8_2_198"/>
          <p:cNvSpPr txBox="1"/>
          <p:nvPr/>
        </p:nvSpPr>
        <p:spPr>
          <a:xfrm>
            <a:off x="392810" y="2642585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g1a46cf0d2b8_2_198"/>
          <p:cNvPicPr preferRelativeResize="0"/>
          <p:nvPr/>
        </p:nvPicPr>
        <p:blipFill rotWithShape="1">
          <a:blip r:embed="rId7">
            <a:alphaModFix/>
          </a:blip>
          <a:srcRect b="674" l="27187" r="1948" t="14261"/>
          <a:stretch/>
        </p:blipFill>
        <p:spPr>
          <a:xfrm>
            <a:off x="3572225" y="1571125"/>
            <a:ext cx="8346923" cy="50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e6716e5c1_0_109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ae6716e5c1_0_109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ae6716e5c1_0_109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ae6716e5c1_0_109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1ae6716e5c1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ae6716e5c1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ae6716e5c1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ae6716e5c1_0_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ae6716e5c1_0_109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ae6716e5c1_0_109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1ae6716e5c1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5475" y="1571125"/>
            <a:ext cx="8300224" cy="50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e6716e5c1_0_81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ae6716e5c1_0_81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ae6716e5c1_0_81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ae6716e5c1_0_81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g1ae6716e5c1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ae6716e5c1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1ae6716e5c1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ae6716e5c1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ae6716e5c1_0_81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ae6716e5c1_0_81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g1ae6716e5c1_0_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2225" y="1599875"/>
            <a:ext cx="8300224" cy="49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e6716e5c1_0_95"/>
          <p:cNvSpPr txBox="1"/>
          <p:nvPr/>
        </p:nvSpPr>
        <p:spPr>
          <a:xfrm>
            <a:off x="3666971" y="715739"/>
            <a:ext cx="559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ae6716e5c1_0_95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ae6716e5c1_0_95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ae6716e5c1_0_95"/>
          <p:cNvSpPr txBox="1"/>
          <p:nvPr/>
        </p:nvSpPr>
        <p:spPr>
          <a:xfrm>
            <a:off x="392810" y="3294425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2-3.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g1ae6716e5c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ae6716e5c1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ae6716e5c1_0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ae6716e5c1_0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2" y="3481695"/>
            <a:ext cx="6181226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ae6716e5c1_0_95"/>
          <p:cNvSpPr txBox="1"/>
          <p:nvPr/>
        </p:nvSpPr>
        <p:spPr>
          <a:xfrm>
            <a:off x="392810" y="2081994"/>
            <a:ext cx="35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구성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ae6716e5c1_0_95"/>
          <p:cNvSpPr txBox="1"/>
          <p:nvPr/>
        </p:nvSpPr>
        <p:spPr>
          <a:xfrm>
            <a:off x="392810" y="2642585"/>
            <a:ext cx="326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1ae6716e5c1_0_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2225" y="1571125"/>
            <a:ext cx="8346924" cy="50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a46cf0d2b8_2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443" y="1458459"/>
            <a:ext cx="595403" cy="276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a46cf0d2b8_2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7900" y="1262117"/>
            <a:ext cx="2909443" cy="121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a46cf0d2b8_2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9518" y="1707410"/>
            <a:ext cx="1162225" cy="32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a46cf0d2b8_2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9518" y="2396566"/>
            <a:ext cx="1155877" cy="33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a46cf0d2b8_2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19518" y="3085715"/>
            <a:ext cx="1155877" cy="33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a46cf0d2b8_2_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9518" y="3774871"/>
            <a:ext cx="486657" cy="32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a46cf0d2b8_2_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81694" y="2403403"/>
            <a:ext cx="2550725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a46cf0d2b8_2_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1796149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a46cf0d2b8_2_212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a46cf0d2b8_2_212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상세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1a46cf0d2b8_2_212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1a46cf0d2b8_2_212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 화면 레이아웃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a46cf0d2b8_2_212"/>
          <p:cNvSpPr txBox="1"/>
          <p:nvPr/>
        </p:nvSpPr>
        <p:spPr>
          <a:xfrm>
            <a:off x="392810" y="265308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 ERD 설계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1a46cf0d2b8_2_212"/>
          <p:cNvSpPr txBox="1"/>
          <p:nvPr/>
        </p:nvSpPr>
        <p:spPr>
          <a:xfrm>
            <a:off x="392810" y="3213680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2-3 기술 스택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1a46cf0d2b8_2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a46cf0d2b8_2_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a46cf0d2b8_2_2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1a46cf0d2b8_2_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a46cf0d2b8_2_2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6673" y="4967693"/>
            <a:ext cx="1257450" cy="85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a46cf0d2b8_2_2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57455" y="4802130"/>
            <a:ext cx="1189708" cy="118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1a46cf0d2b8_2_2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6755" y="4054959"/>
            <a:ext cx="716623" cy="71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a46cf0d2b8_2_2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96737" y="2886547"/>
            <a:ext cx="1278047" cy="97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1a46cf0d2b8_2_2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57703" y="2020908"/>
            <a:ext cx="1055391" cy="7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1a46cf0d2b8_2_2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66809" y="2015634"/>
            <a:ext cx="747693" cy="7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a46cf0d2b8_2_2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57455" y="3010091"/>
            <a:ext cx="671885" cy="67188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a46cf0d2b8_2_212"/>
          <p:cNvSpPr txBox="1"/>
          <p:nvPr/>
        </p:nvSpPr>
        <p:spPr>
          <a:xfrm>
            <a:off x="3833380" y="2129869"/>
            <a:ext cx="21850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프론트 엔드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a46cf0d2b8_2_212"/>
          <p:cNvSpPr txBox="1"/>
          <p:nvPr/>
        </p:nvSpPr>
        <p:spPr>
          <a:xfrm>
            <a:off x="3991250" y="3111088"/>
            <a:ext cx="14638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백 엔드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a46cf0d2b8_2_212"/>
          <p:cNvSpPr txBox="1"/>
          <p:nvPr/>
        </p:nvSpPr>
        <p:spPr>
          <a:xfrm>
            <a:off x="3991250" y="5135374"/>
            <a:ext cx="12808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인프라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a46cf0d2b8_2_212"/>
          <p:cNvSpPr txBox="1"/>
          <p:nvPr/>
        </p:nvSpPr>
        <p:spPr>
          <a:xfrm>
            <a:off x="4211563" y="4210221"/>
            <a:ext cx="8402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1a46cf0d2b8_2_2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87449" y="3995156"/>
            <a:ext cx="741891" cy="83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1a46cf0d2b8_2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501" y="1941701"/>
            <a:ext cx="3064460" cy="320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1a46cf0d2b8_2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1284" y="3030097"/>
            <a:ext cx="2355823" cy="63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a46cf0d2b8_2_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a46cf0d2b8_2_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a3841032fe_0_0"/>
          <p:cNvSpPr txBox="1"/>
          <p:nvPr/>
        </p:nvSpPr>
        <p:spPr>
          <a:xfrm>
            <a:off x="3666971" y="715739"/>
            <a:ext cx="5596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a3841032fe_0_0"/>
          <p:cNvSpPr txBox="1"/>
          <p:nvPr/>
        </p:nvSpPr>
        <p:spPr>
          <a:xfrm>
            <a:off x="1289275" y="1015109"/>
            <a:ext cx="20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a3841032fe_0_0"/>
          <p:cNvSpPr txBox="1"/>
          <p:nvPr/>
        </p:nvSpPr>
        <p:spPr>
          <a:xfrm>
            <a:off x="373763" y="519647"/>
            <a:ext cx="13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g1a3841032f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a3841032f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3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a3841032f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8" cy="2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a3841032fe_0_0"/>
          <p:cNvSpPr txBox="1"/>
          <p:nvPr/>
        </p:nvSpPr>
        <p:spPr>
          <a:xfrm>
            <a:off x="9219648" y="5501281"/>
            <a:ext cx="192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1a3841032f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25" y="1802125"/>
            <a:ext cx="11603476" cy="48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46cf0d2b8_2_244"/>
          <p:cNvSpPr txBox="1"/>
          <p:nvPr/>
        </p:nvSpPr>
        <p:spPr>
          <a:xfrm>
            <a:off x="3666971" y="715739"/>
            <a:ext cx="5596189" cy="6771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a46cf0d2b8_2_244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a46cf0d2b8_2_244"/>
          <p:cNvSpPr txBox="1"/>
          <p:nvPr/>
        </p:nvSpPr>
        <p:spPr>
          <a:xfrm>
            <a:off x="373763" y="519647"/>
            <a:ext cx="13335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g1a46cf0d2b8_2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a46cf0d2b8_2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a46cf0d2b8_2_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1a46cf0d2b8_2_244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g1a46cf0d2b8_2_2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25" y="1797050"/>
            <a:ext cx="11636927" cy="48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1a46cf0d2b8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308" y="4612357"/>
            <a:ext cx="791585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a46cf0d2b8_2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009" y="1720855"/>
            <a:ext cx="9063400" cy="34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1a46cf0d2b8_2_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4362" y="6009366"/>
            <a:ext cx="2381261" cy="35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a46cf0d2b8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308" y="2174460"/>
            <a:ext cx="7915859" cy="2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6cf0d2b8_2_93"/>
          <p:cNvSpPr txBox="1"/>
          <p:nvPr/>
        </p:nvSpPr>
        <p:spPr>
          <a:xfrm>
            <a:off x="1237039" y="2240059"/>
            <a:ext cx="3358920" cy="417697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7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a46cf0d2b8_2_93"/>
          <p:cNvSpPr txBox="1"/>
          <p:nvPr/>
        </p:nvSpPr>
        <p:spPr>
          <a:xfrm>
            <a:off x="4000914" y="3080983"/>
            <a:ext cx="344299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a46cf0d2b8_2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a46cf0d2b8_2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a46cf0d2b8_2_93"/>
          <p:cNvSpPr txBox="1"/>
          <p:nvPr/>
        </p:nvSpPr>
        <p:spPr>
          <a:xfrm>
            <a:off x="7670800" y="2977665"/>
            <a:ext cx="394136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개발배경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6cf0d2b8_2_101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a46cf0d2b8_2_101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a46cf0d2b8_2_101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a46cf0d2b8_2_101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a46cf0d2b8_2_101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1a46cf0d2b8_2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a46cf0d2b8_2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a46cf0d2b8_2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a46cf0d2b8_2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a46cf0d2b8_2_101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a46cf0d2b8_2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6094" y="1690095"/>
            <a:ext cx="5317067" cy="491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6cf0d2b8_2_115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a46cf0d2b8_2_115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a46cf0d2b8_2_115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a46cf0d2b8_2_115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a46cf0d2b8_2_115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a46cf0d2b8_2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a46cf0d2b8_2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a46cf0d2b8_2_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a46cf0d2b8_2_1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a46cf0d2b8_2_115"/>
          <p:cNvSpPr txBox="1"/>
          <p:nvPr/>
        </p:nvSpPr>
        <p:spPr>
          <a:xfrm>
            <a:off x="9219648" y="5501281"/>
            <a:ext cx="1927950" cy="10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이곳에 텍스트를 입력해주세요. 내용을 이곳에 입력하여 주세요.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a46cf0d2b8_2_1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9427" y="2456997"/>
            <a:ext cx="381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a46cf0d2b8_2_1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39965" y="2172045"/>
            <a:ext cx="2487316" cy="310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46cf0d2b8_2_130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a46cf0d2b8_2_130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a46cf0d2b8_2_130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a46cf0d2b8_2_130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a46cf0d2b8_2_130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a46cf0d2b8_2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a46cf0d2b8_2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a46cf0d2b8_2_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a46cf0d2b8_2_1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a46cf0d2b8_2_130"/>
          <p:cNvPicPr preferRelativeResize="0"/>
          <p:nvPr/>
        </p:nvPicPr>
        <p:blipFill rotWithShape="1">
          <a:blip r:embed="rId7">
            <a:alphaModFix/>
          </a:blip>
          <a:srcRect b="529" l="0" r="1173" t="9666"/>
          <a:stretch/>
        </p:blipFill>
        <p:spPr>
          <a:xfrm>
            <a:off x="3842766" y="2036369"/>
            <a:ext cx="7704000" cy="3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6cf0d2b8_2_143"/>
          <p:cNvSpPr txBox="1"/>
          <p:nvPr/>
        </p:nvSpPr>
        <p:spPr>
          <a:xfrm>
            <a:off x="392810" y="2036369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1-1 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a46cf0d2b8_2_143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a46cf0d2b8_2_143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a46cf0d2b8_2_143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a46cf0d2b8_2_143"/>
          <p:cNvSpPr txBox="1"/>
          <p:nvPr/>
        </p:nvSpPr>
        <p:spPr>
          <a:xfrm>
            <a:off x="392810" y="2713179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a46cf0d2b8_2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a46cf0d2b8_2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a46cf0d2b8_2_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a46cf0d2b8_2_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a46cf0d2b8_2_1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0" y="4396979"/>
            <a:ext cx="2189713" cy="218971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a46cf0d2b8_2_143"/>
          <p:cNvSpPr/>
          <p:nvPr/>
        </p:nvSpPr>
        <p:spPr>
          <a:xfrm>
            <a:off x="4775200" y="1850975"/>
            <a:ext cx="6449847" cy="2401517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전통주가 아닌 중소 규모 양조장들의 시작을 돕는 방법은 없을까?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6cf0d2b8_2_157"/>
          <p:cNvSpPr txBox="1"/>
          <p:nvPr/>
        </p:nvSpPr>
        <p:spPr>
          <a:xfrm>
            <a:off x="3666971" y="715739"/>
            <a:ext cx="55961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a46cf0d2b8_2_157"/>
          <p:cNvSpPr txBox="1"/>
          <p:nvPr/>
        </p:nvSpPr>
        <p:spPr>
          <a:xfrm>
            <a:off x="1289275" y="1015109"/>
            <a:ext cx="207304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a46cf0d2b8_2_157"/>
          <p:cNvSpPr txBox="1"/>
          <p:nvPr/>
        </p:nvSpPr>
        <p:spPr>
          <a:xfrm>
            <a:off x="373763" y="519647"/>
            <a:ext cx="1333517" cy="1495987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a46cf0d2b8_2_157"/>
          <p:cNvSpPr txBox="1"/>
          <p:nvPr/>
        </p:nvSpPr>
        <p:spPr>
          <a:xfrm>
            <a:off x="392810" y="2081994"/>
            <a:ext cx="352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1-1 개발 동기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a46cf0d2b8_2_157"/>
          <p:cNvSpPr txBox="1"/>
          <p:nvPr/>
        </p:nvSpPr>
        <p:spPr>
          <a:xfrm>
            <a:off x="392810" y="2642585"/>
            <a:ext cx="3265609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5FFF"/>
                </a:solidFill>
                <a:latin typeface="Arial"/>
                <a:ea typeface="Arial"/>
                <a:cs typeface="Arial"/>
                <a:sym typeface="Arial"/>
              </a:rPr>
              <a:t>1-2 기획의도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a46cf0d2b8_2_157"/>
          <p:cNvSpPr txBox="1"/>
          <p:nvPr/>
        </p:nvSpPr>
        <p:spPr>
          <a:xfrm>
            <a:off x="4261049" y="2731025"/>
            <a:ext cx="728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양조장의 주류를 한곳에서 펀딩과 구매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a46cf0d2b8_2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479" y="1571116"/>
            <a:ext cx="8300221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a46cf0d2b8_2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229" y="426436"/>
            <a:ext cx="8346924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a46cf0d2b8_2_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36" y="1481123"/>
            <a:ext cx="2938339" cy="20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a46cf0d2b8_2_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28691" y="3481696"/>
            <a:ext cx="6181227" cy="2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a46cf0d2b8_2_1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7200" y="3833823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a46cf0d2b8_2_1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79507" y="3844474"/>
            <a:ext cx="1556461" cy="155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a46cf0d2b8_2_1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90000" y="3866084"/>
            <a:ext cx="1491739" cy="14917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a46cf0d2b8_2_157"/>
          <p:cNvSpPr/>
          <p:nvPr/>
        </p:nvSpPr>
        <p:spPr>
          <a:xfrm>
            <a:off x="4622800" y="3581304"/>
            <a:ext cx="5758939" cy="2082800"/>
          </a:xfrm>
          <a:prstGeom prst="rect">
            <a:avLst/>
          </a:prstGeom>
          <a:noFill/>
          <a:ln cap="flat" cmpd="sng" w="539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75" lIns="60950" spcFirstLastPara="1" rIns="60950" wrap="square" tIns="30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a46cf0d2b8_2_157"/>
          <p:cNvCxnSpPr/>
          <p:nvPr/>
        </p:nvCxnSpPr>
        <p:spPr>
          <a:xfrm>
            <a:off x="6705600" y="3835400"/>
            <a:ext cx="0" cy="1534851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g1a46cf0d2b8_2_157"/>
          <p:cNvCxnSpPr/>
          <p:nvPr/>
        </p:nvCxnSpPr>
        <p:spPr>
          <a:xfrm>
            <a:off x="8686800" y="3822972"/>
            <a:ext cx="0" cy="1534851"/>
          </a:xfrm>
          <a:prstGeom prst="straightConnector1">
            <a:avLst/>
          </a:prstGeom>
          <a:noFill/>
          <a:ln cap="flat" cmpd="sng" w="317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5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1a46cf0d2b8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501" y="1941701"/>
            <a:ext cx="3064460" cy="320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a46cf0d2b8_2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1284" y="3030097"/>
            <a:ext cx="2349474" cy="63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a46cf0d2b8_2_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3302929" y="3404579"/>
            <a:ext cx="1902239" cy="304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a46cf0d2b8_2_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211931" y="3515025"/>
            <a:ext cx="1905119" cy="8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a46cf0d2b8_2_1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30159" y="2834642"/>
            <a:ext cx="1469064" cy="11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2020-05-05T05:08:13Z</dcterms:created>
  <dc:creator>Windows User</dc:creator>
</cp:coreProperties>
</file>