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5" r:id="rId6"/>
    <p:sldId id="266" r:id="rId7"/>
    <p:sldId id="258" r:id="rId8"/>
    <p:sldId id="263" r:id="rId9"/>
    <p:sldId id="261" r:id="rId10"/>
    <p:sldId id="259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119" d="100"/>
          <a:sy n="119" d="100"/>
        </p:scale>
        <p:origin x="-10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2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2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2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3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9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7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5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5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63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0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0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46270"/>
          </a:xfrm>
        </p:spPr>
        <p:txBody>
          <a:bodyPr/>
          <a:lstStyle/>
          <a:p>
            <a:r>
              <a:rPr lang="ko-KR" altLang="en-US" dirty="0" smtClean="0"/>
              <a:t>인공지능을 통한 주가예측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169777"/>
            <a:ext cx="9144000" cy="1655762"/>
          </a:xfrm>
        </p:spPr>
        <p:txBody>
          <a:bodyPr/>
          <a:lstStyle/>
          <a:p>
            <a:r>
              <a:rPr lang="en-US" altLang="ko-KR" dirty="0" err="1" smtClean="0"/>
              <a:t>Kospi</a:t>
            </a:r>
            <a:r>
              <a:rPr lang="ko-KR" altLang="en-US" dirty="0" smtClean="0"/>
              <a:t>지수와 삼성전자와의 상관관계</a:t>
            </a:r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en-US" altLang="ko-KR" dirty="0" err="1" smtClean="0"/>
              <a:t>kospi</a:t>
            </a:r>
            <a:r>
              <a:rPr lang="ko-KR" altLang="en-US" dirty="0" smtClean="0"/>
              <a:t>지수 학습을 통한 삼성전자 주가예측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41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 모델링 후 결과 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262701" y="2449888"/>
            <a:ext cx="500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삼성전</a:t>
            </a:r>
            <a:r>
              <a:rPr lang="ko-KR" altLang="en-US" dirty="0">
                <a:solidFill>
                  <a:prstClr val="black"/>
                </a:solidFill>
              </a:rPr>
              <a:t>자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주가예측 </a:t>
            </a:r>
            <a:r>
              <a:rPr lang="en-US" altLang="ko-KR" dirty="0" smtClean="0">
                <a:solidFill>
                  <a:prstClr val="black"/>
                </a:solidFill>
              </a:rPr>
              <a:t>-</a:t>
            </a:r>
          </a:p>
          <a:p>
            <a:r>
              <a:rPr lang="en-US" altLang="ko-KR" dirty="0" smtClean="0">
                <a:solidFill>
                  <a:prstClr val="black"/>
                </a:solidFill>
              </a:rPr>
              <a:t>(train – </a:t>
            </a:r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, test –</a:t>
            </a:r>
            <a:r>
              <a:rPr lang="ko-KR" altLang="en-US" dirty="0" smtClean="0">
                <a:solidFill>
                  <a:prstClr val="black"/>
                </a:solidFill>
              </a:rPr>
              <a:t>삼성전자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</p:txBody>
      </p:sp>
      <p:pic>
        <p:nvPicPr>
          <p:cNvPr id="1026" name="Picture 2" descr="C:\Users\KOSTA\Downloads\삼성전자-테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45" y="1664006"/>
            <a:ext cx="5710071" cy="420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51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73235" y="2776450"/>
            <a:ext cx="51289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감사합니다</a:t>
            </a:r>
            <a:r>
              <a:rPr lang="en-US" altLang="ko-KR" sz="4400" dirty="0" smtClean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9917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가설 설정 및 분석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4" y="2069868"/>
            <a:ext cx="4595664" cy="2902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51" y="2003368"/>
            <a:ext cx="5846545" cy="32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1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가설 설정 및 분석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4" y="2369387"/>
            <a:ext cx="5040536" cy="20945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92735" y="2560319"/>
            <a:ext cx="4920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매우 강한 양의 </a:t>
            </a:r>
            <a:r>
              <a:rPr lang="ko-KR" altLang="en-US" dirty="0" smtClean="0"/>
              <a:t>상관관계를 보이며 이를 통해 </a:t>
            </a:r>
            <a:r>
              <a:rPr lang="en-US" altLang="ko-KR" dirty="0" err="1" smtClean="0"/>
              <a:t>kospi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지수를 학습한 데이터로 삼성전자 주가 예측이 가능 할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84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데이터의 전처리 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54" y="1519479"/>
            <a:ext cx="5680657" cy="41840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7206" y="1057874"/>
            <a:ext cx="500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RNN </a:t>
            </a:r>
            <a:r>
              <a:rPr lang="ko-KR" altLang="en-US" dirty="0" smtClean="0">
                <a:solidFill>
                  <a:prstClr val="black"/>
                </a:solidFill>
              </a:rPr>
              <a:t>모델 이용 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1942" y="1594743"/>
            <a:ext cx="500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ko-KR" altLang="en-US" dirty="0" smtClean="0">
                <a:solidFill>
                  <a:prstClr val="black"/>
                </a:solidFill>
              </a:rPr>
              <a:t>와  삼성전자의 지수 차이와 거래량의 차이로 인해 제대로 된 결과값 도출 </a:t>
            </a:r>
            <a:r>
              <a:rPr lang="ko-KR" altLang="en-US" dirty="0" err="1" smtClean="0">
                <a:solidFill>
                  <a:prstClr val="black"/>
                </a:solidFill>
              </a:rPr>
              <a:t>않됨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27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데이터의 전처리 </a:t>
            </a:r>
            <a:endParaRPr lang="ko-KR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06" y="1622561"/>
            <a:ext cx="3919287" cy="486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04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데이터의 전처리 </a:t>
            </a:r>
            <a:endParaRPr lang="ko-KR" altLang="en-US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05" y="1114926"/>
            <a:ext cx="7928862" cy="52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686800" y="4251158"/>
            <a:ext cx="328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train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분리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04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smtClean="0"/>
              <a:t>데이터 모델링 전 수치입력</a:t>
            </a:r>
            <a:endParaRPr lang="ko-KR" alt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3" y="1058779"/>
            <a:ext cx="61245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86337" y="1860884"/>
            <a:ext cx="466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Window_size</a:t>
            </a:r>
            <a:r>
              <a:rPr lang="en-US" altLang="ko-KR" dirty="0" smtClean="0"/>
              <a:t> = 20 -20</a:t>
            </a:r>
            <a:r>
              <a:rPr lang="ko-KR" altLang="en-US" dirty="0" smtClean="0"/>
              <a:t>일치 데이터 학습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batch_size</a:t>
            </a:r>
            <a:r>
              <a:rPr lang="en-US" altLang="ko-KR" dirty="0" smtClean="0"/>
              <a:t> = 32 –</a:t>
            </a:r>
            <a:r>
              <a:rPr lang="ko-KR" altLang="en-US" dirty="0" smtClean="0"/>
              <a:t>학습에 적절한 크기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48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322007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인공지능 모델 및 학습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53353" y="1262954"/>
            <a:ext cx="500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Long Short-Term Memory (LSTM</a:t>
            </a:r>
            <a:r>
              <a:rPr lang="en-US" altLang="ko-KR" dirty="0" smtClean="0">
                <a:solidFill>
                  <a:prstClr val="black"/>
                </a:solidFill>
              </a:rPr>
              <a:t>) </a:t>
            </a:r>
            <a:r>
              <a:rPr lang="ko-KR" altLang="en-US" dirty="0" smtClean="0">
                <a:solidFill>
                  <a:prstClr val="black"/>
                </a:solidFill>
              </a:rPr>
              <a:t>모델 이용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pic>
        <p:nvPicPr>
          <p:cNvPr id="1026" name="Picture 2" descr="C:\Users\KOSTA\Downloads\kospi 확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52" y="1863117"/>
            <a:ext cx="5225465" cy="381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31732" y="2129228"/>
            <a:ext cx="500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주가예측 </a:t>
            </a:r>
            <a:r>
              <a:rPr lang="en-US" altLang="ko-KR" dirty="0" smtClean="0">
                <a:solidFill>
                  <a:prstClr val="black"/>
                </a:solidFill>
              </a:rPr>
              <a:t>(train – </a:t>
            </a:r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, test –</a:t>
            </a:r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04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7844443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 모델링 후 결과 </a:t>
            </a:r>
            <a:r>
              <a:rPr lang="en-US" altLang="ko-KR" sz="3600" dirty="0" smtClean="0"/>
              <a:t>-</a:t>
            </a:r>
            <a:r>
              <a:rPr lang="ko-KR" altLang="en-US" sz="3600" dirty="0" smtClean="0"/>
              <a:t>삼성전자만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4" y="1886989"/>
            <a:ext cx="5008926" cy="3689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437" y="2267727"/>
            <a:ext cx="500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삼성전</a:t>
            </a:r>
            <a:r>
              <a:rPr lang="ko-KR" altLang="en-US" dirty="0">
                <a:solidFill>
                  <a:prstClr val="black"/>
                </a:solidFill>
              </a:rPr>
              <a:t>자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주가예측 </a:t>
            </a:r>
            <a:r>
              <a:rPr lang="en-US" altLang="ko-KR" dirty="0" smtClean="0">
                <a:solidFill>
                  <a:prstClr val="black"/>
                </a:solidFill>
              </a:rPr>
              <a:t>-</a:t>
            </a:r>
          </a:p>
          <a:p>
            <a:r>
              <a:rPr lang="en-US" altLang="ko-KR" dirty="0" smtClean="0">
                <a:solidFill>
                  <a:prstClr val="black"/>
                </a:solidFill>
              </a:rPr>
              <a:t>(train – </a:t>
            </a:r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, test –</a:t>
            </a:r>
            <a:r>
              <a:rPr lang="ko-KR" altLang="en-US" dirty="0" smtClean="0">
                <a:solidFill>
                  <a:prstClr val="black"/>
                </a:solidFill>
              </a:rPr>
              <a:t>삼성전자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180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145</Words>
  <Application>Microsoft Office PowerPoint</Application>
  <PresentationFormat>사용자 지정</PresentationFormat>
  <Paragraphs>26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인공지능을 통한 주가예측</vt:lpstr>
      <vt:lpstr>가설 설정 및 분석</vt:lpstr>
      <vt:lpstr>가설 설정 및 분석</vt:lpstr>
      <vt:lpstr>데이터의 전처리 </vt:lpstr>
      <vt:lpstr>데이터의 전처리 </vt:lpstr>
      <vt:lpstr>데이터의 전처리 </vt:lpstr>
      <vt:lpstr>데이터 모델링 전 수치입력</vt:lpstr>
      <vt:lpstr>인공지능 모델 및 학습</vt:lpstr>
      <vt:lpstr>데이터 모델링 후 결과 -삼성전자만</vt:lpstr>
      <vt:lpstr>데이터 모델링 후 결과 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인공지능을 통한 주가예측</dc:title>
  <dc:creator>정 한민</dc:creator>
  <cp:lastModifiedBy>KOSTA</cp:lastModifiedBy>
  <cp:revision>13</cp:revision>
  <dcterms:created xsi:type="dcterms:W3CDTF">2022-11-07T01:22:07Z</dcterms:created>
  <dcterms:modified xsi:type="dcterms:W3CDTF">2022-11-07T06:18:07Z</dcterms:modified>
</cp:coreProperties>
</file>