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63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19" d="100"/>
          <a:sy n="119" d="100"/>
        </p:scale>
        <p:origin x="-10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2560319"/>
            <a:ext cx="512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4" y="1519479"/>
            <a:ext cx="5680657" cy="4184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206" y="105787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RNN </a:t>
            </a:r>
            <a:r>
              <a:rPr lang="ko-KR" altLang="en-US" dirty="0" smtClean="0">
                <a:solidFill>
                  <a:prstClr val="black"/>
                </a:solidFill>
              </a:rPr>
              <a:t>모델 이용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1942" y="1594743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ko-KR" altLang="en-US" dirty="0" smtClean="0">
                <a:solidFill>
                  <a:prstClr val="black"/>
                </a:solidFill>
              </a:rPr>
              <a:t>와  삼성전자의 지수 차이와 거래량의 차이로 인해 제대로 된 결과값 도출 </a:t>
            </a:r>
            <a:r>
              <a:rPr lang="ko-KR" altLang="en-US" dirty="0" err="1" smtClean="0">
                <a:solidFill>
                  <a:prstClr val="black"/>
                </a:solidFill>
              </a:rPr>
              <a:t>않됨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371301" y="3369439"/>
            <a:ext cx="11396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array([[0.00889258, 0.00859504, 0.0087933 , 0.00165999, 0.00469957], [0.00864895, 0.00806818, 0.00848045, 0.00151612, 0.00537472], [0.00857143, 0.00817149, 0.00842458, 0.00138332, 0.00569662], ..., [0.66112957, 0.61983471, 0.66256983, 0.6525088 , 0.14620173], [0.64894795, 0.6177686 , 0.64916201, 0.64808216, 0.1936984 ], [0.65448505, 0.61466942, 0.65251397, 0.65029548, 0.13749703]])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9709" y="2161310"/>
            <a:ext cx="763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종가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거래량 순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Minmaxscale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진행하여 좀더 빠르고 적은 메모리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322007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인공지능 모델 및 학습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3353" y="126295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Long Short-Term Memory (LSTM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모델 이용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OSTA\Downloads\kospi 확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" y="1863117"/>
            <a:ext cx="5225465" cy="38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1732" y="2129228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437" y="2267727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62701" y="2449888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026" name="Picture 2" descr="C:\Users\KOSTA\Downloads\삼성전자-테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" y="1664006"/>
            <a:ext cx="5710071" cy="4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206</Words>
  <Application>Microsoft Office PowerPoint</Application>
  <PresentationFormat>사용자 지정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인공지능을 통한 주가예측</vt:lpstr>
      <vt:lpstr>가설 설정 및 분석</vt:lpstr>
      <vt:lpstr>가설 설정 및 분석</vt:lpstr>
      <vt:lpstr>데이터의 전처리 </vt:lpstr>
      <vt:lpstr>데이터의 전처리 </vt:lpstr>
      <vt:lpstr>인공지능 모델 및 학습</vt:lpstr>
      <vt:lpstr>데이터 모델링 후 결과 -삼성전자만</vt:lpstr>
      <vt:lpstr>데이터 모델링 후 결과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KOSTA</cp:lastModifiedBy>
  <cp:revision>8</cp:revision>
  <dcterms:created xsi:type="dcterms:W3CDTF">2022-11-07T01:22:07Z</dcterms:created>
  <dcterms:modified xsi:type="dcterms:W3CDTF">2022-11-07T05:05:22Z</dcterms:modified>
</cp:coreProperties>
</file>