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2560319"/>
            <a:ext cx="512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371301" y="3369439"/>
            <a:ext cx="11396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array([[0.00889258, 0.00859504, 0.0087933 , 0.00165999, 0.00469957], [0.00864895, 0.00806818, 0.00848045, 0.00151612, 0.00537472], [0.00857143, 0.00817149, 0.00842458, 0.00138332, 0.00569662], ..., [0.66112957, 0.61983471, 0.66256983, 0.6525088 , 0.14620173], [0.64894795, 0.6177686 , 0.64916201, 0.64808216, 0.1936984 ], [0.65448505, 0.61466942, 0.65251397, 0.65029548, 0.13749703]])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709" y="2161310"/>
            <a:ext cx="763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거래량 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pic>
        <p:nvPicPr>
          <p:cNvPr id="2050" name="Picture 2" descr="C:\Users\KOSTA\Downloads\kospi 주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3" y="1443789"/>
            <a:ext cx="6313374" cy="46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사용자 지정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6</cp:revision>
  <dcterms:created xsi:type="dcterms:W3CDTF">2022-11-07T01:22:07Z</dcterms:created>
  <dcterms:modified xsi:type="dcterms:W3CDTF">2022-11-07T04:45:55Z</dcterms:modified>
</cp:coreProperties>
</file>