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2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2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2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3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9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7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5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5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63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0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0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46270"/>
          </a:xfrm>
        </p:spPr>
        <p:txBody>
          <a:bodyPr/>
          <a:lstStyle/>
          <a:p>
            <a:r>
              <a:rPr lang="ko-KR" altLang="en-US" dirty="0" smtClean="0"/>
              <a:t>인공지능을 통한 주가예측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169777"/>
            <a:ext cx="9144000" cy="1655762"/>
          </a:xfrm>
        </p:spPr>
        <p:txBody>
          <a:bodyPr/>
          <a:lstStyle/>
          <a:p>
            <a:r>
              <a:rPr lang="en-US" altLang="ko-KR" dirty="0" err="1" smtClean="0"/>
              <a:t>Kospi</a:t>
            </a:r>
            <a:r>
              <a:rPr lang="ko-KR" altLang="en-US" dirty="0" smtClean="0"/>
              <a:t>지수와 삼성전자와의 상관관계</a:t>
            </a:r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err="1" smtClean="0"/>
              <a:t>kospi</a:t>
            </a:r>
            <a:r>
              <a:rPr lang="ko-KR" altLang="en-US" dirty="0" smtClean="0"/>
              <a:t>지수 학습을 통한 삼성전자 주가예측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41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가설 설정 및 분석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4" y="2069868"/>
            <a:ext cx="4595664" cy="2902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51" y="2003368"/>
            <a:ext cx="5846545" cy="32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1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가설 설정 및 분석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4" y="2369387"/>
            <a:ext cx="5040536" cy="20945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92734" y="2560319"/>
            <a:ext cx="5128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매우 강한 양의 </a:t>
            </a:r>
            <a:r>
              <a:rPr lang="ko-KR" altLang="en-US" dirty="0" smtClean="0"/>
              <a:t>상관관계를 보이며 이를 통해 </a:t>
            </a:r>
            <a:r>
              <a:rPr lang="en-US" altLang="ko-KR" dirty="0" err="1" smtClean="0"/>
              <a:t>kospi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지수를 학습한 데이터로 삼성전자 주가 예측이 가능 할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84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데이터의 전처리 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371301" y="3369439"/>
            <a:ext cx="11396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 smtClean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array([[0.00889258, 0.00859504, 0.0087933 , 0.00165999, 0.00469957], [0.00864895, 0.00806818, 0.00848045, 0.00151612, 0.00537472], [0.00857143, 0.00817149, 0.00842458, 0.00138332, 0.00569662], ..., [0.66112957, 0.61983471, 0.66256983, 0.6525088 , 0.14620173], [0.64894795, 0.6177686 , 0.64916201, 0.64808216, 0.1936984 ], [0.65448505, 0.61466942, 0.65251397, 0.65029548, 0.13749703]])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9709" y="2161310"/>
            <a:ext cx="763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시초가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최고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최저</a:t>
            </a:r>
            <a:r>
              <a:rPr lang="en-US" altLang="ko-KR" dirty="0" smtClean="0"/>
              <a:t>,</a:t>
            </a:r>
            <a:r>
              <a:rPr lang="ko-KR" altLang="en-US" dirty="0" smtClean="0"/>
              <a:t>종가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거래량 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8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 모델링 후 결과 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3" y="1471353"/>
            <a:ext cx="6497781" cy="478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1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7844443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 모델링 후 결과 </a:t>
            </a:r>
            <a:r>
              <a:rPr lang="en-US" altLang="ko-KR" sz="3600" dirty="0" smtClean="0"/>
              <a:t>-</a:t>
            </a:r>
            <a:r>
              <a:rPr lang="ko-KR" altLang="en-US" sz="3600" dirty="0" smtClean="0"/>
              <a:t>삼성전자만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6292734" y="2560319"/>
            <a:ext cx="512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데이터의 문제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4" y="1886989"/>
            <a:ext cx="5008926" cy="368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0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73235" y="2776450"/>
            <a:ext cx="5128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감사합니다</a:t>
            </a:r>
            <a:r>
              <a:rPr lang="en-US" altLang="ko-KR" sz="4400" dirty="0" smtClean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9917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138</Words>
  <Application>Microsoft Office PowerPoint</Application>
  <PresentationFormat>와이드스크린</PresentationFormat>
  <Paragraphs>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Courier New</vt:lpstr>
      <vt:lpstr>Office 테마</vt:lpstr>
      <vt:lpstr>인공지능을 통한 주가예측</vt:lpstr>
      <vt:lpstr>가설 설정 및 분석</vt:lpstr>
      <vt:lpstr>가설 설정 및 분석</vt:lpstr>
      <vt:lpstr>데이터의 전처리 </vt:lpstr>
      <vt:lpstr>데이터 모델링 후 결과 </vt:lpstr>
      <vt:lpstr>데이터 모델링 후 결과 -삼성전자만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인공지능을 통한 주가예측</dc:title>
  <dc:creator>정 한민</dc:creator>
  <cp:lastModifiedBy>정 한민</cp:lastModifiedBy>
  <cp:revision>4</cp:revision>
  <dcterms:created xsi:type="dcterms:W3CDTF">2022-11-07T01:22:07Z</dcterms:created>
  <dcterms:modified xsi:type="dcterms:W3CDTF">2022-11-07T01:55:44Z</dcterms:modified>
</cp:coreProperties>
</file>