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58" r:id="rId8"/>
    <p:sldId id="263" r:id="rId9"/>
    <p:sldId id="261" r:id="rId10"/>
    <p:sldId id="259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19" d="100"/>
          <a:sy n="119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6270"/>
          </a:xfrm>
        </p:spPr>
        <p:txBody>
          <a:bodyPr/>
          <a:lstStyle/>
          <a:p>
            <a:r>
              <a:rPr lang="ko-KR" altLang="en-US" dirty="0" smtClean="0"/>
              <a:t>인공지능을 통한 주가예측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9777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Kospi</a:t>
            </a:r>
            <a:r>
              <a:rPr lang="ko-KR" altLang="en-US" dirty="0" smtClean="0"/>
              <a:t>지수와 삼성전자와의 상관관계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err="1" smtClean="0"/>
              <a:t>kospi</a:t>
            </a:r>
            <a:r>
              <a:rPr lang="ko-KR" altLang="en-US" dirty="0" smtClean="0"/>
              <a:t>지수 학습을 통한 삼성전자 주가예측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41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62701" y="2449888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026" name="Picture 2" descr="C:\Users\KOSTA\Downloads\삼성전자-테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" y="1664006"/>
            <a:ext cx="5710071" cy="4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1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73235" y="2776450"/>
            <a:ext cx="5128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991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069868"/>
            <a:ext cx="4595664" cy="290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1" y="2003368"/>
            <a:ext cx="5846545" cy="32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369387"/>
            <a:ext cx="5040536" cy="2094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5" y="2560319"/>
            <a:ext cx="4920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강한 양의 </a:t>
            </a:r>
            <a:r>
              <a:rPr lang="ko-KR" altLang="en-US" dirty="0" smtClean="0"/>
              <a:t>상관관계를 보이며 이를 통해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지수를 학습한 데이터로 삼성전자 주가 예측이 가능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4" y="1519479"/>
            <a:ext cx="5680657" cy="4184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111" y="105787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RNN </a:t>
            </a:r>
            <a:r>
              <a:rPr lang="ko-KR" altLang="en-US" dirty="0" smtClean="0">
                <a:solidFill>
                  <a:prstClr val="black"/>
                </a:solidFill>
              </a:rPr>
              <a:t>모델 이용 학습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  <a:r>
              <a:rPr lang="ko-KR" altLang="en-US" dirty="0" smtClean="0">
                <a:solidFill>
                  <a:prstClr val="black"/>
                </a:solidFill>
              </a:rPr>
              <a:t>실패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1942" y="2084027"/>
            <a:ext cx="5001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1.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ko-KR" altLang="en-US" dirty="0" smtClean="0">
                <a:solidFill>
                  <a:prstClr val="black"/>
                </a:solidFill>
              </a:rPr>
              <a:t>와  삼성전자의 지수 차이와 거래량의 차이로 인해 제대로 된 결과값 도출 </a:t>
            </a:r>
            <a:r>
              <a:rPr lang="ko-KR" altLang="en-US" dirty="0" err="1" smtClean="0">
                <a:solidFill>
                  <a:prstClr val="black"/>
                </a:solidFill>
              </a:rPr>
              <a:t>않됨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2. </a:t>
            </a:r>
            <a:r>
              <a:rPr lang="en-US" altLang="ko-KR" dirty="0" err="1" smtClean="0">
                <a:solidFill>
                  <a:prstClr val="black"/>
                </a:solidFill>
              </a:rPr>
              <a:t>Relu</a:t>
            </a:r>
            <a:r>
              <a:rPr lang="ko-KR" altLang="en-US" dirty="0" smtClean="0">
                <a:solidFill>
                  <a:prstClr val="black"/>
                </a:solidFill>
              </a:rPr>
              <a:t>함수에 의한 발산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3.</a:t>
            </a:r>
            <a:r>
              <a:rPr lang="ko-KR" altLang="en-US" dirty="0" smtClean="0">
                <a:solidFill>
                  <a:prstClr val="black"/>
                </a:solidFill>
              </a:rPr>
              <a:t>윈도우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사이즈 좀더 작게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7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58" y="1405992"/>
            <a:ext cx="3919287" cy="48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83178" y="1865515"/>
            <a:ext cx="5438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Datareader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종목코드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시작날짜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마지막날짜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코스피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2013~2019</a:t>
            </a:r>
            <a:r>
              <a:rPr lang="ko-KR" altLang="en-US" dirty="0" smtClean="0"/>
              <a:t>년 받아옴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04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5" y="1114926"/>
            <a:ext cx="7928862" cy="52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86800" y="4612833"/>
            <a:ext cx="328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train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분리</a:t>
            </a:r>
            <a:endParaRPr lang="en-US" altLang="ko-KR" dirty="0" smtClean="0"/>
          </a:p>
          <a:p>
            <a:r>
              <a:rPr lang="en-US" altLang="ko-KR" dirty="0" smtClean="0"/>
              <a:t>80% ,20% </a:t>
            </a:r>
            <a:r>
              <a:rPr lang="ko-KR" altLang="en-US" dirty="0" smtClean="0"/>
              <a:t>비율 분리</a:t>
            </a:r>
            <a:endParaRPr lang="ko-KR" alt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8686799" y="1704292"/>
            <a:ext cx="328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Minmaxscaler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r>
              <a:rPr lang="ko-KR" altLang="en-US" dirty="0" smtClean="0"/>
              <a:t>주가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지수를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7" name="TextBox 1"/>
          <p:cNvSpPr txBox="1"/>
          <p:nvPr/>
        </p:nvSpPr>
        <p:spPr>
          <a:xfrm>
            <a:off x="8686799" y="3549135"/>
            <a:ext cx="328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pandas</a:t>
            </a:r>
            <a:r>
              <a:rPr lang="ko-KR" altLang="en-US" dirty="0" smtClean="0"/>
              <a:t> 이용 데이터프레임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04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smtClean="0"/>
              <a:t>데이터 모델링 전 수치입력</a:t>
            </a:r>
            <a:endParaRPr lang="ko-KR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3" y="1058779"/>
            <a:ext cx="61245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22169" y="2927684"/>
            <a:ext cx="466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Window_size</a:t>
            </a:r>
            <a:r>
              <a:rPr lang="en-US" altLang="ko-KR" dirty="0" smtClean="0"/>
              <a:t> = 20 -20</a:t>
            </a:r>
            <a:r>
              <a:rPr lang="ko-KR" altLang="en-US" dirty="0" smtClean="0"/>
              <a:t>일치 데이터 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batch_size</a:t>
            </a:r>
            <a:r>
              <a:rPr lang="en-US" altLang="ko-KR" dirty="0" smtClean="0"/>
              <a:t> = 32 –</a:t>
            </a:r>
            <a:r>
              <a:rPr lang="ko-KR" altLang="en-US" dirty="0" smtClean="0"/>
              <a:t>학습에 적절한 크기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86337" y="1347537"/>
            <a:ext cx="46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Window_dataset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설정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48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322007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인공지능 모델 및 학습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53353" y="126295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Long Short-Term Memory (LSTM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모델 이용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C:\Users\KOSTA\Downloads\kospi 확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2" y="1863117"/>
            <a:ext cx="5225465" cy="38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1732" y="2129228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4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7844443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삼성전자만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1886989"/>
            <a:ext cx="5008926" cy="3689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437" y="2267727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180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201</Words>
  <Application>Microsoft Office PowerPoint</Application>
  <PresentationFormat>사용자 지정</PresentationFormat>
  <Paragraphs>38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인공지능을 통한 주가예측</vt:lpstr>
      <vt:lpstr>가설 설정 및 분석</vt:lpstr>
      <vt:lpstr>가설 설정 및 분석</vt:lpstr>
      <vt:lpstr>데이터의 전처리 </vt:lpstr>
      <vt:lpstr>데이터의 전처리 </vt:lpstr>
      <vt:lpstr>데이터의 전처리 </vt:lpstr>
      <vt:lpstr>데이터 모델링 전 수치입력</vt:lpstr>
      <vt:lpstr>인공지능 모델 및 학습</vt:lpstr>
      <vt:lpstr>데이터 모델링 후 결과 -삼성전자만</vt:lpstr>
      <vt:lpstr>데이터 모델링 후 결과 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인공지능을 통한 주가예측</dc:title>
  <dc:creator>정 한민</dc:creator>
  <cp:lastModifiedBy>KOSTA</cp:lastModifiedBy>
  <cp:revision>16</cp:revision>
  <dcterms:created xsi:type="dcterms:W3CDTF">2022-11-07T01:22:07Z</dcterms:created>
  <dcterms:modified xsi:type="dcterms:W3CDTF">2022-11-07T07:20:47Z</dcterms:modified>
</cp:coreProperties>
</file>