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9" r:id="rId4"/>
    <p:sldId id="298" r:id="rId5"/>
    <p:sldId id="315" r:id="rId6"/>
    <p:sldId id="303" r:id="rId7"/>
    <p:sldId id="300" r:id="rId8"/>
    <p:sldId id="312" r:id="rId9"/>
    <p:sldId id="314" r:id="rId10"/>
    <p:sldId id="313" r:id="rId11"/>
    <p:sldId id="311" r:id="rId12"/>
    <p:sldId id="316" r:id="rId13"/>
    <p:sldId id="302" r:id="rId14"/>
    <p:sldId id="31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B4DBC-3BB3-4CA6-822E-855205379304}" v="1117" dt="2023-12-16T06:02:56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ee Han" userId="9542e3d1663cf9f0" providerId="LiveId" clId="{132A55A9-05EA-4166-9B2B-97E95FECBC61}"/>
    <pc:docChg chg="undo custSel addSld delSld modSld">
      <pc:chgData name="Sehee Han" userId="9542e3d1663cf9f0" providerId="LiveId" clId="{132A55A9-05EA-4166-9B2B-97E95FECBC61}" dt="2023-09-20T06:56:31.765" v="3632"/>
      <pc:docMkLst>
        <pc:docMk/>
      </pc:docMkLst>
      <pc:sldChg chg="addSp modSp mod setBg">
        <pc:chgData name="Sehee Han" userId="9542e3d1663cf9f0" providerId="LiveId" clId="{132A55A9-05EA-4166-9B2B-97E95FECBC61}" dt="2023-09-20T05:07:16.372" v="531" actId="404"/>
        <pc:sldMkLst>
          <pc:docMk/>
          <pc:sldMk cId="1201514016" sldId="256"/>
        </pc:sldMkLst>
        <pc:spChg chg="mod">
          <ac:chgData name="Sehee Han" userId="9542e3d1663cf9f0" providerId="LiveId" clId="{132A55A9-05EA-4166-9B2B-97E95FECBC61}" dt="2023-09-20T05:07:16.372" v="531" actId="404"/>
          <ac:spMkLst>
            <pc:docMk/>
            <pc:sldMk cId="1201514016" sldId="256"/>
            <ac:spMk id="2" creationId="{5B83E998-41F1-5B5D-6C2A-C836B5C71890}"/>
          </ac:spMkLst>
        </pc:spChg>
        <pc:spChg chg="mod">
          <ac:chgData name="Sehee Han" userId="9542e3d1663cf9f0" providerId="LiveId" clId="{132A55A9-05EA-4166-9B2B-97E95FECBC61}" dt="2023-09-20T05:07:10.976" v="529" actId="20577"/>
          <ac:spMkLst>
            <pc:docMk/>
            <pc:sldMk cId="1201514016" sldId="256"/>
            <ac:spMk id="3" creationId="{7DBE24EA-F51F-8986-7F01-BC4F9D16AB17}"/>
          </ac:spMkLst>
        </pc:spChg>
        <pc:spChg chg="add">
          <ac:chgData name="Sehee Han" userId="9542e3d1663cf9f0" providerId="LiveId" clId="{132A55A9-05EA-4166-9B2B-97E95FECBC61}" dt="2023-09-20T05:06:43.135" v="518" actId="26606"/>
          <ac:spMkLst>
            <pc:docMk/>
            <pc:sldMk cId="1201514016" sldId="256"/>
            <ac:spMk id="8" creationId="{FFD48BC7-DC40-47DE-87EE-9F4B6ECB9ABB}"/>
          </ac:spMkLst>
        </pc:spChg>
        <pc:spChg chg="add">
          <ac:chgData name="Sehee Han" userId="9542e3d1663cf9f0" providerId="LiveId" clId="{132A55A9-05EA-4166-9B2B-97E95FECBC61}" dt="2023-09-20T05:06:43.135" v="518" actId="26606"/>
          <ac:spMkLst>
            <pc:docMk/>
            <pc:sldMk cId="1201514016" sldId="256"/>
            <ac:spMk id="10" creationId="{E502BBC7-2C76-46F3-BC24-5985BC13DB88}"/>
          </ac:spMkLst>
        </pc:spChg>
        <pc:spChg chg="add">
          <ac:chgData name="Sehee Han" userId="9542e3d1663cf9f0" providerId="LiveId" clId="{132A55A9-05EA-4166-9B2B-97E95FECBC61}" dt="2023-09-20T05:06:43.135" v="518" actId="26606"/>
          <ac:spMkLst>
            <pc:docMk/>
            <pc:sldMk cId="1201514016" sldId="256"/>
            <ac:spMk id="12" creationId="{C7F28D52-2A5F-4D23-81AE-7CB8B591C7AF}"/>
          </ac:spMkLst>
        </pc:spChg>
        <pc:spChg chg="add">
          <ac:chgData name="Sehee Han" userId="9542e3d1663cf9f0" providerId="LiveId" clId="{132A55A9-05EA-4166-9B2B-97E95FECBC61}" dt="2023-09-20T05:06:43.135" v="518" actId="26606"/>
          <ac:spMkLst>
            <pc:docMk/>
            <pc:sldMk cId="1201514016" sldId="256"/>
            <ac:spMk id="14" creationId="{3629484E-3792-4B3D-89AD-7C8A1ED0E0D4}"/>
          </ac:spMkLst>
        </pc:spChg>
      </pc:sldChg>
      <pc:sldChg chg="addSp delSp modSp del mod">
        <pc:chgData name="Sehee Han" userId="9542e3d1663cf9f0" providerId="LiveId" clId="{132A55A9-05EA-4166-9B2B-97E95FECBC61}" dt="2023-09-20T04:33:33.498" v="370" actId="47"/>
        <pc:sldMkLst>
          <pc:docMk/>
          <pc:sldMk cId="1807613823" sldId="257"/>
        </pc:sldMkLst>
        <pc:spChg chg="mod">
          <ac:chgData name="Sehee Han" userId="9542e3d1663cf9f0" providerId="LiveId" clId="{132A55A9-05EA-4166-9B2B-97E95FECBC61}" dt="2023-09-20T04:33:16.484" v="367" actId="113"/>
          <ac:spMkLst>
            <pc:docMk/>
            <pc:sldMk cId="1807613823" sldId="257"/>
            <ac:spMk id="2" creationId="{684EB0F7-37AE-FC8A-33C4-37923DC1C8FB}"/>
          </ac:spMkLst>
        </pc:spChg>
        <pc:spChg chg="add del">
          <ac:chgData name="Sehee Han" userId="9542e3d1663cf9f0" providerId="LiveId" clId="{132A55A9-05EA-4166-9B2B-97E95FECBC61}" dt="2023-09-20T04:25:19.578" v="77" actId="22"/>
          <ac:spMkLst>
            <pc:docMk/>
            <pc:sldMk cId="1807613823" sldId="257"/>
            <ac:spMk id="5" creationId="{393E5D18-2CA2-5F8C-4364-3DE5F8C71495}"/>
          </ac:spMkLst>
        </pc:spChg>
      </pc:sldChg>
      <pc:sldChg chg="del">
        <pc:chgData name="Sehee Han" userId="9542e3d1663cf9f0" providerId="LiveId" clId="{132A55A9-05EA-4166-9B2B-97E95FECBC61}" dt="2023-09-20T05:06:15.507" v="513" actId="47"/>
        <pc:sldMkLst>
          <pc:docMk/>
          <pc:sldMk cId="268827880" sldId="258"/>
        </pc:sldMkLst>
      </pc:sldChg>
      <pc:sldChg chg="del">
        <pc:chgData name="Sehee Han" userId="9542e3d1663cf9f0" providerId="LiveId" clId="{132A55A9-05EA-4166-9B2B-97E95FECBC61}" dt="2023-09-20T05:06:14.378" v="509" actId="47"/>
        <pc:sldMkLst>
          <pc:docMk/>
          <pc:sldMk cId="187606628" sldId="259"/>
        </pc:sldMkLst>
      </pc:sldChg>
      <pc:sldChg chg="del">
        <pc:chgData name="Sehee Han" userId="9542e3d1663cf9f0" providerId="LiveId" clId="{132A55A9-05EA-4166-9B2B-97E95FECBC61}" dt="2023-09-20T05:06:19.394" v="517" actId="47"/>
        <pc:sldMkLst>
          <pc:docMk/>
          <pc:sldMk cId="1920889666" sldId="260"/>
        </pc:sldMkLst>
      </pc:sldChg>
      <pc:sldChg chg="del">
        <pc:chgData name="Sehee Han" userId="9542e3d1663cf9f0" providerId="LiveId" clId="{132A55A9-05EA-4166-9B2B-97E95FECBC61}" dt="2023-09-20T05:06:15.035" v="512" actId="47"/>
        <pc:sldMkLst>
          <pc:docMk/>
          <pc:sldMk cId="480784350" sldId="261"/>
        </pc:sldMkLst>
      </pc:sldChg>
      <pc:sldChg chg="del">
        <pc:chgData name="Sehee Han" userId="9542e3d1663cf9f0" providerId="LiveId" clId="{132A55A9-05EA-4166-9B2B-97E95FECBC61}" dt="2023-09-20T05:06:12.953" v="503" actId="47"/>
        <pc:sldMkLst>
          <pc:docMk/>
          <pc:sldMk cId="1800577298" sldId="270"/>
        </pc:sldMkLst>
      </pc:sldChg>
      <pc:sldChg chg="del">
        <pc:chgData name="Sehee Han" userId="9542e3d1663cf9f0" providerId="LiveId" clId="{132A55A9-05EA-4166-9B2B-97E95FECBC61}" dt="2023-09-20T05:06:15.915" v="514" actId="47"/>
        <pc:sldMkLst>
          <pc:docMk/>
          <pc:sldMk cId="4007685632" sldId="271"/>
        </pc:sldMkLst>
      </pc:sldChg>
      <pc:sldChg chg="del">
        <pc:chgData name="Sehee Han" userId="9542e3d1663cf9f0" providerId="LiveId" clId="{132A55A9-05EA-4166-9B2B-97E95FECBC61}" dt="2023-09-20T05:06:16.700" v="516" actId="47"/>
        <pc:sldMkLst>
          <pc:docMk/>
          <pc:sldMk cId="1597872641" sldId="272"/>
        </pc:sldMkLst>
      </pc:sldChg>
      <pc:sldChg chg="del">
        <pc:chgData name="Sehee Han" userId="9542e3d1663cf9f0" providerId="LiveId" clId="{132A55A9-05EA-4166-9B2B-97E95FECBC61}" dt="2023-09-20T05:06:16.211" v="515" actId="47"/>
        <pc:sldMkLst>
          <pc:docMk/>
          <pc:sldMk cId="1510197687" sldId="273"/>
        </pc:sldMkLst>
      </pc:sldChg>
      <pc:sldChg chg="del">
        <pc:chgData name="Sehee Han" userId="9542e3d1663cf9f0" providerId="LiveId" clId="{132A55A9-05EA-4166-9B2B-97E95FECBC61}" dt="2023-09-20T04:17:52.185" v="61" actId="47"/>
        <pc:sldMkLst>
          <pc:docMk/>
          <pc:sldMk cId="941092879" sldId="276"/>
        </pc:sldMkLst>
      </pc:sldChg>
      <pc:sldChg chg="del">
        <pc:chgData name="Sehee Han" userId="9542e3d1663cf9f0" providerId="LiveId" clId="{132A55A9-05EA-4166-9B2B-97E95FECBC61}" dt="2023-09-20T05:06:14.546" v="510" actId="47"/>
        <pc:sldMkLst>
          <pc:docMk/>
          <pc:sldMk cId="2011960057" sldId="277"/>
        </pc:sldMkLst>
      </pc:sldChg>
      <pc:sldChg chg="del">
        <pc:chgData name="Sehee Han" userId="9542e3d1663cf9f0" providerId="LiveId" clId="{132A55A9-05EA-4166-9B2B-97E95FECBC61}" dt="2023-09-20T05:06:13.577" v="506" actId="47"/>
        <pc:sldMkLst>
          <pc:docMk/>
          <pc:sldMk cId="2081348513" sldId="278"/>
        </pc:sldMkLst>
      </pc:sldChg>
      <pc:sldChg chg="del">
        <pc:chgData name="Sehee Han" userId="9542e3d1663cf9f0" providerId="LiveId" clId="{132A55A9-05EA-4166-9B2B-97E95FECBC61}" dt="2023-09-20T04:17:51.633" v="60" actId="47"/>
        <pc:sldMkLst>
          <pc:docMk/>
          <pc:sldMk cId="1521414893" sldId="279"/>
        </pc:sldMkLst>
      </pc:sldChg>
      <pc:sldChg chg="del">
        <pc:chgData name="Sehee Han" userId="9542e3d1663cf9f0" providerId="LiveId" clId="{132A55A9-05EA-4166-9B2B-97E95FECBC61}" dt="2023-09-20T05:06:14.570" v="511" actId="47"/>
        <pc:sldMkLst>
          <pc:docMk/>
          <pc:sldMk cId="4057727910" sldId="280"/>
        </pc:sldMkLst>
      </pc:sldChg>
      <pc:sldChg chg="del">
        <pc:chgData name="Sehee Han" userId="9542e3d1663cf9f0" providerId="LiveId" clId="{132A55A9-05EA-4166-9B2B-97E95FECBC61}" dt="2023-09-20T05:06:13.769" v="508" actId="47"/>
        <pc:sldMkLst>
          <pc:docMk/>
          <pc:sldMk cId="1939717257" sldId="281"/>
        </pc:sldMkLst>
      </pc:sldChg>
      <pc:sldChg chg="del">
        <pc:chgData name="Sehee Han" userId="9542e3d1663cf9f0" providerId="LiveId" clId="{132A55A9-05EA-4166-9B2B-97E95FECBC61}" dt="2023-09-20T05:06:13.657" v="507" actId="47"/>
        <pc:sldMkLst>
          <pc:docMk/>
          <pc:sldMk cId="2895549348" sldId="282"/>
        </pc:sldMkLst>
      </pc:sldChg>
      <pc:sldChg chg="del">
        <pc:chgData name="Sehee Han" userId="9542e3d1663cf9f0" providerId="LiveId" clId="{132A55A9-05EA-4166-9B2B-97E95FECBC61}" dt="2023-09-20T05:06:13.201" v="504" actId="47"/>
        <pc:sldMkLst>
          <pc:docMk/>
          <pc:sldMk cId="3155711792" sldId="283"/>
        </pc:sldMkLst>
      </pc:sldChg>
      <pc:sldChg chg="del">
        <pc:chgData name="Sehee Han" userId="9542e3d1663cf9f0" providerId="LiveId" clId="{132A55A9-05EA-4166-9B2B-97E95FECBC61}" dt="2023-09-20T05:06:13.393" v="505" actId="47"/>
        <pc:sldMkLst>
          <pc:docMk/>
          <pc:sldMk cId="4234201889" sldId="284"/>
        </pc:sldMkLst>
      </pc:sldChg>
      <pc:sldChg chg="addSp delSp modSp add mod setBg">
        <pc:chgData name="Sehee Han" userId="9542e3d1663cf9f0" providerId="LiveId" clId="{132A55A9-05EA-4166-9B2B-97E95FECBC61}" dt="2023-09-20T06:36:31.164" v="2461"/>
        <pc:sldMkLst>
          <pc:docMk/>
          <pc:sldMk cId="4151468540" sldId="285"/>
        </pc:sldMkLst>
        <pc:spChg chg="mod">
          <ac:chgData name="Sehee Han" userId="9542e3d1663cf9f0" providerId="LiveId" clId="{132A55A9-05EA-4166-9B2B-97E95FECBC61}" dt="2023-09-20T06:25:41.003" v="1849" actId="1076"/>
          <ac:spMkLst>
            <pc:docMk/>
            <pc:sldMk cId="4151468540" sldId="285"/>
            <ac:spMk id="2" creationId="{684EB0F7-37AE-FC8A-33C4-37923DC1C8FB}"/>
          </ac:spMkLst>
        </pc:spChg>
        <pc:spChg chg="mod">
          <ac:chgData name="Sehee Han" userId="9542e3d1663cf9f0" providerId="LiveId" clId="{132A55A9-05EA-4166-9B2B-97E95FECBC61}" dt="2023-09-20T06:36:31.164" v="2461"/>
          <ac:spMkLst>
            <pc:docMk/>
            <pc:sldMk cId="4151468540" sldId="285"/>
            <ac:spMk id="3" creationId="{1AD94F2C-024A-3A7A-6503-7438E6CD5D57}"/>
          </ac:spMkLst>
        </pc:spChg>
        <pc:spChg chg="add del">
          <ac:chgData name="Sehee Han" userId="9542e3d1663cf9f0" providerId="LiveId" clId="{132A55A9-05EA-4166-9B2B-97E95FECBC61}" dt="2023-09-20T06:21:22.038" v="1737"/>
          <ac:spMkLst>
            <pc:docMk/>
            <pc:sldMk cId="4151468540" sldId="285"/>
            <ac:spMk id="6" creationId="{E0A65CC6-A4DC-4328-6C8A-3991D4B6E09D}"/>
          </ac:spMkLst>
        </pc:spChg>
        <pc:spChg chg="add mod">
          <ac:chgData name="Sehee Han" userId="9542e3d1663cf9f0" providerId="LiveId" clId="{132A55A9-05EA-4166-9B2B-97E95FECBC61}" dt="2023-09-20T06:26:24.024" v="1870" actId="1076"/>
          <ac:spMkLst>
            <pc:docMk/>
            <pc:sldMk cId="4151468540" sldId="285"/>
            <ac:spMk id="14" creationId="{94394078-D576-48A4-6195-99DAD44120B6}"/>
          </ac:spMkLst>
        </pc:spChg>
        <pc:grpChg chg="add">
          <ac:chgData name="Sehee Han" userId="9542e3d1663cf9f0" providerId="LiveId" clId="{132A55A9-05EA-4166-9B2B-97E95FECBC61}" dt="2023-09-20T04:28:59.390" v="268" actId="26606"/>
          <ac:grpSpMkLst>
            <pc:docMk/>
            <pc:sldMk cId="4151468540" sldId="285"/>
            <ac:grpSpMk id="10" creationId="{1FD67D68-9B83-C338-8342-3348D8F22347}"/>
          </ac:grpSpMkLst>
        </pc:grpChg>
        <pc:picChg chg="add del mod">
          <ac:chgData name="Sehee Han" userId="9542e3d1663cf9f0" providerId="LiveId" clId="{132A55A9-05EA-4166-9B2B-97E95FECBC61}" dt="2023-09-20T04:35:27.517" v="385" actId="478"/>
          <ac:picMkLst>
            <pc:docMk/>
            <pc:sldMk cId="4151468540" sldId="285"/>
            <ac:picMk id="5" creationId="{ECDD7FFB-97E0-9989-3CDA-454876868E2A}"/>
          </ac:picMkLst>
        </pc:picChg>
        <pc:picChg chg="add del mod modCrop">
          <ac:chgData name="Sehee Han" userId="9542e3d1663cf9f0" providerId="LiveId" clId="{132A55A9-05EA-4166-9B2B-97E95FECBC61}" dt="2023-09-20T06:24:33.324" v="1782" actId="478"/>
          <ac:picMkLst>
            <pc:docMk/>
            <pc:sldMk cId="4151468540" sldId="285"/>
            <ac:picMk id="8" creationId="{63A9BDD2-8AFC-149D-3511-462861C33F97}"/>
          </ac:picMkLst>
        </pc:picChg>
        <pc:picChg chg="add mod">
          <ac:chgData name="Sehee Han" userId="9542e3d1663cf9f0" providerId="LiveId" clId="{132A55A9-05EA-4166-9B2B-97E95FECBC61}" dt="2023-09-20T06:26:09.007" v="1858" actId="1037"/>
          <ac:picMkLst>
            <pc:docMk/>
            <pc:sldMk cId="4151468540" sldId="285"/>
            <ac:picMk id="13" creationId="{587DF2B0-27EB-8F30-FC12-1F5A57709F44}"/>
          </ac:picMkLst>
        </pc:picChg>
      </pc:sldChg>
      <pc:sldChg chg="addSp modSp add mod">
        <pc:chgData name="Sehee Han" userId="9542e3d1663cf9f0" providerId="LiveId" clId="{132A55A9-05EA-4166-9B2B-97E95FECBC61}" dt="2023-09-20T06:50:16.097" v="3207" actId="113"/>
        <pc:sldMkLst>
          <pc:docMk/>
          <pc:sldMk cId="3342987210" sldId="286"/>
        </pc:sldMkLst>
        <pc:spChg chg="mod">
          <ac:chgData name="Sehee Han" userId="9542e3d1663cf9f0" providerId="LiveId" clId="{132A55A9-05EA-4166-9B2B-97E95FECBC61}" dt="2023-09-20T06:50:16.097" v="3207" actId="113"/>
          <ac:spMkLst>
            <pc:docMk/>
            <pc:sldMk cId="3342987210" sldId="286"/>
            <ac:spMk id="3" creationId="{1AD94F2C-024A-3A7A-6503-7438E6CD5D57}"/>
          </ac:spMkLst>
        </pc:spChg>
        <pc:spChg chg="add mod">
          <ac:chgData name="Sehee Han" userId="9542e3d1663cf9f0" providerId="LiveId" clId="{132A55A9-05EA-4166-9B2B-97E95FECBC61}" dt="2023-09-20T06:48:59.708" v="3176" actId="27636"/>
          <ac:spMkLst>
            <pc:docMk/>
            <pc:sldMk cId="3342987210" sldId="286"/>
            <ac:spMk id="4" creationId="{01B9EA0B-DA2A-1990-8BF9-617E73F4AD45}"/>
          </ac:spMkLst>
        </pc:spChg>
      </pc:sldChg>
      <pc:sldChg chg="addSp delSp modSp add mod">
        <pc:chgData name="Sehee Han" userId="9542e3d1663cf9f0" providerId="LiveId" clId="{132A55A9-05EA-4166-9B2B-97E95FECBC61}" dt="2023-09-20T05:09:21.434" v="586"/>
        <pc:sldMkLst>
          <pc:docMk/>
          <pc:sldMk cId="576243026" sldId="287"/>
        </pc:sldMkLst>
        <pc:spChg chg="mod">
          <ac:chgData name="Sehee Han" userId="9542e3d1663cf9f0" providerId="LiveId" clId="{132A55A9-05EA-4166-9B2B-97E95FECBC61}" dt="2023-09-20T04:37:32.220" v="439" actId="20577"/>
          <ac:spMkLst>
            <pc:docMk/>
            <pc:sldMk cId="576243026" sldId="287"/>
            <ac:spMk id="2" creationId="{684EB0F7-37AE-FC8A-33C4-37923DC1C8FB}"/>
          </ac:spMkLst>
        </pc:spChg>
        <pc:spChg chg="mod">
          <ac:chgData name="Sehee Han" userId="9542e3d1663cf9f0" providerId="LiveId" clId="{132A55A9-05EA-4166-9B2B-97E95FECBC61}" dt="2023-09-20T05:09:21.434" v="586"/>
          <ac:spMkLst>
            <pc:docMk/>
            <pc:sldMk cId="576243026" sldId="287"/>
            <ac:spMk id="3" creationId="{1AD94F2C-024A-3A7A-6503-7438E6CD5D57}"/>
          </ac:spMkLst>
        </pc:spChg>
        <pc:picChg chg="del">
          <ac:chgData name="Sehee Han" userId="9542e3d1663cf9f0" providerId="LiveId" clId="{132A55A9-05EA-4166-9B2B-97E95FECBC61}" dt="2023-09-20T05:04:02.401" v="444" actId="478"/>
          <ac:picMkLst>
            <pc:docMk/>
            <pc:sldMk cId="576243026" sldId="287"/>
            <ac:picMk id="5" creationId="{ECDD7FFB-97E0-9989-3CDA-454876868E2A}"/>
          </ac:picMkLst>
        </pc:picChg>
        <pc:picChg chg="add mod">
          <ac:chgData name="Sehee Han" userId="9542e3d1663cf9f0" providerId="LiveId" clId="{132A55A9-05EA-4166-9B2B-97E95FECBC61}" dt="2023-09-20T05:04:20.855" v="448" actId="1076"/>
          <ac:picMkLst>
            <pc:docMk/>
            <pc:sldMk cId="576243026" sldId="287"/>
            <ac:picMk id="1026" creationId="{129389E3-1BF9-238E-0C9A-C41F4D7FFE35}"/>
          </ac:picMkLst>
        </pc:picChg>
      </pc:sldChg>
      <pc:sldChg chg="modSp add del mod">
        <pc:chgData name="Sehee Han" userId="9542e3d1663cf9f0" providerId="LiveId" clId="{132A55A9-05EA-4166-9B2B-97E95FECBC61}" dt="2023-09-20T05:09:38.691" v="590" actId="47"/>
        <pc:sldMkLst>
          <pc:docMk/>
          <pc:sldMk cId="3386938703" sldId="288"/>
        </pc:sldMkLst>
        <pc:spChg chg="mod">
          <ac:chgData name="Sehee Han" userId="9542e3d1663cf9f0" providerId="LiveId" clId="{132A55A9-05EA-4166-9B2B-97E95FECBC61}" dt="2023-09-20T05:09:37.296" v="589" actId="27636"/>
          <ac:spMkLst>
            <pc:docMk/>
            <pc:sldMk cId="3386938703" sldId="288"/>
            <ac:spMk id="3" creationId="{1AD94F2C-024A-3A7A-6503-7438E6CD5D57}"/>
          </ac:spMkLst>
        </pc:spChg>
      </pc:sldChg>
      <pc:sldChg chg="delSp modSp add mod">
        <pc:chgData name="Sehee Han" userId="9542e3d1663cf9f0" providerId="LiveId" clId="{132A55A9-05EA-4166-9B2B-97E95FECBC61}" dt="2023-09-20T06:43:31.452" v="2933" actId="115"/>
        <pc:sldMkLst>
          <pc:docMk/>
          <pc:sldMk cId="1276544298" sldId="289"/>
        </pc:sldMkLst>
        <pc:spChg chg="mod">
          <ac:chgData name="Sehee Han" userId="9542e3d1663cf9f0" providerId="LiveId" clId="{132A55A9-05EA-4166-9B2B-97E95FECBC61}" dt="2023-09-20T06:43:31.452" v="2933" actId="115"/>
          <ac:spMkLst>
            <pc:docMk/>
            <pc:sldMk cId="1276544298" sldId="289"/>
            <ac:spMk id="3" creationId="{1AD94F2C-024A-3A7A-6503-7438E6CD5D57}"/>
          </ac:spMkLst>
        </pc:spChg>
        <pc:picChg chg="del">
          <ac:chgData name="Sehee Han" userId="9542e3d1663cf9f0" providerId="LiveId" clId="{132A55A9-05EA-4166-9B2B-97E95FECBC61}" dt="2023-09-20T06:38:12.440" v="2462" actId="478"/>
          <ac:picMkLst>
            <pc:docMk/>
            <pc:sldMk cId="1276544298" sldId="289"/>
            <ac:picMk id="1026" creationId="{129389E3-1BF9-238E-0C9A-C41F4D7FFE35}"/>
          </ac:picMkLst>
        </pc:picChg>
      </pc:sldChg>
      <pc:sldChg chg="delSp modSp add mod">
        <pc:chgData name="Sehee Han" userId="9542e3d1663cf9f0" providerId="LiveId" clId="{132A55A9-05EA-4166-9B2B-97E95FECBC61}" dt="2023-09-20T06:56:31.765" v="3632"/>
        <pc:sldMkLst>
          <pc:docMk/>
          <pc:sldMk cId="992426654" sldId="290"/>
        </pc:sldMkLst>
        <pc:spChg chg="mod">
          <ac:chgData name="Sehee Han" userId="9542e3d1663cf9f0" providerId="LiveId" clId="{132A55A9-05EA-4166-9B2B-97E95FECBC61}" dt="2023-09-20T06:56:31.765" v="3632"/>
          <ac:spMkLst>
            <pc:docMk/>
            <pc:sldMk cId="992426654" sldId="290"/>
            <ac:spMk id="3" creationId="{1AD94F2C-024A-3A7A-6503-7438E6CD5D57}"/>
          </ac:spMkLst>
        </pc:spChg>
        <pc:picChg chg="del">
          <ac:chgData name="Sehee Han" userId="9542e3d1663cf9f0" providerId="LiveId" clId="{132A55A9-05EA-4166-9B2B-97E95FECBC61}" dt="2023-09-20T06:45:14.396" v="2997" actId="478"/>
          <ac:picMkLst>
            <pc:docMk/>
            <pc:sldMk cId="992426654" sldId="290"/>
            <ac:picMk id="5" creationId="{ECDD7FFB-97E0-9989-3CDA-454876868E2A}"/>
          </ac:picMkLst>
        </pc:picChg>
      </pc:sldChg>
      <pc:sldChg chg="modSp add mod">
        <pc:chgData name="Sehee Han" userId="9542e3d1663cf9f0" providerId="LiveId" clId="{132A55A9-05EA-4166-9B2B-97E95FECBC61}" dt="2023-09-20T06:45:03.895" v="2996" actId="20577"/>
        <pc:sldMkLst>
          <pc:docMk/>
          <pc:sldMk cId="1908526590" sldId="291"/>
        </pc:sldMkLst>
        <pc:spChg chg="mod">
          <ac:chgData name="Sehee Han" userId="9542e3d1663cf9f0" providerId="LiveId" clId="{132A55A9-05EA-4166-9B2B-97E95FECBC61}" dt="2023-09-20T06:45:03.895" v="2996" actId="20577"/>
          <ac:spMkLst>
            <pc:docMk/>
            <pc:sldMk cId="1908526590" sldId="291"/>
            <ac:spMk id="3" creationId="{1AD94F2C-024A-3A7A-6503-7438E6CD5D57}"/>
          </ac:spMkLst>
        </pc:spChg>
      </pc:sldChg>
    </pc:docChg>
  </pc:docChgLst>
  <pc:docChgLst>
    <pc:chgData name="Sehee Han" userId="9542e3d1663cf9f0" providerId="LiveId" clId="{52FF6E59-C64F-41BE-854D-84686026D6BB}"/>
    <pc:docChg chg="undo redo custSel addSld delSld modSld sldOrd">
      <pc:chgData name="Sehee Han" userId="9542e3d1663cf9f0" providerId="LiveId" clId="{52FF6E59-C64F-41BE-854D-84686026D6BB}" dt="2023-06-29T11:21:44.897" v="3992" actId="478"/>
      <pc:docMkLst>
        <pc:docMk/>
      </pc:docMkLst>
      <pc:sldChg chg="modSp mod">
        <pc:chgData name="Sehee Han" userId="9542e3d1663cf9f0" providerId="LiveId" clId="{52FF6E59-C64F-41BE-854D-84686026D6BB}" dt="2023-06-29T08:48:41.931" v="1493" actId="2711"/>
        <pc:sldMkLst>
          <pc:docMk/>
          <pc:sldMk cId="1920889666" sldId="260"/>
        </pc:sldMkLst>
        <pc:spChg chg="mod">
          <ac:chgData name="Sehee Han" userId="9542e3d1663cf9f0" providerId="LiveId" clId="{52FF6E59-C64F-41BE-854D-84686026D6BB}" dt="2023-06-29T08:48:41.931" v="1493" actId="2711"/>
          <ac:spMkLst>
            <pc:docMk/>
            <pc:sldMk cId="1920889666" sldId="260"/>
            <ac:spMk id="3" creationId="{1AD94F2C-024A-3A7A-6503-7438E6CD5D57}"/>
          </ac:spMkLst>
        </pc:spChg>
      </pc:sldChg>
      <pc:sldChg chg="modSp mod">
        <pc:chgData name="Sehee Han" userId="9542e3d1663cf9f0" providerId="LiveId" clId="{52FF6E59-C64F-41BE-854D-84686026D6BB}" dt="2023-06-29T09:28:30.808" v="2526" actId="20577"/>
        <pc:sldMkLst>
          <pc:docMk/>
          <pc:sldMk cId="480784350" sldId="261"/>
        </pc:sldMkLst>
        <pc:spChg chg="mod">
          <ac:chgData name="Sehee Han" userId="9542e3d1663cf9f0" providerId="LiveId" clId="{52FF6E59-C64F-41BE-854D-84686026D6BB}" dt="2023-06-29T09:28:30.808" v="2526" actId="20577"/>
          <ac:spMkLst>
            <pc:docMk/>
            <pc:sldMk cId="480784350" sldId="261"/>
            <ac:spMk id="3" creationId="{1AD94F2C-024A-3A7A-6503-7438E6CD5D57}"/>
          </ac:spMkLst>
        </pc:spChg>
        <pc:picChg chg="mod modCrop">
          <ac:chgData name="Sehee Han" userId="9542e3d1663cf9f0" providerId="LiveId" clId="{52FF6E59-C64F-41BE-854D-84686026D6BB}" dt="2023-06-29T09:14:10.997" v="2151" actId="1076"/>
          <ac:picMkLst>
            <pc:docMk/>
            <pc:sldMk cId="480784350" sldId="261"/>
            <ac:picMk id="5" creationId="{162906D1-D0CF-EA5A-2C2D-B67CB59C369E}"/>
          </ac:picMkLst>
        </pc:picChg>
      </pc:sldChg>
      <pc:sldChg chg="addSp delSp modSp mod">
        <pc:chgData name="Sehee Han" userId="9542e3d1663cf9f0" providerId="LiveId" clId="{52FF6E59-C64F-41BE-854D-84686026D6BB}" dt="2023-06-29T11:21:44.897" v="3992" actId="478"/>
        <pc:sldMkLst>
          <pc:docMk/>
          <pc:sldMk cId="1800577298" sldId="270"/>
        </pc:sldMkLst>
        <pc:spChg chg="add del mod">
          <ac:chgData name="Sehee Han" userId="9542e3d1663cf9f0" providerId="LiveId" clId="{52FF6E59-C64F-41BE-854D-84686026D6BB}" dt="2023-06-29T11:21:44.897" v="3992" actId="478"/>
          <ac:spMkLst>
            <pc:docMk/>
            <pc:sldMk cId="1800577298" sldId="270"/>
            <ac:spMk id="3" creationId="{79A8238A-3F63-7AC3-ED00-64863C54C0AA}"/>
          </ac:spMkLst>
        </pc:spChg>
        <pc:spChg chg="mod">
          <ac:chgData name="Sehee Han" userId="9542e3d1663cf9f0" providerId="LiveId" clId="{52FF6E59-C64F-41BE-854D-84686026D6BB}" dt="2023-06-29T06:42:29.631" v="719" actId="1035"/>
          <ac:spMkLst>
            <pc:docMk/>
            <pc:sldMk cId="1800577298" sldId="270"/>
            <ac:spMk id="4" creationId="{904E7718-620F-C9EA-32D0-1366C82F77CC}"/>
          </ac:spMkLst>
        </pc:spChg>
        <pc:spChg chg="add mod">
          <ac:chgData name="Sehee Han" userId="9542e3d1663cf9f0" providerId="LiveId" clId="{52FF6E59-C64F-41BE-854D-84686026D6BB}" dt="2023-06-29T06:46:39.869" v="864" actId="1076"/>
          <ac:spMkLst>
            <pc:docMk/>
            <pc:sldMk cId="1800577298" sldId="270"/>
            <ac:spMk id="5" creationId="{3EDF2F65-0C35-97EA-4AE2-BCF38BC73068}"/>
          </ac:spMkLst>
        </pc:spChg>
        <pc:spChg chg="mod">
          <ac:chgData name="Sehee Han" userId="9542e3d1663cf9f0" providerId="LiveId" clId="{52FF6E59-C64F-41BE-854D-84686026D6BB}" dt="2023-06-29T06:42:29.631" v="719" actId="1035"/>
          <ac:spMkLst>
            <pc:docMk/>
            <pc:sldMk cId="1800577298" sldId="270"/>
            <ac:spMk id="13" creationId="{54E62147-677E-603A-7403-CAF70C6B9A42}"/>
          </ac:spMkLst>
        </pc:spChg>
        <pc:spChg chg="mod">
          <ac:chgData name="Sehee Han" userId="9542e3d1663cf9f0" providerId="LiveId" clId="{52FF6E59-C64F-41BE-854D-84686026D6BB}" dt="2023-06-29T06:42:29.631" v="719" actId="1035"/>
          <ac:spMkLst>
            <pc:docMk/>
            <pc:sldMk cId="1800577298" sldId="270"/>
            <ac:spMk id="15" creationId="{9FD00571-3A26-CEDD-8AE4-8BAB756D9B12}"/>
          </ac:spMkLst>
        </pc:spChg>
        <pc:spChg chg="mod">
          <ac:chgData name="Sehee Han" userId="9542e3d1663cf9f0" providerId="LiveId" clId="{52FF6E59-C64F-41BE-854D-84686026D6BB}" dt="2023-06-29T06:42:38.877" v="720" actId="1076"/>
          <ac:spMkLst>
            <pc:docMk/>
            <pc:sldMk cId="1800577298" sldId="270"/>
            <ac:spMk id="22" creationId="{645F0461-B7BA-5B10-807A-7A2174D7317F}"/>
          </ac:spMkLst>
        </pc:spChg>
        <pc:spChg chg="add del mod">
          <ac:chgData name="Sehee Han" userId="9542e3d1663cf9f0" providerId="LiveId" clId="{52FF6E59-C64F-41BE-854D-84686026D6BB}" dt="2023-06-29T06:43:52.406" v="804" actId="1076"/>
          <ac:spMkLst>
            <pc:docMk/>
            <pc:sldMk cId="1800577298" sldId="270"/>
            <ac:spMk id="23" creationId="{0CD25D86-750C-35F3-1158-D4197E5B48A7}"/>
          </ac:spMkLst>
        </pc:spChg>
        <pc:spChg chg="add del mod">
          <ac:chgData name="Sehee Han" userId="9542e3d1663cf9f0" providerId="LiveId" clId="{52FF6E59-C64F-41BE-854D-84686026D6BB}" dt="2023-06-29T06:43:30.296" v="766" actId="1037"/>
          <ac:spMkLst>
            <pc:docMk/>
            <pc:sldMk cId="1800577298" sldId="270"/>
            <ac:spMk id="24" creationId="{DF52ABA1-DB38-9355-37D0-AF241EF8B711}"/>
          </ac:spMkLst>
        </pc:spChg>
        <pc:spChg chg="add mod">
          <ac:chgData name="Sehee Han" userId="9542e3d1663cf9f0" providerId="LiveId" clId="{52FF6E59-C64F-41BE-854D-84686026D6BB}" dt="2023-06-29T06:45:45.412" v="857" actId="1036"/>
          <ac:spMkLst>
            <pc:docMk/>
            <pc:sldMk cId="1800577298" sldId="270"/>
            <ac:spMk id="32" creationId="{F4EAFAFA-8B7E-4830-C61F-980419F291B8}"/>
          </ac:spMkLst>
        </pc:spChg>
        <pc:spChg chg="add del mod">
          <ac:chgData name="Sehee Han" userId="9542e3d1663cf9f0" providerId="LiveId" clId="{52FF6E59-C64F-41BE-854D-84686026D6BB}" dt="2023-06-29T11:21:44.068" v="3991" actId="478"/>
          <ac:spMkLst>
            <pc:docMk/>
            <pc:sldMk cId="1800577298" sldId="270"/>
            <ac:spMk id="33" creationId="{719A1A83-182E-0F1D-E628-FC6FF78D45E1}"/>
          </ac:spMkLst>
        </pc:spChg>
        <pc:spChg chg="add mod">
          <ac:chgData name="Sehee Han" userId="9542e3d1663cf9f0" providerId="LiveId" clId="{52FF6E59-C64F-41BE-854D-84686026D6BB}" dt="2023-06-29T06:48:38.780" v="901" actId="1076"/>
          <ac:spMkLst>
            <pc:docMk/>
            <pc:sldMk cId="1800577298" sldId="270"/>
            <ac:spMk id="34" creationId="{3A2A2434-D05A-F499-7288-B66EF06241E3}"/>
          </ac:spMkLst>
        </pc:spChg>
        <pc:spChg chg="add mod">
          <ac:chgData name="Sehee Han" userId="9542e3d1663cf9f0" providerId="LiveId" clId="{52FF6E59-C64F-41BE-854D-84686026D6BB}" dt="2023-06-29T10:47:07.482" v="3898" actId="1076"/>
          <ac:spMkLst>
            <pc:docMk/>
            <pc:sldMk cId="1800577298" sldId="270"/>
            <ac:spMk id="35" creationId="{FD7C986D-6788-B464-2A9A-48427025564A}"/>
          </ac:spMkLst>
        </pc:spChg>
        <pc:spChg chg="mod">
          <ac:chgData name="Sehee Han" userId="9542e3d1663cf9f0" providerId="LiveId" clId="{52FF6E59-C64F-41BE-854D-84686026D6BB}" dt="2023-06-29T06:44:21.319" v="811" actId="14100"/>
          <ac:spMkLst>
            <pc:docMk/>
            <pc:sldMk cId="1800577298" sldId="270"/>
            <ac:spMk id="36" creationId="{EB85D81B-2EB9-1577-39D8-C462D16FC23B}"/>
          </ac:spMkLst>
        </pc:spChg>
        <pc:spChg chg="add mod">
          <ac:chgData name="Sehee Han" userId="9542e3d1663cf9f0" providerId="LiveId" clId="{52FF6E59-C64F-41BE-854D-84686026D6BB}" dt="2023-06-29T09:48:22.223" v="3408" actId="1076"/>
          <ac:spMkLst>
            <pc:docMk/>
            <pc:sldMk cId="1800577298" sldId="270"/>
            <ac:spMk id="37" creationId="{7115E52B-2FD0-4B5E-5916-920942CFF8EA}"/>
          </ac:spMkLst>
        </pc:spChg>
        <pc:spChg chg="add mod">
          <ac:chgData name="Sehee Han" userId="9542e3d1663cf9f0" providerId="LiveId" clId="{52FF6E59-C64F-41BE-854D-84686026D6BB}" dt="2023-06-29T09:48:19.504" v="3407" actId="1076"/>
          <ac:spMkLst>
            <pc:docMk/>
            <pc:sldMk cId="1800577298" sldId="270"/>
            <ac:spMk id="39" creationId="{55B14FD8-EE05-4CA9-B841-596DEEE26F52}"/>
          </ac:spMkLst>
        </pc:spChg>
        <pc:spChg chg="add del mod">
          <ac:chgData name="Sehee Han" userId="9542e3d1663cf9f0" providerId="LiveId" clId="{52FF6E59-C64F-41BE-854D-84686026D6BB}" dt="2023-06-29T08:43:45.580" v="1357" actId="478"/>
          <ac:spMkLst>
            <pc:docMk/>
            <pc:sldMk cId="1800577298" sldId="270"/>
            <ac:spMk id="40" creationId="{7E4D1446-D626-069D-A52D-CEED84C0185D}"/>
          </ac:spMkLst>
        </pc:spChg>
        <pc:spChg chg="add mod">
          <ac:chgData name="Sehee Han" userId="9542e3d1663cf9f0" providerId="LiveId" clId="{52FF6E59-C64F-41BE-854D-84686026D6BB}" dt="2023-06-29T09:48:41.544" v="3413" actId="1076"/>
          <ac:spMkLst>
            <pc:docMk/>
            <pc:sldMk cId="1800577298" sldId="270"/>
            <ac:spMk id="41" creationId="{1A49AC88-3DBC-433B-9F92-CBB91F1791DA}"/>
          </ac:spMkLst>
        </pc:spChg>
        <pc:spChg chg="mod">
          <ac:chgData name="Sehee Han" userId="9542e3d1663cf9f0" providerId="LiveId" clId="{52FF6E59-C64F-41BE-854D-84686026D6BB}" dt="2023-06-29T06:44:21.319" v="811" actId="14100"/>
          <ac:spMkLst>
            <pc:docMk/>
            <pc:sldMk cId="1800577298" sldId="270"/>
            <ac:spMk id="42" creationId="{832A5270-B932-A35A-4778-CDEC41B22493}"/>
          </ac:spMkLst>
        </pc:spChg>
        <pc:spChg chg="add mod">
          <ac:chgData name="Sehee Han" userId="9542e3d1663cf9f0" providerId="LiveId" clId="{52FF6E59-C64F-41BE-854D-84686026D6BB}" dt="2023-06-29T09:48:32.945" v="3412" actId="1076"/>
          <ac:spMkLst>
            <pc:docMk/>
            <pc:sldMk cId="1800577298" sldId="270"/>
            <ac:spMk id="43" creationId="{65E28D1E-BFA1-0BB3-52D3-912A2DA3ACD3}"/>
          </ac:spMkLst>
        </pc:spChg>
        <pc:spChg chg="add mod">
          <ac:chgData name="Sehee Han" userId="9542e3d1663cf9f0" providerId="LiveId" clId="{52FF6E59-C64F-41BE-854D-84686026D6BB}" dt="2023-06-29T09:49:38.952" v="3424" actId="14100"/>
          <ac:spMkLst>
            <pc:docMk/>
            <pc:sldMk cId="1800577298" sldId="270"/>
            <ac:spMk id="44" creationId="{1B662B63-AFB6-F015-421F-F98F40A44D12}"/>
          </ac:spMkLst>
        </pc:spChg>
        <pc:spChg chg="add mod">
          <ac:chgData name="Sehee Han" userId="9542e3d1663cf9f0" providerId="LiveId" clId="{52FF6E59-C64F-41BE-854D-84686026D6BB}" dt="2023-06-29T09:50:10.687" v="3428" actId="1076"/>
          <ac:spMkLst>
            <pc:docMk/>
            <pc:sldMk cId="1800577298" sldId="270"/>
            <ac:spMk id="45" creationId="{28C94188-AF21-0EE7-8FFA-3498FBCAA69A}"/>
          </ac:spMkLst>
        </pc:spChg>
        <pc:spChg chg="add del mod">
          <ac:chgData name="Sehee Han" userId="9542e3d1663cf9f0" providerId="LiveId" clId="{52FF6E59-C64F-41BE-854D-84686026D6BB}" dt="2023-06-29T06:43:58.534" v="805" actId="1076"/>
          <ac:spMkLst>
            <pc:docMk/>
            <pc:sldMk cId="1800577298" sldId="270"/>
            <ac:spMk id="67" creationId="{F5AD0992-639A-AD61-E2AC-17981CC10F60}"/>
          </ac:spMkLst>
        </pc:spChg>
        <pc:cxnChg chg="mod">
          <ac:chgData name="Sehee Han" userId="9542e3d1663cf9f0" providerId="LiveId" clId="{52FF6E59-C64F-41BE-854D-84686026D6BB}" dt="2023-06-29T06:44:33.109" v="813" actId="14100"/>
          <ac:cxnSpMkLst>
            <pc:docMk/>
            <pc:sldMk cId="1800577298" sldId="270"/>
            <ac:cxnSpMk id="2" creationId="{4B586ED5-FF46-DF11-2072-96B7609B50E2}"/>
          </ac:cxnSpMkLst>
        </pc:cxnChg>
        <pc:cxnChg chg="del mod">
          <ac:chgData name="Sehee Han" userId="9542e3d1663cf9f0" providerId="LiveId" clId="{52FF6E59-C64F-41BE-854D-84686026D6BB}" dt="2023-06-29T06:42:43.878" v="721" actId="478"/>
          <ac:cxnSpMkLst>
            <pc:docMk/>
            <pc:sldMk cId="1800577298" sldId="270"/>
            <ac:cxnSpMk id="12" creationId="{8033AF65-D776-A3BF-4C35-41BA9EDB443A}"/>
          </ac:cxnSpMkLst>
        </pc:cxnChg>
        <pc:cxnChg chg="add del mod">
          <ac:chgData name="Sehee Han" userId="9542e3d1663cf9f0" providerId="LiveId" clId="{52FF6E59-C64F-41BE-854D-84686026D6BB}" dt="2023-06-29T06:42:47.082" v="723" actId="478"/>
          <ac:cxnSpMkLst>
            <pc:docMk/>
            <pc:sldMk cId="1800577298" sldId="270"/>
            <ac:cxnSpMk id="14" creationId="{818D68BA-1E29-C89A-54A2-A08F1DB300D0}"/>
          </ac:cxnSpMkLst>
        </pc:cxnChg>
        <pc:cxnChg chg="mod">
          <ac:chgData name="Sehee Han" userId="9542e3d1663cf9f0" providerId="LiveId" clId="{52FF6E59-C64F-41BE-854D-84686026D6BB}" dt="2023-06-29T06:44:25.221" v="812" actId="14100"/>
          <ac:cxnSpMkLst>
            <pc:docMk/>
            <pc:sldMk cId="1800577298" sldId="270"/>
            <ac:cxnSpMk id="17" creationId="{2A306E75-BD60-AFF7-C849-8E298632B208}"/>
          </ac:cxnSpMkLst>
        </pc:cxnChg>
        <pc:cxnChg chg="mod">
          <ac:chgData name="Sehee Han" userId="9542e3d1663cf9f0" providerId="LiveId" clId="{52FF6E59-C64F-41BE-854D-84686026D6BB}" dt="2023-06-29T06:42:29.631" v="719" actId="1035"/>
          <ac:cxnSpMkLst>
            <pc:docMk/>
            <pc:sldMk cId="1800577298" sldId="270"/>
            <ac:cxnSpMk id="19" creationId="{CEAC866F-EC83-37DE-A5C4-AD7438EE2D78}"/>
          </ac:cxnSpMkLst>
        </pc:cxnChg>
        <pc:cxnChg chg="add mod">
          <ac:chgData name="Sehee Han" userId="9542e3d1663cf9f0" providerId="LiveId" clId="{52FF6E59-C64F-41BE-854D-84686026D6BB}" dt="2023-06-29T06:44:50.157" v="819" actId="1076"/>
          <ac:cxnSpMkLst>
            <pc:docMk/>
            <pc:sldMk cId="1800577298" sldId="270"/>
            <ac:cxnSpMk id="27" creationId="{6058B6C6-0DDF-0827-E427-DC955528FA37}"/>
          </ac:cxnSpMkLst>
        </pc:cxnChg>
        <pc:cxnChg chg="mod">
          <ac:chgData name="Sehee Han" userId="9542e3d1663cf9f0" providerId="LiveId" clId="{52FF6E59-C64F-41BE-854D-84686026D6BB}" dt="2023-06-29T06:44:08.134" v="808" actId="14100"/>
          <ac:cxnSpMkLst>
            <pc:docMk/>
            <pc:sldMk cId="1800577298" sldId="270"/>
            <ac:cxnSpMk id="28" creationId="{FCD1553C-F17E-17DC-7AEC-1430B63F8AB6}"/>
          </ac:cxnSpMkLst>
        </pc:cxnChg>
        <pc:cxnChg chg="add mod">
          <ac:chgData name="Sehee Han" userId="9542e3d1663cf9f0" providerId="LiveId" clId="{52FF6E59-C64F-41BE-854D-84686026D6BB}" dt="2023-06-29T06:44:58.117" v="821" actId="1076"/>
          <ac:cxnSpMkLst>
            <pc:docMk/>
            <pc:sldMk cId="1800577298" sldId="270"/>
            <ac:cxnSpMk id="30" creationId="{C66544CE-3F33-4784-80CD-8EDD9A8D13C2}"/>
          </ac:cxnSpMkLst>
        </pc:cxnChg>
        <pc:cxnChg chg="add mod">
          <ac:chgData name="Sehee Han" userId="9542e3d1663cf9f0" providerId="LiveId" clId="{52FF6E59-C64F-41BE-854D-84686026D6BB}" dt="2023-06-29T06:45:01.829" v="823" actId="1076"/>
          <ac:cxnSpMkLst>
            <pc:docMk/>
            <pc:sldMk cId="1800577298" sldId="270"/>
            <ac:cxnSpMk id="31" creationId="{6402510B-8570-FF0C-040F-ADCF57AA252B}"/>
          </ac:cxnSpMkLst>
        </pc:cxnChg>
        <pc:cxnChg chg="mod">
          <ac:chgData name="Sehee Han" userId="9542e3d1663cf9f0" providerId="LiveId" clId="{52FF6E59-C64F-41BE-854D-84686026D6BB}" dt="2023-06-29T06:44:21.319" v="811" actId="14100"/>
          <ac:cxnSpMkLst>
            <pc:docMk/>
            <pc:sldMk cId="1800577298" sldId="270"/>
            <ac:cxnSpMk id="38" creationId="{E60FD753-0AEE-5D1A-FEDB-B05F8222B74B}"/>
          </ac:cxnSpMkLst>
        </pc:cxnChg>
        <pc:cxnChg chg="add del mod">
          <ac:chgData name="Sehee Han" userId="9542e3d1663cf9f0" providerId="LiveId" clId="{52FF6E59-C64F-41BE-854D-84686026D6BB}" dt="2023-06-29T06:42:49.495" v="724" actId="478"/>
          <ac:cxnSpMkLst>
            <pc:docMk/>
            <pc:sldMk cId="1800577298" sldId="270"/>
            <ac:cxnSpMk id="68" creationId="{3AF3550D-F071-2E8D-953E-5CE36AE65953}"/>
          </ac:cxnSpMkLst>
        </pc:cxnChg>
      </pc:sldChg>
      <pc:sldChg chg="addSp delSp modSp mod ord">
        <pc:chgData name="Sehee Han" userId="9542e3d1663cf9f0" providerId="LiveId" clId="{52FF6E59-C64F-41BE-854D-84686026D6BB}" dt="2023-06-29T11:09:35.275" v="3930" actId="478"/>
        <pc:sldMkLst>
          <pc:docMk/>
          <pc:sldMk cId="4007685632" sldId="271"/>
        </pc:sldMkLst>
        <pc:spChg chg="mod">
          <ac:chgData name="Sehee Han" userId="9542e3d1663cf9f0" providerId="LiveId" clId="{52FF6E59-C64F-41BE-854D-84686026D6BB}" dt="2023-06-29T06:21:29.480" v="345" actId="1076"/>
          <ac:spMkLst>
            <pc:docMk/>
            <pc:sldMk cId="4007685632" sldId="271"/>
            <ac:spMk id="3" creationId="{CCA9C070-C88F-62D4-6BFB-2EBFB11CCDFE}"/>
          </ac:spMkLst>
        </pc:spChg>
        <pc:spChg chg="del mod">
          <ac:chgData name="Sehee Han" userId="9542e3d1663cf9f0" providerId="LiveId" clId="{52FF6E59-C64F-41BE-854D-84686026D6BB}" dt="2023-06-29T05:49:53.146" v="48" actId="478"/>
          <ac:spMkLst>
            <pc:docMk/>
            <pc:sldMk cId="4007685632" sldId="271"/>
            <ac:spMk id="4" creationId="{904E7718-620F-C9EA-32D0-1366C82F77CC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5" creationId="{4178EA1E-6470-987D-B21C-43EA5443BF37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6" creationId="{4ABB4B8E-16CD-06B6-A996-A1A4565540CD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7" creationId="{F79D36C0-5240-530D-AD14-B163AEEB0DCB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8" creationId="{640C0F5D-28FF-96FF-B530-CD9AC0B87DF2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9" creationId="{440FE2CA-950A-19E9-2577-8407E910CB8B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10" creationId="{8F5EE4EC-273F-E211-D168-4E4F8E3A5607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11" creationId="{22ADCC62-24F6-C5BD-01C5-D640C30EEE1F}"/>
          </ac:spMkLst>
        </pc:spChg>
        <pc:spChg chg="del mod">
          <ac:chgData name="Sehee Han" userId="9542e3d1663cf9f0" providerId="LiveId" clId="{52FF6E59-C64F-41BE-854D-84686026D6BB}" dt="2023-06-29T05:49:53.146" v="48" actId="478"/>
          <ac:spMkLst>
            <pc:docMk/>
            <pc:sldMk cId="4007685632" sldId="271"/>
            <ac:spMk id="13" creationId="{54E62147-677E-603A-7403-CAF70C6B9A42}"/>
          </ac:spMkLst>
        </pc:spChg>
        <pc:spChg chg="del mod">
          <ac:chgData name="Sehee Han" userId="9542e3d1663cf9f0" providerId="LiveId" clId="{52FF6E59-C64F-41BE-854D-84686026D6BB}" dt="2023-06-29T11:09:35.275" v="3930" actId="478"/>
          <ac:spMkLst>
            <pc:docMk/>
            <pc:sldMk cId="4007685632" sldId="271"/>
            <ac:spMk id="14" creationId="{274A0ED5-F4CE-B029-16DB-5A902EF500B6}"/>
          </ac:spMkLst>
        </pc:spChg>
        <pc:spChg chg="del mod">
          <ac:chgData name="Sehee Han" userId="9542e3d1663cf9f0" providerId="LiveId" clId="{52FF6E59-C64F-41BE-854D-84686026D6BB}" dt="2023-06-29T05:49:53.146" v="48" actId="478"/>
          <ac:spMkLst>
            <pc:docMk/>
            <pc:sldMk cId="4007685632" sldId="271"/>
            <ac:spMk id="15" creationId="{9FD00571-3A26-CEDD-8AE4-8BAB756D9B12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17" creationId="{B5ED07FB-06C2-B426-BC41-EA82F152F1BD}"/>
          </ac:spMkLst>
        </pc:spChg>
        <pc:spChg chg="del mod">
          <ac:chgData name="Sehee Han" userId="9542e3d1663cf9f0" providerId="LiveId" clId="{52FF6E59-C64F-41BE-854D-84686026D6BB}" dt="2023-06-29T05:50:02.653" v="50" actId="478"/>
          <ac:spMkLst>
            <pc:docMk/>
            <pc:sldMk cId="4007685632" sldId="271"/>
            <ac:spMk id="22" creationId="{645F0461-B7BA-5B10-807A-7A2174D7317F}"/>
          </ac:spMkLst>
        </pc:spChg>
        <pc:spChg chg="mod">
          <ac:chgData name="Sehee Han" userId="9542e3d1663cf9f0" providerId="LiveId" clId="{52FF6E59-C64F-41BE-854D-84686026D6BB}" dt="2023-06-29T06:21:29.480" v="345" actId="1076"/>
          <ac:spMkLst>
            <pc:docMk/>
            <pc:sldMk cId="4007685632" sldId="271"/>
            <ac:spMk id="25" creationId="{1CADF5E0-86CB-8E78-D28F-850497E09B7E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26" creationId="{6E7AA4C4-C6D8-7653-56A3-C063F6ABA1BB}"/>
          </ac:spMkLst>
        </pc:spChg>
        <pc:spChg chg="mod">
          <ac:chgData name="Sehee Han" userId="9542e3d1663cf9f0" providerId="LiveId" clId="{52FF6E59-C64F-41BE-854D-84686026D6BB}" dt="2023-06-29T06:20:54.351" v="338" actId="688"/>
          <ac:spMkLst>
            <pc:docMk/>
            <pc:sldMk cId="4007685632" sldId="271"/>
            <ac:spMk id="28" creationId="{9E872530-8929-6840-C9F3-66EF35821E8D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32" creationId="{CE909DDB-9C95-25D3-C01F-8DC41DA4AC2B}"/>
          </ac:spMkLst>
        </pc:spChg>
        <pc:spChg chg="del mod">
          <ac:chgData name="Sehee Han" userId="9542e3d1663cf9f0" providerId="LiveId" clId="{52FF6E59-C64F-41BE-854D-84686026D6BB}" dt="2023-06-29T10:46:18.326" v="3897" actId="478"/>
          <ac:spMkLst>
            <pc:docMk/>
            <pc:sldMk cId="4007685632" sldId="271"/>
            <ac:spMk id="35" creationId="{4A7B4D81-5991-EEA5-615D-85F1BEABA520}"/>
          </ac:spMkLst>
        </pc:spChg>
        <pc:spChg chg="add 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36" creationId="{137D1EAB-8D15-36C7-9923-B46B9FBE1B0E}"/>
          </ac:spMkLst>
        </pc:spChg>
        <pc:spChg chg="add mod">
          <ac:chgData name="Sehee Han" userId="9542e3d1663cf9f0" providerId="LiveId" clId="{52FF6E59-C64F-41BE-854D-84686026D6BB}" dt="2023-06-29T06:21:06.119" v="340" actId="1076"/>
          <ac:spMkLst>
            <pc:docMk/>
            <pc:sldMk cId="4007685632" sldId="271"/>
            <ac:spMk id="51" creationId="{49E46FF2-C61C-0ABB-B729-6EBC6ABD4FC2}"/>
          </ac:spMkLst>
        </pc:spChg>
        <pc:spChg chg="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57" creationId="{0535D3BB-9C75-2C50-EBC6-FCE201DAC4DE}"/>
          </ac:spMkLst>
        </pc:spChg>
        <pc:spChg chg="add del mod">
          <ac:chgData name="Sehee Han" userId="9542e3d1663cf9f0" providerId="LiveId" clId="{52FF6E59-C64F-41BE-854D-84686026D6BB}" dt="2023-06-29T06:00:15.411" v="139" actId="22"/>
          <ac:spMkLst>
            <pc:docMk/>
            <pc:sldMk cId="4007685632" sldId="271"/>
            <ac:spMk id="59" creationId="{5B6D961A-13C5-F1AD-E6E3-0C5842F21148}"/>
          </ac:spMkLst>
        </pc:spChg>
        <pc:spChg chg="add del mod">
          <ac:chgData name="Sehee Han" userId="9542e3d1663cf9f0" providerId="LiveId" clId="{52FF6E59-C64F-41BE-854D-84686026D6BB}" dt="2023-06-29T06:00:37.676" v="144" actId="478"/>
          <ac:spMkLst>
            <pc:docMk/>
            <pc:sldMk cId="4007685632" sldId="271"/>
            <ac:spMk id="60" creationId="{D24C409B-C39A-857B-8FDF-A4C2E376F1BB}"/>
          </ac:spMkLst>
        </pc:spChg>
        <pc:spChg chg="del mod">
          <ac:chgData name="Sehee Han" userId="9542e3d1663cf9f0" providerId="LiveId" clId="{52FF6E59-C64F-41BE-854D-84686026D6BB}" dt="2023-06-29T05:58:12.214" v="128" actId="478"/>
          <ac:spMkLst>
            <pc:docMk/>
            <pc:sldMk cId="4007685632" sldId="271"/>
            <ac:spMk id="64" creationId="{6D74DC87-D305-2F5A-8F4C-16AFB160A2D0}"/>
          </ac:spMkLst>
        </pc:spChg>
        <pc:spChg chg="add 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66" creationId="{40710BAC-641E-FC0E-FDF6-5449EC6ABE3F}"/>
          </ac:spMkLst>
        </pc:spChg>
        <pc:spChg chg="add del mod">
          <ac:chgData name="Sehee Han" userId="9542e3d1663cf9f0" providerId="LiveId" clId="{52FF6E59-C64F-41BE-854D-84686026D6BB}" dt="2023-06-29T06:02:39.511" v="178" actId="478"/>
          <ac:spMkLst>
            <pc:docMk/>
            <pc:sldMk cId="4007685632" sldId="271"/>
            <ac:spMk id="67" creationId="{7F3B74C1-7E2E-6396-D64E-D4172C7FC8D4}"/>
          </ac:spMkLst>
        </pc:spChg>
        <pc:spChg chg="add 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68" creationId="{6F558A82-DB93-9965-93A2-16210C35B04C}"/>
          </ac:spMkLst>
        </pc:spChg>
        <pc:spChg chg="del mod">
          <ac:chgData name="Sehee Han" userId="9542e3d1663cf9f0" providerId="LiveId" clId="{52FF6E59-C64F-41BE-854D-84686026D6BB}" dt="2023-06-29T05:50:02.653" v="50" actId="478"/>
          <ac:spMkLst>
            <pc:docMk/>
            <pc:sldMk cId="4007685632" sldId="271"/>
            <ac:spMk id="69" creationId="{82D254BF-FEAD-8604-DEB7-89FA00D47B09}"/>
          </ac:spMkLst>
        </pc:spChg>
        <pc:spChg chg="del mod">
          <ac:chgData name="Sehee Han" userId="9542e3d1663cf9f0" providerId="LiveId" clId="{52FF6E59-C64F-41BE-854D-84686026D6BB}" dt="2023-06-29T05:50:02.653" v="50" actId="478"/>
          <ac:spMkLst>
            <pc:docMk/>
            <pc:sldMk cId="4007685632" sldId="271"/>
            <ac:spMk id="70" creationId="{9D93A675-35B8-D12A-E625-818D7158C7F9}"/>
          </ac:spMkLst>
        </pc:spChg>
        <pc:spChg chg="del mod">
          <ac:chgData name="Sehee Han" userId="9542e3d1663cf9f0" providerId="LiveId" clId="{52FF6E59-C64F-41BE-854D-84686026D6BB}" dt="2023-06-29T05:50:02.653" v="50" actId="478"/>
          <ac:spMkLst>
            <pc:docMk/>
            <pc:sldMk cId="4007685632" sldId="271"/>
            <ac:spMk id="73" creationId="{79A460E2-1570-75A3-E56C-1B99BF09966E}"/>
          </ac:spMkLst>
        </pc:spChg>
        <pc:spChg chg="add mod">
          <ac:chgData name="Sehee Han" userId="9542e3d1663cf9f0" providerId="LiveId" clId="{52FF6E59-C64F-41BE-854D-84686026D6BB}" dt="2023-06-29T08:55:18.413" v="1771" actId="1076"/>
          <ac:spMkLst>
            <pc:docMk/>
            <pc:sldMk cId="4007685632" sldId="271"/>
            <ac:spMk id="76" creationId="{07B663E2-2ED7-3C74-55C6-F9CC860D84CB}"/>
          </ac:spMkLst>
        </pc:spChg>
        <pc:spChg chg="mod">
          <ac:chgData name="Sehee Han" userId="9542e3d1663cf9f0" providerId="LiveId" clId="{52FF6E59-C64F-41BE-854D-84686026D6BB}" dt="2023-06-29T06:18:23.104" v="245" actId="1076"/>
          <ac:spMkLst>
            <pc:docMk/>
            <pc:sldMk cId="4007685632" sldId="271"/>
            <ac:spMk id="77" creationId="{083514E8-DDA0-E92E-228C-D2C4DE809D0A}"/>
          </ac:spMkLst>
        </pc:spChg>
        <pc:spChg chg="add 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78" creationId="{B5960DD2-33F1-F057-ACC5-C6EAFE582949}"/>
          </ac:spMkLst>
        </pc:spChg>
        <pc:spChg chg="add mod">
          <ac:chgData name="Sehee Han" userId="9542e3d1663cf9f0" providerId="LiveId" clId="{52FF6E59-C64F-41BE-854D-84686026D6BB}" dt="2023-06-29T06:19:39.273" v="329" actId="1035"/>
          <ac:spMkLst>
            <pc:docMk/>
            <pc:sldMk cId="4007685632" sldId="271"/>
            <ac:spMk id="81" creationId="{13D55209-D3B4-081C-8650-DBEF2CCEFBB4}"/>
          </ac:spMkLst>
        </pc:spChg>
        <pc:cxnChg chg="del mod">
          <ac:chgData name="Sehee Han" userId="9542e3d1663cf9f0" providerId="LiveId" clId="{52FF6E59-C64F-41BE-854D-84686026D6BB}" dt="2023-06-29T05:49:53.146" v="48" actId="478"/>
          <ac:cxnSpMkLst>
            <pc:docMk/>
            <pc:sldMk cId="4007685632" sldId="271"/>
            <ac:cxnSpMk id="2" creationId="{4B586ED5-FF46-DF11-2072-96B7609B50E2}"/>
          </ac:cxnSpMkLst>
        </pc:cxnChg>
        <pc:cxnChg chg="mod">
          <ac:chgData name="Sehee Han" userId="9542e3d1663cf9f0" providerId="LiveId" clId="{52FF6E59-C64F-41BE-854D-84686026D6BB}" dt="2023-06-29T06:19:39.273" v="329" actId="1035"/>
          <ac:cxnSpMkLst>
            <pc:docMk/>
            <pc:sldMk cId="4007685632" sldId="271"/>
            <ac:cxnSpMk id="16" creationId="{9436CF38-62F3-DBB6-BBA9-B8C6D01D008E}"/>
          </ac:cxnSpMkLst>
        </pc:cxnChg>
        <pc:cxnChg chg="del mod">
          <ac:chgData name="Sehee Han" userId="9542e3d1663cf9f0" providerId="LiveId" clId="{52FF6E59-C64F-41BE-854D-84686026D6BB}" dt="2023-06-29T05:49:53.146" v="48" actId="478"/>
          <ac:cxnSpMkLst>
            <pc:docMk/>
            <pc:sldMk cId="4007685632" sldId="271"/>
            <ac:cxnSpMk id="19" creationId="{CEAC866F-EC83-37DE-A5C4-AD7438EE2D78}"/>
          </ac:cxnSpMkLst>
        </pc:cxnChg>
        <pc:cxnChg chg="mod">
          <ac:chgData name="Sehee Han" userId="9542e3d1663cf9f0" providerId="LiveId" clId="{52FF6E59-C64F-41BE-854D-84686026D6BB}" dt="2023-06-29T06:21:29.480" v="345" actId="1076"/>
          <ac:cxnSpMkLst>
            <pc:docMk/>
            <pc:sldMk cId="4007685632" sldId="271"/>
            <ac:cxnSpMk id="20" creationId="{50D5FD04-1750-E3D1-F4C6-4CD1B5D4DD5A}"/>
          </ac:cxnSpMkLst>
        </pc:cxnChg>
        <pc:cxnChg chg="mod">
          <ac:chgData name="Sehee Han" userId="9542e3d1663cf9f0" providerId="LiveId" clId="{52FF6E59-C64F-41BE-854D-84686026D6BB}" dt="2023-06-29T06:20:05.300" v="331" actId="1076"/>
          <ac:cxnSpMkLst>
            <pc:docMk/>
            <pc:sldMk cId="4007685632" sldId="271"/>
            <ac:cxnSpMk id="27" creationId="{F80499E2-E402-5546-04CB-1DBC729073E1}"/>
          </ac:cxnSpMkLst>
        </pc:cxnChg>
        <pc:cxnChg chg="del mod">
          <ac:chgData name="Sehee Han" userId="9542e3d1663cf9f0" providerId="LiveId" clId="{52FF6E59-C64F-41BE-854D-84686026D6BB}" dt="2023-06-29T05:50:06.474" v="51" actId="478"/>
          <ac:cxnSpMkLst>
            <pc:docMk/>
            <pc:sldMk cId="4007685632" sldId="271"/>
            <ac:cxnSpMk id="29" creationId="{C1A1E04C-9458-B821-1614-AE7587090C0C}"/>
          </ac:cxnSpMkLst>
        </pc:cxnChg>
        <pc:cxnChg chg="mod">
          <ac:chgData name="Sehee Han" userId="9542e3d1663cf9f0" providerId="LiveId" clId="{52FF6E59-C64F-41BE-854D-84686026D6BB}" dt="2023-06-29T06:19:39.273" v="329" actId="1035"/>
          <ac:cxnSpMkLst>
            <pc:docMk/>
            <pc:sldMk cId="4007685632" sldId="271"/>
            <ac:cxnSpMk id="30" creationId="{0ED79A1A-51BD-C28E-B5F7-B38C3016B99A}"/>
          </ac:cxnSpMkLst>
        </pc:cxnChg>
        <pc:cxnChg chg="del mod">
          <ac:chgData name="Sehee Han" userId="9542e3d1663cf9f0" providerId="LiveId" clId="{52FF6E59-C64F-41BE-854D-84686026D6BB}" dt="2023-06-29T05:49:58.446" v="49" actId="478"/>
          <ac:cxnSpMkLst>
            <pc:docMk/>
            <pc:sldMk cId="4007685632" sldId="271"/>
            <ac:cxnSpMk id="31" creationId="{D85A7B87-FFDD-8BA1-9DCB-A3363DD70426}"/>
          </ac:cxnSpMkLst>
        </pc:cxnChg>
        <pc:cxnChg chg="mod">
          <ac:chgData name="Sehee Han" userId="9542e3d1663cf9f0" providerId="LiveId" clId="{52FF6E59-C64F-41BE-854D-84686026D6BB}" dt="2023-06-29T06:19:39.273" v="329" actId="1035"/>
          <ac:cxnSpMkLst>
            <pc:docMk/>
            <pc:sldMk cId="4007685632" sldId="271"/>
            <ac:cxnSpMk id="34" creationId="{03F50176-49FA-A847-5358-166F1542AF9A}"/>
          </ac:cxnSpMkLst>
        </pc:cxnChg>
        <pc:cxnChg chg="mod">
          <ac:chgData name="Sehee Han" userId="9542e3d1663cf9f0" providerId="LiveId" clId="{52FF6E59-C64F-41BE-854D-84686026D6BB}" dt="2023-06-29T06:21:29.480" v="345" actId="1076"/>
          <ac:cxnSpMkLst>
            <pc:docMk/>
            <pc:sldMk cId="4007685632" sldId="271"/>
            <ac:cxnSpMk id="37" creationId="{0773959E-41EC-38D3-C59C-F4C2EC4EE441}"/>
          </ac:cxnSpMkLst>
        </pc:cxnChg>
        <pc:cxnChg chg="add del">
          <ac:chgData name="Sehee Han" userId="9542e3d1663cf9f0" providerId="LiveId" clId="{52FF6E59-C64F-41BE-854D-84686026D6BB}" dt="2023-06-29T06:01:14.064" v="146" actId="478"/>
          <ac:cxnSpMkLst>
            <pc:docMk/>
            <pc:sldMk cId="4007685632" sldId="271"/>
            <ac:cxnSpMk id="62" creationId="{CAC14343-48F6-B9F7-1222-524B31CFFCAD}"/>
          </ac:cxnSpMkLst>
        </pc:cxnChg>
        <pc:cxnChg chg="add del">
          <ac:chgData name="Sehee Han" userId="9542e3d1663cf9f0" providerId="LiveId" clId="{52FF6E59-C64F-41BE-854D-84686026D6BB}" dt="2023-06-29T06:01:49.706" v="149" actId="478"/>
          <ac:cxnSpMkLst>
            <pc:docMk/>
            <pc:sldMk cId="4007685632" sldId="271"/>
            <ac:cxnSpMk id="65" creationId="{BD65D545-7CCF-9280-6D2D-B9A5F63D81B0}"/>
          </ac:cxnSpMkLst>
        </pc:cxnChg>
        <pc:cxnChg chg="del mod">
          <ac:chgData name="Sehee Han" userId="9542e3d1663cf9f0" providerId="LiveId" clId="{52FF6E59-C64F-41BE-854D-84686026D6BB}" dt="2023-06-29T05:49:53.146" v="48" actId="478"/>
          <ac:cxnSpMkLst>
            <pc:docMk/>
            <pc:sldMk cId="4007685632" sldId="271"/>
            <ac:cxnSpMk id="71" creationId="{67F274F4-4ED9-21DB-3685-C837FF587369}"/>
          </ac:cxnSpMkLst>
        </pc:cxnChg>
        <pc:cxnChg chg="del mod">
          <ac:chgData name="Sehee Han" userId="9542e3d1663cf9f0" providerId="LiveId" clId="{52FF6E59-C64F-41BE-854D-84686026D6BB}" dt="2023-06-29T05:49:53.146" v="48" actId="478"/>
          <ac:cxnSpMkLst>
            <pc:docMk/>
            <pc:sldMk cId="4007685632" sldId="271"/>
            <ac:cxnSpMk id="72" creationId="{9F9E191B-A342-B14A-E47B-22537700F35A}"/>
          </ac:cxnSpMkLst>
        </pc:cxnChg>
        <pc:cxnChg chg="del mod">
          <ac:chgData name="Sehee Han" userId="9542e3d1663cf9f0" providerId="LiveId" clId="{52FF6E59-C64F-41BE-854D-84686026D6BB}" dt="2023-06-29T05:49:53.146" v="48" actId="478"/>
          <ac:cxnSpMkLst>
            <pc:docMk/>
            <pc:sldMk cId="4007685632" sldId="271"/>
            <ac:cxnSpMk id="74" creationId="{60860623-5540-A8A3-4808-268C4B197DAD}"/>
          </ac:cxnSpMkLst>
        </pc:cxnChg>
        <pc:cxnChg chg="add mod">
          <ac:chgData name="Sehee Han" userId="9542e3d1663cf9f0" providerId="LiveId" clId="{52FF6E59-C64F-41BE-854D-84686026D6BB}" dt="2023-06-29T06:19:39.273" v="329" actId="1035"/>
          <ac:cxnSpMkLst>
            <pc:docMk/>
            <pc:sldMk cId="4007685632" sldId="271"/>
            <ac:cxnSpMk id="84" creationId="{BEB7E18D-4611-CAC2-0550-BFB48BF56E7D}"/>
          </ac:cxnSpMkLst>
        </pc:cxnChg>
      </pc:sldChg>
      <pc:sldChg chg="addSp delSp modSp mod">
        <pc:chgData name="Sehee Han" userId="9542e3d1663cf9f0" providerId="LiveId" clId="{52FF6E59-C64F-41BE-854D-84686026D6BB}" dt="2023-06-29T09:06:30.711" v="2028" actId="1076"/>
        <pc:sldMkLst>
          <pc:docMk/>
          <pc:sldMk cId="1597872641" sldId="272"/>
        </pc:sldMkLst>
        <pc:spChg chg="del">
          <ac:chgData name="Sehee Han" userId="9542e3d1663cf9f0" providerId="LiveId" clId="{52FF6E59-C64F-41BE-854D-84686026D6BB}" dt="2023-06-29T08:49:06.862" v="1496" actId="478"/>
          <ac:spMkLst>
            <pc:docMk/>
            <pc:sldMk cId="1597872641" sldId="272"/>
            <ac:spMk id="3" creationId="{1AD94F2C-024A-3A7A-6503-7438E6CD5D57}"/>
          </ac:spMkLst>
        </pc:spChg>
        <pc:spChg chg="add del mod">
          <ac:chgData name="Sehee Han" userId="9542e3d1663cf9f0" providerId="LiveId" clId="{52FF6E59-C64F-41BE-854D-84686026D6BB}" dt="2023-06-29T08:49:05.048" v="1495"/>
          <ac:spMkLst>
            <pc:docMk/>
            <pc:sldMk cId="1597872641" sldId="272"/>
            <ac:spMk id="11" creationId="{63064BD7-2198-90B8-C64A-501E70C59CEB}"/>
          </ac:spMkLst>
        </pc:spChg>
        <pc:spChg chg="add del mod">
          <ac:chgData name="Sehee Han" userId="9542e3d1663cf9f0" providerId="LiveId" clId="{52FF6E59-C64F-41BE-854D-84686026D6BB}" dt="2023-06-29T08:49:10.300" v="1498" actId="478"/>
          <ac:spMkLst>
            <pc:docMk/>
            <pc:sldMk cId="1597872641" sldId="272"/>
            <ac:spMk id="13" creationId="{E3650519-59B3-5830-3CB4-78E03D1FA8DA}"/>
          </ac:spMkLst>
        </pc:spChg>
        <pc:spChg chg="add mod">
          <ac:chgData name="Sehee Han" userId="9542e3d1663cf9f0" providerId="LiveId" clId="{52FF6E59-C64F-41BE-854D-84686026D6BB}" dt="2023-06-29T08:56:10.171" v="1809" actId="20577"/>
          <ac:spMkLst>
            <pc:docMk/>
            <pc:sldMk cId="1597872641" sldId="272"/>
            <ac:spMk id="14" creationId="{FE1B6797-45AF-C384-96C3-FA83C4EB1E33}"/>
          </ac:spMkLst>
        </pc:spChg>
        <pc:spChg chg="add mod">
          <ac:chgData name="Sehee Han" userId="9542e3d1663cf9f0" providerId="LiveId" clId="{52FF6E59-C64F-41BE-854D-84686026D6BB}" dt="2023-06-29T09:06:30.711" v="2028" actId="1076"/>
          <ac:spMkLst>
            <pc:docMk/>
            <pc:sldMk cId="1597872641" sldId="272"/>
            <ac:spMk id="15" creationId="{171EFB1C-2288-2F8D-DFA6-0288A84CACAE}"/>
          </ac:spMkLst>
        </pc:spChg>
        <pc:spChg chg="add mod">
          <ac:chgData name="Sehee Han" userId="9542e3d1663cf9f0" providerId="LiveId" clId="{52FF6E59-C64F-41BE-854D-84686026D6BB}" dt="2023-06-29T09:06:30.711" v="2028" actId="1076"/>
          <ac:spMkLst>
            <pc:docMk/>
            <pc:sldMk cId="1597872641" sldId="272"/>
            <ac:spMk id="16" creationId="{3CD1196D-29C6-30A2-E658-A0717F056D05}"/>
          </ac:spMkLst>
        </pc:spChg>
      </pc:sldChg>
      <pc:sldChg chg="addSp delSp modSp mod">
        <pc:chgData name="Sehee Han" userId="9542e3d1663cf9f0" providerId="LiveId" clId="{52FF6E59-C64F-41BE-854D-84686026D6BB}" dt="2023-06-29T09:05:56.672" v="2026" actId="1036"/>
        <pc:sldMkLst>
          <pc:docMk/>
          <pc:sldMk cId="1510197687" sldId="273"/>
        </pc:sldMkLst>
        <pc:spChg chg="mod">
          <ac:chgData name="Sehee Han" userId="9542e3d1663cf9f0" providerId="LiveId" clId="{52FF6E59-C64F-41BE-854D-84686026D6BB}" dt="2023-06-29T09:05:56.672" v="2026" actId="1036"/>
          <ac:spMkLst>
            <pc:docMk/>
            <pc:sldMk cId="1510197687" sldId="273"/>
            <ac:spMk id="3" creationId="{1AD94F2C-024A-3A7A-6503-7438E6CD5D57}"/>
          </ac:spMkLst>
        </pc:spChg>
        <pc:spChg chg="add mod">
          <ac:chgData name="Sehee Han" userId="9542e3d1663cf9f0" providerId="LiveId" clId="{52FF6E59-C64F-41BE-854D-84686026D6BB}" dt="2023-06-29T09:01:05.994" v="1857" actId="1076"/>
          <ac:spMkLst>
            <pc:docMk/>
            <pc:sldMk cId="1510197687" sldId="273"/>
            <ac:spMk id="4" creationId="{F979AF3A-512D-4CDE-4CDE-4B40ABF126D9}"/>
          </ac:spMkLst>
        </pc:spChg>
        <pc:spChg chg="add mod">
          <ac:chgData name="Sehee Han" userId="9542e3d1663cf9f0" providerId="LiveId" clId="{52FF6E59-C64F-41BE-854D-84686026D6BB}" dt="2023-06-29T09:00:59.029" v="1854" actId="1076"/>
          <ac:spMkLst>
            <pc:docMk/>
            <pc:sldMk cId="1510197687" sldId="273"/>
            <ac:spMk id="5" creationId="{A29AC380-F934-7188-25DA-8E2E18E06150}"/>
          </ac:spMkLst>
        </pc:spChg>
        <pc:spChg chg="add mod">
          <ac:chgData name="Sehee Han" userId="9542e3d1663cf9f0" providerId="LiveId" clId="{52FF6E59-C64F-41BE-854D-84686026D6BB}" dt="2023-06-29T09:02:12.149" v="1914" actId="1076"/>
          <ac:spMkLst>
            <pc:docMk/>
            <pc:sldMk cId="1510197687" sldId="273"/>
            <ac:spMk id="6" creationId="{33DC89AF-E6D0-1F03-AB45-649CA14E12C5}"/>
          </ac:spMkLst>
        </pc:spChg>
        <pc:spChg chg="add mod">
          <ac:chgData name="Sehee Han" userId="9542e3d1663cf9f0" providerId="LiveId" clId="{52FF6E59-C64F-41BE-854D-84686026D6BB}" dt="2023-06-29T09:02:12.149" v="1914" actId="1076"/>
          <ac:spMkLst>
            <pc:docMk/>
            <pc:sldMk cId="1510197687" sldId="273"/>
            <ac:spMk id="7" creationId="{191E1439-2795-CBFD-9FA7-7F0D6AA1FF18}"/>
          </ac:spMkLst>
        </pc:spChg>
        <pc:spChg chg="add mod">
          <ac:chgData name="Sehee Han" userId="9542e3d1663cf9f0" providerId="LiveId" clId="{52FF6E59-C64F-41BE-854D-84686026D6BB}" dt="2023-06-29T09:01:53.021" v="1907" actId="1076"/>
          <ac:spMkLst>
            <pc:docMk/>
            <pc:sldMk cId="1510197687" sldId="273"/>
            <ac:spMk id="9" creationId="{11D6121D-6F2F-04B6-D305-05A3A0990F38}"/>
          </ac:spMkLst>
        </pc:spChg>
        <pc:spChg chg="add mod">
          <ac:chgData name="Sehee Han" userId="9542e3d1663cf9f0" providerId="LiveId" clId="{52FF6E59-C64F-41BE-854D-84686026D6BB}" dt="2023-06-29T09:01:53.021" v="1907" actId="1076"/>
          <ac:spMkLst>
            <pc:docMk/>
            <pc:sldMk cId="1510197687" sldId="273"/>
            <ac:spMk id="11" creationId="{4D7B31DC-2281-C0C4-7CD7-2352FCFE287D}"/>
          </ac:spMkLst>
        </pc:spChg>
        <pc:spChg chg="add del">
          <ac:chgData name="Sehee Han" userId="9542e3d1663cf9f0" providerId="LiveId" clId="{52FF6E59-C64F-41BE-854D-84686026D6BB}" dt="2023-06-29T08:58:48.703" v="1827" actId="478"/>
          <ac:spMkLst>
            <pc:docMk/>
            <pc:sldMk cId="1510197687" sldId="273"/>
            <ac:spMk id="12" creationId="{B9C785D9-D080-B323-85E0-EE30386EB43A}"/>
          </ac:spMkLst>
        </pc:spChg>
        <pc:spChg chg="add del">
          <ac:chgData name="Sehee Han" userId="9542e3d1663cf9f0" providerId="LiveId" clId="{52FF6E59-C64F-41BE-854D-84686026D6BB}" dt="2023-06-29T09:00:07.532" v="1840" actId="11529"/>
          <ac:spMkLst>
            <pc:docMk/>
            <pc:sldMk cId="1510197687" sldId="273"/>
            <ac:spMk id="18" creationId="{2E14FB2F-476E-EE72-6CFE-4BAD4E38ED88}"/>
          </ac:spMkLst>
        </pc:spChg>
        <pc:spChg chg="add mod">
          <ac:chgData name="Sehee Han" userId="9542e3d1663cf9f0" providerId="LiveId" clId="{52FF6E59-C64F-41BE-854D-84686026D6BB}" dt="2023-06-29T09:00:48.365" v="1851" actId="14100"/>
          <ac:spMkLst>
            <pc:docMk/>
            <pc:sldMk cId="1510197687" sldId="273"/>
            <ac:spMk id="19" creationId="{03680372-8C4B-86F6-8AB4-7BFACD13D886}"/>
          </ac:spMkLst>
        </pc:spChg>
        <pc:spChg chg="add del mod">
          <ac:chgData name="Sehee Han" userId="9542e3d1663cf9f0" providerId="LiveId" clId="{52FF6E59-C64F-41BE-854D-84686026D6BB}" dt="2023-06-29T09:01:11.327" v="1860"/>
          <ac:spMkLst>
            <pc:docMk/>
            <pc:sldMk cId="1510197687" sldId="273"/>
            <ac:spMk id="20" creationId="{9B666D0E-70DC-9487-9B55-4793702DE4A9}"/>
          </ac:spMkLst>
        </pc:spChg>
        <pc:spChg chg="add mod">
          <ac:chgData name="Sehee Han" userId="9542e3d1663cf9f0" providerId="LiveId" clId="{52FF6E59-C64F-41BE-854D-84686026D6BB}" dt="2023-06-29T09:01:49.806" v="1906" actId="1076"/>
          <ac:spMkLst>
            <pc:docMk/>
            <pc:sldMk cId="1510197687" sldId="273"/>
            <ac:spMk id="21" creationId="{3694BA80-D4E9-3CAB-648E-788C66CE57DB}"/>
          </ac:spMkLst>
        </pc:spChg>
        <pc:spChg chg="add mod">
          <ac:chgData name="Sehee Han" userId="9542e3d1663cf9f0" providerId="LiveId" clId="{52FF6E59-C64F-41BE-854D-84686026D6BB}" dt="2023-06-29T09:02:07.149" v="1913" actId="1076"/>
          <ac:spMkLst>
            <pc:docMk/>
            <pc:sldMk cId="1510197687" sldId="273"/>
            <ac:spMk id="22" creationId="{83BED82B-BF1A-7A03-6461-E67A722151A0}"/>
          </ac:spMkLst>
        </pc:spChg>
        <pc:picChg chg="mod ord">
          <ac:chgData name="Sehee Han" userId="9542e3d1663cf9f0" providerId="LiveId" clId="{52FF6E59-C64F-41BE-854D-84686026D6BB}" dt="2023-06-29T09:01:45.094" v="1905" actId="1076"/>
          <ac:picMkLst>
            <pc:docMk/>
            <pc:sldMk cId="1510197687" sldId="273"/>
            <ac:picMk id="10" creationId="{B64D27E3-9263-BED2-BE4F-4BC85982220B}"/>
          </ac:picMkLst>
        </pc:picChg>
        <pc:inkChg chg="add del">
          <ac:chgData name="Sehee Han" userId="9542e3d1663cf9f0" providerId="LiveId" clId="{52FF6E59-C64F-41BE-854D-84686026D6BB}" dt="2023-06-29T08:59:28.356" v="1833" actId="9405"/>
          <ac:inkMkLst>
            <pc:docMk/>
            <pc:sldMk cId="1510197687" sldId="273"/>
            <ac:inkMk id="13" creationId="{807AAB5F-ED66-D481-29F4-5DA5297782B9}"/>
          </ac:inkMkLst>
        </pc:inkChg>
        <pc:inkChg chg="add del">
          <ac:chgData name="Sehee Han" userId="9542e3d1663cf9f0" providerId="LiveId" clId="{52FF6E59-C64F-41BE-854D-84686026D6BB}" dt="2023-06-29T09:00:44.695" v="1849" actId="478"/>
          <ac:inkMkLst>
            <pc:docMk/>
            <pc:sldMk cId="1510197687" sldId="273"/>
            <ac:inkMk id="14" creationId="{064B9F3B-E1B2-B6AB-5032-CA9F82254904}"/>
          </ac:inkMkLst>
        </pc:inkChg>
        <pc:inkChg chg="add del">
          <ac:chgData name="Sehee Han" userId="9542e3d1663cf9f0" providerId="LiveId" clId="{52FF6E59-C64F-41BE-854D-84686026D6BB}" dt="2023-06-29T08:59:38.656" v="1836" actId="9405"/>
          <ac:inkMkLst>
            <pc:docMk/>
            <pc:sldMk cId="1510197687" sldId="273"/>
            <ac:inkMk id="15" creationId="{2493767A-501A-A8F7-9709-08E4D9DC1EB9}"/>
          </ac:inkMkLst>
        </pc:inkChg>
        <pc:inkChg chg="add del">
          <ac:chgData name="Sehee Han" userId="9542e3d1663cf9f0" providerId="LiveId" clId="{52FF6E59-C64F-41BE-854D-84686026D6BB}" dt="2023-06-29T09:00:43.163" v="1848" actId="478"/>
          <ac:inkMkLst>
            <pc:docMk/>
            <pc:sldMk cId="1510197687" sldId="273"/>
            <ac:inkMk id="16" creationId="{9D4336A4-54C2-1568-E2BE-E7440D752E8F}"/>
          </ac:inkMkLst>
        </pc:inkChg>
        <pc:inkChg chg="add del">
          <ac:chgData name="Sehee Han" userId="9542e3d1663cf9f0" providerId="LiveId" clId="{52FF6E59-C64F-41BE-854D-84686026D6BB}" dt="2023-06-29T09:00:45.545" v="1850" actId="478"/>
          <ac:inkMkLst>
            <pc:docMk/>
            <pc:sldMk cId="1510197687" sldId="273"/>
            <ac:inkMk id="17" creationId="{5194EE68-BA92-5757-6C5E-217F0AA63040}"/>
          </ac:inkMkLst>
        </pc:inkChg>
        <pc:cxnChg chg="add mod">
          <ac:chgData name="Sehee Han" userId="9542e3d1663cf9f0" providerId="LiveId" clId="{52FF6E59-C64F-41BE-854D-84686026D6BB}" dt="2023-06-29T09:04:59.440" v="1926" actId="1582"/>
          <ac:cxnSpMkLst>
            <pc:docMk/>
            <pc:sldMk cId="1510197687" sldId="273"/>
            <ac:cxnSpMk id="24" creationId="{A8132802-657F-1FD5-4A1F-DA013219BC2B}"/>
          </ac:cxnSpMkLst>
        </pc:cxnChg>
        <pc:cxnChg chg="add mod">
          <ac:chgData name="Sehee Han" userId="9542e3d1663cf9f0" providerId="LiveId" clId="{52FF6E59-C64F-41BE-854D-84686026D6BB}" dt="2023-06-29T09:05:06.341" v="1928" actId="1076"/>
          <ac:cxnSpMkLst>
            <pc:docMk/>
            <pc:sldMk cId="1510197687" sldId="273"/>
            <ac:cxnSpMk id="25" creationId="{996CBC85-0E2D-AF6D-7A2E-6C2CB79B8A39}"/>
          </ac:cxnSpMkLst>
        </pc:cxnChg>
      </pc:sldChg>
      <pc:sldChg chg="del">
        <pc:chgData name="Sehee Han" userId="9542e3d1663cf9f0" providerId="LiveId" clId="{52FF6E59-C64F-41BE-854D-84686026D6BB}" dt="2023-06-29T09:25:20.378" v="2277" actId="47"/>
        <pc:sldMkLst>
          <pc:docMk/>
          <pc:sldMk cId="1868370902" sldId="274"/>
        </pc:sldMkLst>
      </pc:sldChg>
      <pc:sldChg chg="add del">
        <pc:chgData name="Sehee Han" userId="9542e3d1663cf9f0" providerId="LiveId" clId="{52FF6E59-C64F-41BE-854D-84686026D6BB}" dt="2023-06-29T09:52:10.315" v="3524" actId="47"/>
        <pc:sldMkLst>
          <pc:docMk/>
          <pc:sldMk cId="88509320" sldId="275"/>
        </pc:sldMkLst>
      </pc:sldChg>
      <pc:sldChg chg="addSp delSp modSp add mod ord">
        <pc:chgData name="Sehee Han" userId="9542e3d1663cf9f0" providerId="LiveId" clId="{52FF6E59-C64F-41BE-854D-84686026D6BB}" dt="2023-06-29T07:16:55.201" v="1341" actId="14100"/>
        <pc:sldMkLst>
          <pc:docMk/>
          <pc:sldMk cId="941092879" sldId="276"/>
        </pc:sldMkLst>
        <pc:spChg chg="mod">
          <ac:chgData name="Sehee Han" userId="9542e3d1663cf9f0" providerId="LiveId" clId="{52FF6E59-C64F-41BE-854D-84686026D6BB}" dt="2023-06-29T06:22:14.281" v="347" actId="1076"/>
          <ac:spMkLst>
            <pc:docMk/>
            <pc:sldMk cId="941092879" sldId="276"/>
            <ac:spMk id="3" creationId="{CCA9C070-C88F-62D4-6BFB-2EBFB11CCDFE}"/>
          </ac:spMkLst>
        </pc:spChg>
        <pc:spChg chg="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4" creationId="{904E7718-620F-C9EA-32D0-1366C82F77CC}"/>
          </ac:spMkLst>
        </pc:spChg>
        <pc:spChg chg="mod">
          <ac:chgData name="Sehee Han" userId="9542e3d1663cf9f0" providerId="LiveId" clId="{52FF6E59-C64F-41BE-854D-84686026D6BB}" dt="2023-06-29T06:22:14.281" v="347" actId="1076"/>
          <ac:spMkLst>
            <pc:docMk/>
            <pc:sldMk cId="941092879" sldId="276"/>
            <ac:spMk id="5" creationId="{4178EA1E-6470-987D-B21C-43EA5443BF37}"/>
          </ac:spMkLst>
        </pc:spChg>
        <pc:spChg chg="mod">
          <ac:chgData name="Sehee Han" userId="9542e3d1663cf9f0" providerId="LiveId" clId="{52FF6E59-C64F-41BE-854D-84686026D6BB}" dt="2023-06-29T06:22:14.281" v="347" actId="1076"/>
          <ac:spMkLst>
            <pc:docMk/>
            <pc:sldMk cId="941092879" sldId="276"/>
            <ac:spMk id="6" creationId="{4ABB4B8E-16CD-06B6-A996-A1A4565540CD}"/>
          </ac:spMkLst>
        </pc:spChg>
        <pc:spChg chg="mod">
          <ac:chgData name="Sehee Han" userId="9542e3d1663cf9f0" providerId="LiveId" clId="{52FF6E59-C64F-41BE-854D-84686026D6BB}" dt="2023-06-29T06:22:14.281" v="347" actId="1076"/>
          <ac:spMkLst>
            <pc:docMk/>
            <pc:sldMk cId="941092879" sldId="276"/>
            <ac:spMk id="7" creationId="{F79D36C0-5240-530D-AD14-B163AEEB0DCB}"/>
          </ac:spMkLst>
        </pc:spChg>
        <pc:spChg chg="mod">
          <ac:chgData name="Sehee Han" userId="9542e3d1663cf9f0" providerId="LiveId" clId="{52FF6E59-C64F-41BE-854D-84686026D6BB}" dt="2023-06-29T06:22:14.281" v="347" actId="1076"/>
          <ac:spMkLst>
            <pc:docMk/>
            <pc:sldMk cId="941092879" sldId="276"/>
            <ac:spMk id="8" creationId="{640C0F5D-28FF-96FF-B530-CD9AC0B87DF2}"/>
          </ac:spMkLst>
        </pc:spChg>
        <pc:spChg chg="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13" creationId="{54E62147-677E-603A-7403-CAF70C6B9A42}"/>
          </ac:spMkLst>
        </pc:spChg>
        <pc:spChg chg="del mod">
          <ac:chgData name="Sehee Han" userId="9542e3d1663cf9f0" providerId="LiveId" clId="{52FF6E59-C64F-41BE-854D-84686026D6BB}" dt="2023-06-29T07:12:47.660" v="1238" actId="478"/>
          <ac:spMkLst>
            <pc:docMk/>
            <pc:sldMk cId="941092879" sldId="276"/>
            <ac:spMk id="14" creationId="{274A0ED5-F4CE-B029-16DB-5A902EF500B6}"/>
          </ac:spMkLst>
        </pc:spChg>
        <pc:spChg chg="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15" creationId="{9FD00571-3A26-CEDD-8AE4-8BAB756D9B12}"/>
          </ac:spMkLst>
        </pc:spChg>
        <pc:spChg chg="del">
          <ac:chgData name="Sehee Han" userId="9542e3d1663cf9f0" providerId="LiveId" clId="{52FF6E59-C64F-41BE-854D-84686026D6BB}" dt="2023-06-29T06:17:47.834" v="239" actId="478"/>
          <ac:spMkLst>
            <pc:docMk/>
            <pc:sldMk cId="941092879" sldId="276"/>
            <ac:spMk id="17" creationId="{B5ED07FB-06C2-B426-BC41-EA82F152F1BD}"/>
          </ac:spMkLst>
        </pc:spChg>
        <pc:spChg chg="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22" creationId="{645F0461-B7BA-5B10-807A-7A2174D7317F}"/>
          </ac:spMkLst>
        </pc:spChg>
        <pc:spChg chg="mod">
          <ac:chgData name="Sehee Han" userId="9542e3d1663cf9f0" providerId="LiveId" clId="{52FF6E59-C64F-41BE-854D-84686026D6BB}" dt="2023-06-29T06:22:14.281" v="347" actId="1076"/>
          <ac:spMkLst>
            <pc:docMk/>
            <pc:sldMk cId="941092879" sldId="276"/>
            <ac:spMk id="25" creationId="{1CADF5E0-86CB-8E78-D28F-850497E09B7E}"/>
          </ac:spMkLst>
        </pc:spChg>
        <pc:spChg chg="del">
          <ac:chgData name="Sehee Han" userId="9542e3d1663cf9f0" providerId="LiveId" clId="{52FF6E59-C64F-41BE-854D-84686026D6BB}" dt="2023-06-29T06:17:47.834" v="239" actId="478"/>
          <ac:spMkLst>
            <pc:docMk/>
            <pc:sldMk cId="941092879" sldId="276"/>
            <ac:spMk id="28" creationId="{9E872530-8929-6840-C9F3-66EF35821E8D}"/>
          </ac:spMkLst>
        </pc:spChg>
        <pc:spChg chg="del">
          <ac:chgData name="Sehee Han" userId="9542e3d1663cf9f0" providerId="LiveId" clId="{52FF6E59-C64F-41BE-854D-84686026D6BB}" dt="2023-06-29T06:17:47.834" v="239" actId="478"/>
          <ac:spMkLst>
            <pc:docMk/>
            <pc:sldMk cId="941092879" sldId="276"/>
            <ac:spMk id="32" creationId="{CE909DDB-9C95-25D3-C01F-8DC41DA4AC2B}"/>
          </ac:spMkLst>
        </pc:spChg>
        <pc:spChg chg="add mod">
          <ac:chgData name="Sehee Han" userId="9542e3d1663cf9f0" providerId="LiveId" clId="{52FF6E59-C64F-41BE-854D-84686026D6BB}" dt="2023-06-29T06:22:38.945" v="351" actId="1076"/>
          <ac:spMkLst>
            <pc:docMk/>
            <pc:sldMk cId="941092879" sldId="276"/>
            <ac:spMk id="33" creationId="{A0131C1B-842F-349D-7C93-2FD35A6FAEAA}"/>
          </ac:spMkLst>
        </pc:spChg>
        <pc:spChg chg="del">
          <ac:chgData name="Sehee Han" userId="9542e3d1663cf9f0" providerId="LiveId" clId="{52FF6E59-C64F-41BE-854D-84686026D6BB}" dt="2023-06-29T06:17:47.834" v="239" actId="478"/>
          <ac:spMkLst>
            <pc:docMk/>
            <pc:sldMk cId="941092879" sldId="276"/>
            <ac:spMk id="35" creationId="{4A7B4D81-5991-EEA5-615D-85F1BEABA520}"/>
          </ac:spMkLst>
        </pc:spChg>
        <pc:spChg chg="del">
          <ac:chgData name="Sehee Han" userId="9542e3d1663cf9f0" providerId="LiveId" clId="{52FF6E59-C64F-41BE-854D-84686026D6BB}" dt="2023-06-29T06:17:47.834" v="239" actId="478"/>
          <ac:spMkLst>
            <pc:docMk/>
            <pc:sldMk cId="941092879" sldId="276"/>
            <ac:spMk id="36" creationId="{137D1EAB-8D15-36C7-9923-B46B9FBE1B0E}"/>
          </ac:spMkLst>
        </pc:spChg>
        <pc:spChg chg="add mod">
          <ac:chgData name="Sehee Han" userId="9542e3d1663cf9f0" providerId="LiveId" clId="{52FF6E59-C64F-41BE-854D-84686026D6BB}" dt="2023-06-29T06:22:38.945" v="351" actId="1076"/>
          <ac:spMkLst>
            <pc:docMk/>
            <pc:sldMk cId="941092879" sldId="276"/>
            <ac:spMk id="38" creationId="{D0A83316-276A-DE99-7B3D-48245F16BD3E}"/>
          </ac:spMkLst>
        </pc:spChg>
        <pc:spChg chg="del mod">
          <ac:chgData name="Sehee Han" userId="9542e3d1663cf9f0" providerId="LiveId" clId="{52FF6E59-C64F-41BE-854D-84686026D6BB}" dt="2023-06-29T06:22:33.859" v="349" actId="478"/>
          <ac:spMkLst>
            <pc:docMk/>
            <pc:sldMk cId="941092879" sldId="276"/>
            <ac:spMk id="57" creationId="{0535D3BB-9C75-2C50-EBC6-FCE201DAC4DE}"/>
          </ac:spMkLst>
        </pc:spChg>
        <pc:spChg chg="add 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63" creationId="{E9ACD1DF-EF88-A197-0EE5-93A54E97BA2F}"/>
          </ac:spMkLst>
        </pc:spChg>
        <pc:spChg chg="del mod">
          <ac:chgData name="Sehee Han" userId="9542e3d1663cf9f0" providerId="LiveId" clId="{52FF6E59-C64F-41BE-854D-84686026D6BB}" dt="2023-06-29T06:22:33.859" v="349" actId="478"/>
          <ac:spMkLst>
            <pc:docMk/>
            <pc:sldMk cId="941092879" sldId="276"/>
            <ac:spMk id="64" creationId="{6D74DC87-D305-2F5A-8F4C-16AFB160A2D0}"/>
          </ac:spMkLst>
        </pc:spChg>
        <pc:spChg chg="add 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65" creationId="{D4A86B5B-4ED3-A7E8-06DE-685869E762F7}"/>
          </ac:spMkLst>
        </pc:spChg>
        <pc:spChg chg="add 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66" creationId="{D0D4AD24-5E55-134A-473D-401D72F379F0}"/>
          </ac:spMkLst>
        </pc:spChg>
        <pc:spChg chg="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69" creationId="{82D254BF-FEAD-8604-DEB7-89FA00D47B09}"/>
          </ac:spMkLst>
        </pc:spChg>
        <pc:spChg chg="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70" creationId="{9D93A675-35B8-D12A-E625-818D7158C7F9}"/>
          </ac:spMkLst>
        </pc:spChg>
        <pc:spChg chg="mod">
          <ac:chgData name="Sehee Han" userId="9542e3d1663cf9f0" providerId="LiveId" clId="{52FF6E59-C64F-41BE-854D-84686026D6BB}" dt="2023-06-29T07:12:27.785" v="1233" actId="1035"/>
          <ac:spMkLst>
            <pc:docMk/>
            <pc:sldMk cId="941092879" sldId="276"/>
            <ac:spMk id="73" creationId="{79A460E2-1570-75A3-E56C-1B99BF09966E}"/>
          </ac:spMkLst>
        </pc:spChg>
        <pc:spChg chg="add mod">
          <ac:chgData name="Sehee Han" userId="9542e3d1663cf9f0" providerId="LiveId" clId="{52FF6E59-C64F-41BE-854D-84686026D6BB}" dt="2023-06-29T07:16:55.201" v="1341" actId="14100"/>
          <ac:spMkLst>
            <pc:docMk/>
            <pc:sldMk cId="941092879" sldId="276"/>
            <ac:spMk id="82" creationId="{AA817D31-68A9-F219-BCFC-B7D28DAD8F2F}"/>
          </ac:spMkLst>
        </pc:spChg>
        <pc:cxnChg chg="del">
          <ac:chgData name="Sehee Han" userId="9542e3d1663cf9f0" providerId="LiveId" clId="{52FF6E59-C64F-41BE-854D-84686026D6BB}" dt="2023-06-29T07:08:20.184" v="1077" actId="478"/>
          <ac:cxnSpMkLst>
            <pc:docMk/>
            <pc:sldMk cId="941092879" sldId="276"/>
            <ac:cxnSpMk id="2" creationId="{4B586ED5-FF46-DF11-2072-96B7609B50E2}"/>
          </ac:cxnSpMkLst>
        </pc:cxnChg>
        <pc:cxnChg chg="mod">
          <ac:chgData name="Sehee Han" userId="9542e3d1663cf9f0" providerId="LiveId" clId="{52FF6E59-C64F-41BE-854D-84686026D6BB}" dt="2023-06-29T06:22:14.281" v="347" actId="1076"/>
          <ac:cxnSpMkLst>
            <pc:docMk/>
            <pc:sldMk cId="941092879" sldId="276"/>
            <ac:cxnSpMk id="16" creationId="{9436CF38-62F3-DBB6-BBA9-B8C6D01D008E}"/>
          </ac:cxnSpMkLst>
        </pc:cxnChg>
        <pc:cxnChg chg="mod">
          <ac:chgData name="Sehee Han" userId="9542e3d1663cf9f0" providerId="LiveId" clId="{52FF6E59-C64F-41BE-854D-84686026D6BB}" dt="2023-06-29T07:12:27.785" v="1233" actId="1035"/>
          <ac:cxnSpMkLst>
            <pc:docMk/>
            <pc:sldMk cId="941092879" sldId="276"/>
            <ac:cxnSpMk id="19" creationId="{CEAC866F-EC83-37DE-A5C4-AD7438EE2D78}"/>
          </ac:cxnSpMkLst>
        </pc:cxnChg>
        <pc:cxnChg chg="mod">
          <ac:chgData name="Sehee Han" userId="9542e3d1663cf9f0" providerId="LiveId" clId="{52FF6E59-C64F-41BE-854D-84686026D6BB}" dt="2023-06-29T06:22:14.281" v="347" actId="1076"/>
          <ac:cxnSpMkLst>
            <pc:docMk/>
            <pc:sldMk cId="941092879" sldId="276"/>
            <ac:cxnSpMk id="20" creationId="{50D5FD04-1750-E3D1-F4C6-4CD1B5D4DD5A}"/>
          </ac:cxnSpMkLst>
        </pc:cxnChg>
        <pc:cxnChg chg="mod">
          <ac:chgData name="Sehee Han" userId="9542e3d1663cf9f0" providerId="LiveId" clId="{52FF6E59-C64F-41BE-854D-84686026D6BB}" dt="2023-06-29T06:22:18.906" v="348" actId="14100"/>
          <ac:cxnSpMkLst>
            <pc:docMk/>
            <pc:sldMk cId="941092879" sldId="276"/>
            <ac:cxnSpMk id="27" creationId="{F80499E2-E402-5546-04CB-1DBC729073E1}"/>
          </ac:cxnSpMkLst>
        </pc:cxnChg>
        <pc:cxnChg chg="mod">
          <ac:chgData name="Sehee Han" userId="9542e3d1663cf9f0" providerId="LiveId" clId="{52FF6E59-C64F-41BE-854D-84686026D6BB}" dt="2023-06-29T07:12:32.794" v="1234" actId="14100"/>
          <ac:cxnSpMkLst>
            <pc:docMk/>
            <pc:sldMk cId="941092879" sldId="276"/>
            <ac:cxnSpMk id="29" creationId="{C1A1E04C-9458-B821-1614-AE7587090C0C}"/>
          </ac:cxnSpMkLst>
        </pc:cxnChg>
        <pc:cxnChg chg="mod">
          <ac:chgData name="Sehee Han" userId="9542e3d1663cf9f0" providerId="LiveId" clId="{52FF6E59-C64F-41BE-854D-84686026D6BB}" dt="2023-06-29T07:12:40.771" v="1237" actId="14100"/>
          <ac:cxnSpMkLst>
            <pc:docMk/>
            <pc:sldMk cId="941092879" sldId="276"/>
            <ac:cxnSpMk id="31" creationId="{D85A7B87-FFDD-8BA1-9DCB-A3363DD70426}"/>
          </ac:cxnSpMkLst>
        </pc:cxnChg>
        <pc:cxnChg chg="mod">
          <ac:chgData name="Sehee Han" userId="9542e3d1663cf9f0" providerId="LiveId" clId="{52FF6E59-C64F-41BE-854D-84686026D6BB}" dt="2023-06-29T06:22:14.281" v="347" actId="1076"/>
          <ac:cxnSpMkLst>
            <pc:docMk/>
            <pc:sldMk cId="941092879" sldId="276"/>
            <ac:cxnSpMk id="37" creationId="{0773959E-41EC-38D3-C59C-F4C2EC4EE441}"/>
          </ac:cxnSpMkLst>
        </pc:cxnChg>
        <pc:cxnChg chg="add mod">
          <ac:chgData name="Sehee Han" userId="9542e3d1663cf9f0" providerId="LiveId" clId="{52FF6E59-C64F-41BE-854D-84686026D6BB}" dt="2023-06-29T06:22:38.945" v="351" actId="1076"/>
          <ac:cxnSpMkLst>
            <pc:docMk/>
            <pc:sldMk cId="941092879" sldId="276"/>
            <ac:cxnSpMk id="39" creationId="{9B054EBA-2198-CB1F-6D62-B702F0C4BCB0}"/>
          </ac:cxnSpMkLst>
        </pc:cxnChg>
        <pc:cxnChg chg="add mod">
          <ac:chgData name="Sehee Han" userId="9542e3d1663cf9f0" providerId="LiveId" clId="{52FF6E59-C64F-41BE-854D-84686026D6BB}" dt="2023-06-29T07:12:27.785" v="1233" actId="1035"/>
          <ac:cxnSpMkLst>
            <pc:docMk/>
            <pc:sldMk cId="941092879" sldId="276"/>
            <ac:cxnSpMk id="53" creationId="{64438EE1-665F-1A6F-0B72-04CE24D8ACC3}"/>
          </ac:cxnSpMkLst>
        </pc:cxnChg>
        <pc:cxnChg chg="add mod">
          <ac:chgData name="Sehee Han" userId="9542e3d1663cf9f0" providerId="LiveId" clId="{52FF6E59-C64F-41BE-854D-84686026D6BB}" dt="2023-06-29T07:12:27.785" v="1233" actId="1035"/>
          <ac:cxnSpMkLst>
            <pc:docMk/>
            <pc:sldMk cId="941092879" sldId="276"/>
            <ac:cxnSpMk id="58" creationId="{47E70040-EE6A-9C0D-63BB-C720247CF814}"/>
          </ac:cxnSpMkLst>
        </pc:cxnChg>
        <pc:cxnChg chg="add mod">
          <ac:chgData name="Sehee Han" userId="9542e3d1663cf9f0" providerId="LiveId" clId="{52FF6E59-C64F-41BE-854D-84686026D6BB}" dt="2023-06-29T07:12:27.785" v="1233" actId="1035"/>
          <ac:cxnSpMkLst>
            <pc:docMk/>
            <pc:sldMk cId="941092879" sldId="276"/>
            <ac:cxnSpMk id="59" creationId="{0F54A380-B018-6512-6177-1247B10639A8}"/>
          </ac:cxnSpMkLst>
        </pc:cxnChg>
        <pc:cxnChg chg="add mod">
          <ac:chgData name="Sehee Han" userId="9542e3d1663cf9f0" providerId="LiveId" clId="{52FF6E59-C64F-41BE-854D-84686026D6BB}" dt="2023-06-29T07:12:27.785" v="1233" actId="1035"/>
          <ac:cxnSpMkLst>
            <pc:docMk/>
            <pc:sldMk cId="941092879" sldId="276"/>
            <ac:cxnSpMk id="60" creationId="{A94268F8-5123-6D7D-BF87-BF5BB092D908}"/>
          </ac:cxnSpMkLst>
        </pc:cxnChg>
        <pc:cxnChg chg="add mod">
          <ac:chgData name="Sehee Han" userId="9542e3d1663cf9f0" providerId="LiveId" clId="{52FF6E59-C64F-41BE-854D-84686026D6BB}" dt="2023-06-29T07:12:27.785" v="1233" actId="1035"/>
          <ac:cxnSpMkLst>
            <pc:docMk/>
            <pc:sldMk cId="941092879" sldId="276"/>
            <ac:cxnSpMk id="62" creationId="{FFA1511C-F34B-B7A3-4D08-B5A501228427}"/>
          </ac:cxnSpMkLst>
        </pc:cxnChg>
        <pc:cxnChg chg="del">
          <ac:chgData name="Sehee Han" userId="9542e3d1663cf9f0" providerId="LiveId" clId="{52FF6E59-C64F-41BE-854D-84686026D6BB}" dt="2023-06-29T07:08:21.115" v="1078" actId="478"/>
          <ac:cxnSpMkLst>
            <pc:docMk/>
            <pc:sldMk cId="941092879" sldId="276"/>
            <ac:cxnSpMk id="71" creationId="{67F274F4-4ED9-21DB-3685-C837FF587369}"/>
          </ac:cxnSpMkLst>
        </pc:cxnChg>
        <pc:cxnChg chg="del">
          <ac:chgData name="Sehee Han" userId="9542e3d1663cf9f0" providerId="LiveId" clId="{52FF6E59-C64F-41BE-854D-84686026D6BB}" dt="2023-06-29T07:08:21.854" v="1079" actId="478"/>
          <ac:cxnSpMkLst>
            <pc:docMk/>
            <pc:sldMk cId="941092879" sldId="276"/>
            <ac:cxnSpMk id="72" creationId="{9F9E191B-A342-B14A-E47B-22537700F35A}"/>
          </ac:cxnSpMkLst>
        </pc:cxnChg>
        <pc:cxnChg chg="del">
          <ac:chgData name="Sehee Han" userId="9542e3d1663cf9f0" providerId="LiveId" clId="{52FF6E59-C64F-41BE-854D-84686026D6BB}" dt="2023-06-29T07:08:22.521" v="1080" actId="478"/>
          <ac:cxnSpMkLst>
            <pc:docMk/>
            <pc:sldMk cId="941092879" sldId="276"/>
            <ac:cxnSpMk id="74" creationId="{60860623-5540-A8A3-4808-268C4B197DAD}"/>
          </ac:cxnSpMkLst>
        </pc:cxnChg>
        <pc:cxnChg chg="add mod">
          <ac:chgData name="Sehee Han" userId="9542e3d1663cf9f0" providerId="LiveId" clId="{52FF6E59-C64F-41BE-854D-84686026D6BB}" dt="2023-06-29T07:13:12.561" v="1244" actId="14100"/>
          <ac:cxnSpMkLst>
            <pc:docMk/>
            <pc:sldMk cId="941092879" sldId="276"/>
            <ac:cxnSpMk id="78" creationId="{95013EA6-914E-40BA-D8A8-870980AB6123}"/>
          </ac:cxnSpMkLst>
        </pc:cxnChg>
      </pc:sldChg>
      <pc:sldChg chg="addSp delSp modSp add mod ord">
        <pc:chgData name="Sehee Han" userId="9542e3d1663cf9f0" providerId="LiveId" clId="{52FF6E59-C64F-41BE-854D-84686026D6BB}" dt="2023-06-29T11:09:47.109" v="3931" actId="1076"/>
        <pc:sldMkLst>
          <pc:docMk/>
          <pc:sldMk cId="2011960057" sldId="277"/>
        </pc:sldMkLst>
        <pc:spChg chg="add del mod">
          <ac:chgData name="Sehee Han" userId="9542e3d1663cf9f0" providerId="LiveId" clId="{52FF6E59-C64F-41BE-854D-84686026D6BB}" dt="2023-06-29T09:18:34.123" v="2204" actId="21"/>
          <ac:spMkLst>
            <pc:docMk/>
            <pc:sldMk cId="2011960057" sldId="277"/>
            <ac:spMk id="2" creationId="{D42F6991-D10B-3052-EC64-C0C265C3BCF7}"/>
          </ac:spMkLst>
        </pc:spChg>
        <pc:spChg chg="add del mod">
          <ac:chgData name="Sehee Han" userId="9542e3d1663cf9f0" providerId="LiveId" clId="{52FF6E59-C64F-41BE-854D-84686026D6BB}" dt="2023-06-29T09:18:34.123" v="2204" actId="21"/>
          <ac:spMkLst>
            <pc:docMk/>
            <pc:sldMk cId="2011960057" sldId="277"/>
            <ac:spMk id="4" creationId="{DA962944-FFEC-B04C-EB38-7BAA18CD4DA8}"/>
          </ac:spMkLst>
        </pc:spChg>
        <pc:spChg chg="mod">
          <ac:chgData name="Sehee Han" userId="9542e3d1663cf9f0" providerId="LiveId" clId="{52FF6E59-C64F-41BE-854D-84686026D6BB}" dt="2023-06-29T06:25:14.940" v="388" actId="1076"/>
          <ac:spMkLst>
            <pc:docMk/>
            <pc:sldMk cId="2011960057" sldId="277"/>
            <ac:spMk id="8" creationId="{640C0F5D-28FF-96FF-B530-CD9AC0B87DF2}"/>
          </ac:spMkLst>
        </pc:spChg>
        <pc:spChg chg="add del mod">
          <ac:chgData name="Sehee Han" userId="9542e3d1663cf9f0" providerId="LiveId" clId="{52FF6E59-C64F-41BE-854D-84686026D6BB}" dt="2023-06-29T09:18:34.123" v="2204" actId="21"/>
          <ac:spMkLst>
            <pc:docMk/>
            <pc:sldMk cId="2011960057" sldId="277"/>
            <ac:spMk id="12" creationId="{FE0DD4FE-8633-561D-F1E7-9019918C1664}"/>
          </ac:spMkLst>
        </pc:spChg>
        <pc:spChg chg="add mod">
          <ac:chgData name="Sehee Han" userId="9542e3d1663cf9f0" providerId="LiveId" clId="{52FF6E59-C64F-41BE-854D-84686026D6BB}" dt="2023-06-29T06:28:06.615" v="466" actId="1076"/>
          <ac:spMkLst>
            <pc:docMk/>
            <pc:sldMk cId="2011960057" sldId="277"/>
            <ac:spMk id="13" creationId="{9620ADA8-B37E-B029-DE5C-6E98873D34C2}"/>
          </ac:spMkLst>
        </pc:spChg>
        <pc:spChg chg="mod">
          <ac:chgData name="Sehee Han" userId="9542e3d1663cf9f0" providerId="LiveId" clId="{52FF6E59-C64F-41BE-854D-84686026D6BB}" dt="2023-06-29T06:27:30.814" v="416" actId="1076"/>
          <ac:spMkLst>
            <pc:docMk/>
            <pc:sldMk cId="2011960057" sldId="277"/>
            <ac:spMk id="14" creationId="{274A0ED5-F4CE-B029-16DB-5A902EF500B6}"/>
          </ac:spMkLst>
        </pc:spChg>
        <pc:spChg chg="add del">
          <ac:chgData name="Sehee Han" userId="9542e3d1663cf9f0" providerId="LiveId" clId="{52FF6E59-C64F-41BE-854D-84686026D6BB}" dt="2023-06-29T09:18:34.123" v="2204" actId="21"/>
          <ac:spMkLst>
            <pc:docMk/>
            <pc:sldMk cId="2011960057" sldId="277"/>
            <ac:spMk id="32" creationId="{CE909DDB-9C95-25D3-C01F-8DC41DA4AC2B}"/>
          </ac:spMkLst>
        </pc:spChg>
        <pc:spChg chg="del">
          <ac:chgData name="Sehee Han" userId="9542e3d1663cf9f0" providerId="LiveId" clId="{52FF6E59-C64F-41BE-854D-84686026D6BB}" dt="2023-06-29T06:27:16.030" v="414" actId="478"/>
          <ac:spMkLst>
            <pc:docMk/>
            <pc:sldMk cId="2011960057" sldId="277"/>
            <ac:spMk id="35" creationId="{4A7B4D81-5991-EEA5-615D-85F1BEABA520}"/>
          </ac:spMkLst>
        </pc:spChg>
        <pc:spChg chg="add del">
          <ac:chgData name="Sehee Han" userId="9542e3d1663cf9f0" providerId="LiveId" clId="{52FF6E59-C64F-41BE-854D-84686026D6BB}" dt="2023-06-29T09:18:34.123" v="2204" actId="21"/>
          <ac:spMkLst>
            <pc:docMk/>
            <pc:sldMk cId="2011960057" sldId="277"/>
            <ac:spMk id="36" creationId="{137D1EAB-8D15-36C7-9923-B46B9FBE1B0E}"/>
          </ac:spMkLst>
        </pc:spChg>
        <pc:spChg chg="add del">
          <ac:chgData name="Sehee Han" userId="9542e3d1663cf9f0" providerId="LiveId" clId="{52FF6E59-C64F-41BE-854D-84686026D6BB}" dt="2023-06-29T09:18:34.123" v="2204" actId="21"/>
          <ac:spMkLst>
            <pc:docMk/>
            <pc:sldMk cId="2011960057" sldId="277"/>
            <ac:spMk id="66" creationId="{40710BAC-641E-FC0E-FDF6-5449EC6ABE3F}"/>
          </ac:spMkLst>
        </pc:spChg>
        <pc:spChg chg="add del">
          <ac:chgData name="Sehee Han" userId="9542e3d1663cf9f0" providerId="LiveId" clId="{52FF6E59-C64F-41BE-854D-84686026D6BB}" dt="2023-06-29T09:18:34.123" v="2204" actId="21"/>
          <ac:spMkLst>
            <pc:docMk/>
            <pc:sldMk cId="2011960057" sldId="277"/>
            <ac:spMk id="68" creationId="{6F558A82-DB93-9965-93A2-16210C35B04C}"/>
          </ac:spMkLst>
        </pc:spChg>
        <pc:spChg chg="mod">
          <ac:chgData name="Sehee Han" userId="9542e3d1663cf9f0" providerId="LiveId" clId="{52FF6E59-C64F-41BE-854D-84686026D6BB}" dt="2023-06-29T11:09:47.109" v="3931" actId="1076"/>
          <ac:spMkLst>
            <pc:docMk/>
            <pc:sldMk cId="2011960057" sldId="277"/>
            <ac:spMk id="76" creationId="{07B663E2-2ED7-3C74-55C6-F9CC860D84CB}"/>
          </ac:spMkLst>
        </pc:spChg>
      </pc:sldChg>
      <pc:sldChg chg="addSp delSp modSp add mod ord">
        <pc:chgData name="Sehee Han" userId="9542e3d1663cf9f0" providerId="LiveId" clId="{52FF6E59-C64F-41BE-854D-84686026D6BB}" dt="2023-06-29T11:09:55.949" v="3932" actId="1076"/>
        <pc:sldMkLst>
          <pc:docMk/>
          <pc:sldMk cId="2081348513" sldId="278"/>
        </pc:sldMkLst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2" creationId="{D42F6991-D10B-3052-EC64-C0C265C3BCF7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3" creationId="{CCA9C070-C88F-62D4-6BFB-2EBFB11CCDFE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4" creationId="{DA962944-FFEC-B04C-EB38-7BAA18CD4DA8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5" creationId="{4178EA1E-6470-987D-B21C-43EA5443BF37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6" creationId="{4ABB4B8E-16CD-06B6-A996-A1A4565540CD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7" creationId="{F79D36C0-5240-530D-AD14-B163AEEB0DCB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8" creationId="{640C0F5D-28FF-96FF-B530-CD9AC0B87DF2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9" creationId="{440FE2CA-950A-19E9-2577-8407E910CB8B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10" creationId="{8F5EE4EC-273F-E211-D168-4E4F8E3A5607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11" creationId="{22ADCC62-24F6-C5BD-01C5-D640C30EEE1F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12" creationId="{FE0DD4FE-8633-561D-F1E7-9019918C1664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13" creationId="{9620ADA8-B37E-B029-DE5C-6E98873D34C2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14" creationId="{274A0ED5-F4CE-B029-16DB-5A902EF500B6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17" creationId="{B5ED07FB-06C2-B426-BC41-EA82F152F1BD}"/>
          </ac:spMkLst>
        </pc:spChg>
        <pc:spChg chg="add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23" creationId="{EAF30648-5111-EB6F-1DEE-CCE76CB6A4CF}"/>
          </ac:spMkLst>
        </pc:spChg>
        <pc:spChg chg="add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24" creationId="{C89DB4D1-9CE6-8592-A260-5B4902BBE0A5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25" creationId="{1CADF5E0-86CB-8E78-D28F-850497E09B7E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26" creationId="{6E7AA4C4-C6D8-7653-56A3-C063F6ABA1BB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28" creationId="{9E872530-8929-6840-C9F3-66EF35821E8D}"/>
          </ac:spMkLst>
        </pc:spChg>
        <pc:spChg chg="add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29" creationId="{2345F9CC-C3B9-4480-7633-A17AA318C681}"/>
          </ac:spMkLst>
        </pc:spChg>
        <pc:spChg chg="add del mod">
          <ac:chgData name="Sehee Han" userId="9542e3d1663cf9f0" providerId="LiveId" clId="{52FF6E59-C64F-41BE-854D-84686026D6BB}" dt="2023-06-29T06:38:19.879" v="573" actId="478"/>
          <ac:spMkLst>
            <pc:docMk/>
            <pc:sldMk cId="2081348513" sldId="278"/>
            <ac:spMk id="31" creationId="{66FC62F1-CD9B-3615-0E2C-B823C3AF5167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32" creationId="{CE909DDB-9C95-25D3-C01F-8DC41DA4AC2B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36" creationId="{137D1EAB-8D15-36C7-9923-B46B9FBE1B0E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51" creationId="{49E46FF2-C61C-0ABB-B729-6EBC6ABD4FC2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57" creationId="{0535D3BB-9C75-2C50-EBC6-FCE201DAC4DE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66" creationId="{40710BAC-641E-FC0E-FDF6-5449EC6ABE3F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68" creationId="{6F558A82-DB93-9965-93A2-16210C35B04C}"/>
          </ac:spMkLst>
        </pc:spChg>
        <pc:spChg chg="add del mod ord">
          <ac:chgData name="Sehee Han" userId="9542e3d1663cf9f0" providerId="LiveId" clId="{52FF6E59-C64F-41BE-854D-84686026D6BB}" dt="2023-06-29T11:09:55.949" v="3932" actId="1076"/>
          <ac:spMkLst>
            <pc:docMk/>
            <pc:sldMk cId="2081348513" sldId="278"/>
            <ac:spMk id="76" creationId="{07B663E2-2ED7-3C74-55C6-F9CC860D84CB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77" creationId="{083514E8-DDA0-E92E-228C-D2C4DE809D0A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78" creationId="{B5960DD2-33F1-F057-ACC5-C6EAFE582949}"/>
          </ac:spMkLst>
        </pc:spChg>
        <pc:spChg chg="add del mod ord">
          <ac:chgData name="Sehee Han" userId="9542e3d1663cf9f0" providerId="LiveId" clId="{52FF6E59-C64F-41BE-854D-84686026D6BB}" dt="2023-06-29T06:46:12.718" v="861" actId="2711"/>
          <ac:spMkLst>
            <pc:docMk/>
            <pc:sldMk cId="2081348513" sldId="278"/>
            <ac:spMk id="81" creationId="{13D55209-D3B4-081C-8650-DBEF2CCEFBB4}"/>
          </ac:spMkLst>
        </pc:spChg>
        <pc:cxnChg chg="add del mod ord">
          <ac:chgData name="Sehee Han" userId="9542e3d1663cf9f0" providerId="LiveId" clId="{52FF6E59-C64F-41BE-854D-84686026D6BB}" dt="2023-06-29T06:35:50.370" v="548" actId="166"/>
          <ac:cxnSpMkLst>
            <pc:docMk/>
            <pc:sldMk cId="2081348513" sldId="278"/>
            <ac:cxnSpMk id="16" creationId="{9436CF38-62F3-DBB6-BBA9-B8C6D01D008E}"/>
          </ac:cxnSpMkLst>
        </pc:cxnChg>
        <pc:cxnChg chg="add del mod">
          <ac:chgData name="Sehee Han" userId="9542e3d1663cf9f0" providerId="LiveId" clId="{52FF6E59-C64F-41BE-854D-84686026D6BB}" dt="2023-06-29T06:32:28.758" v="490" actId="478"/>
          <ac:cxnSpMkLst>
            <pc:docMk/>
            <pc:sldMk cId="2081348513" sldId="278"/>
            <ac:cxnSpMk id="18" creationId="{FBFF7AD3-ACD5-BA05-A5A0-C92A66040030}"/>
          </ac:cxnSpMkLst>
        </pc:cxnChg>
        <pc:cxnChg chg="add del mod ord">
          <ac:chgData name="Sehee Han" userId="9542e3d1663cf9f0" providerId="LiveId" clId="{52FF6E59-C64F-41BE-854D-84686026D6BB}" dt="2023-06-29T06:35:50.370" v="548" actId="166"/>
          <ac:cxnSpMkLst>
            <pc:docMk/>
            <pc:sldMk cId="2081348513" sldId="278"/>
            <ac:cxnSpMk id="20" creationId="{50D5FD04-1750-E3D1-F4C6-4CD1B5D4DD5A}"/>
          </ac:cxnSpMkLst>
        </pc:cxnChg>
        <pc:cxnChg chg="add mod ord">
          <ac:chgData name="Sehee Han" userId="9542e3d1663cf9f0" providerId="LiveId" clId="{52FF6E59-C64F-41BE-854D-84686026D6BB}" dt="2023-06-29T06:35:50.370" v="548" actId="166"/>
          <ac:cxnSpMkLst>
            <pc:docMk/>
            <pc:sldMk cId="2081348513" sldId="278"/>
            <ac:cxnSpMk id="21" creationId="{CCDC9638-9ABA-6A34-1298-00C299133CA7}"/>
          </ac:cxnSpMkLst>
        </pc:cxnChg>
        <pc:cxnChg chg="add del mod ord">
          <ac:chgData name="Sehee Han" userId="9542e3d1663cf9f0" providerId="LiveId" clId="{52FF6E59-C64F-41BE-854D-84686026D6BB}" dt="2023-06-29T06:35:50.370" v="548" actId="166"/>
          <ac:cxnSpMkLst>
            <pc:docMk/>
            <pc:sldMk cId="2081348513" sldId="278"/>
            <ac:cxnSpMk id="27" creationId="{F80499E2-E402-5546-04CB-1DBC729073E1}"/>
          </ac:cxnSpMkLst>
        </pc:cxnChg>
        <pc:cxnChg chg="add del mod ord">
          <ac:chgData name="Sehee Han" userId="9542e3d1663cf9f0" providerId="LiveId" clId="{52FF6E59-C64F-41BE-854D-84686026D6BB}" dt="2023-06-29T06:35:50.370" v="548" actId="166"/>
          <ac:cxnSpMkLst>
            <pc:docMk/>
            <pc:sldMk cId="2081348513" sldId="278"/>
            <ac:cxnSpMk id="30" creationId="{0ED79A1A-51BD-C28E-B5F7-B38C3016B99A}"/>
          </ac:cxnSpMkLst>
        </pc:cxnChg>
        <pc:cxnChg chg="add del mod ord">
          <ac:chgData name="Sehee Han" userId="9542e3d1663cf9f0" providerId="LiveId" clId="{52FF6E59-C64F-41BE-854D-84686026D6BB}" dt="2023-06-29T06:35:50.370" v="548" actId="166"/>
          <ac:cxnSpMkLst>
            <pc:docMk/>
            <pc:sldMk cId="2081348513" sldId="278"/>
            <ac:cxnSpMk id="34" creationId="{03F50176-49FA-A847-5358-166F1542AF9A}"/>
          </ac:cxnSpMkLst>
        </pc:cxnChg>
        <pc:cxnChg chg="add del mod ord">
          <ac:chgData name="Sehee Han" userId="9542e3d1663cf9f0" providerId="LiveId" clId="{52FF6E59-C64F-41BE-854D-84686026D6BB}" dt="2023-06-29T06:35:50.370" v="548" actId="166"/>
          <ac:cxnSpMkLst>
            <pc:docMk/>
            <pc:sldMk cId="2081348513" sldId="278"/>
            <ac:cxnSpMk id="37" creationId="{0773959E-41EC-38D3-C59C-F4C2EC4EE441}"/>
          </ac:cxnSpMkLst>
        </pc:cxnChg>
        <pc:cxnChg chg="add del mod">
          <ac:chgData name="Sehee Han" userId="9542e3d1663cf9f0" providerId="LiveId" clId="{52FF6E59-C64F-41BE-854D-84686026D6BB}" dt="2023-06-29T06:31:48.874" v="485" actId="478"/>
          <ac:cxnSpMkLst>
            <pc:docMk/>
            <pc:sldMk cId="2081348513" sldId="278"/>
            <ac:cxnSpMk id="84" creationId="{BEB7E18D-4611-CAC2-0550-BFB48BF56E7D}"/>
          </ac:cxnSpMkLst>
        </pc:cxnChg>
      </pc:sldChg>
      <pc:sldChg chg="addSp delSp modSp add mod ord">
        <pc:chgData name="Sehee Han" userId="9542e3d1663cf9f0" providerId="LiveId" clId="{52FF6E59-C64F-41BE-854D-84686026D6BB}" dt="2023-06-29T07:16:16.356" v="1322" actId="20577"/>
        <pc:sldMkLst>
          <pc:docMk/>
          <pc:sldMk cId="1521414893" sldId="279"/>
        </pc:sldMkLst>
        <pc:spChg chg="del mod">
          <ac:chgData name="Sehee Han" userId="9542e3d1663cf9f0" providerId="LiveId" clId="{52FF6E59-C64F-41BE-854D-84686026D6BB}" dt="2023-06-29T07:01:43.972" v="956" actId="478"/>
          <ac:spMkLst>
            <pc:docMk/>
            <pc:sldMk cId="1521414893" sldId="279"/>
            <ac:spMk id="2" creationId="{684EB0F7-37AE-FC8A-33C4-37923DC1C8FB}"/>
          </ac:spMkLst>
        </pc:spChg>
        <pc:spChg chg="mod">
          <ac:chgData name="Sehee Han" userId="9542e3d1663cf9f0" providerId="LiveId" clId="{52FF6E59-C64F-41BE-854D-84686026D6BB}" dt="2023-06-29T07:14:18.854" v="1280" actId="1036"/>
          <ac:spMkLst>
            <pc:docMk/>
            <pc:sldMk cId="1521414893" sldId="279"/>
            <ac:spMk id="3" creationId="{1AD94F2C-024A-3A7A-6503-7438E6CD5D57}"/>
          </ac:spMkLst>
        </pc:spChg>
        <pc:spChg chg="add mod">
          <ac:chgData name="Sehee Han" userId="9542e3d1663cf9f0" providerId="LiveId" clId="{52FF6E59-C64F-41BE-854D-84686026D6BB}" dt="2023-06-29T07:16:16.356" v="1322" actId="20577"/>
          <ac:spMkLst>
            <pc:docMk/>
            <pc:sldMk cId="1521414893" sldId="279"/>
            <ac:spMk id="4" creationId="{D3C4718C-6747-FC5D-23FB-BDE8AD5A8124}"/>
          </ac:spMkLst>
        </pc:spChg>
      </pc:sldChg>
      <pc:sldChg chg="add del">
        <pc:chgData name="Sehee Han" userId="9542e3d1663cf9f0" providerId="LiveId" clId="{52FF6E59-C64F-41BE-854D-84686026D6BB}" dt="2023-06-29T06:39:36.896" v="575" actId="47"/>
        <pc:sldMkLst>
          <pc:docMk/>
          <pc:sldMk cId="1932906266" sldId="279"/>
        </pc:sldMkLst>
      </pc:sldChg>
      <pc:sldChg chg="add del">
        <pc:chgData name="Sehee Han" userId="9542e3d1663cf9f0" providerId="LiveId" clId="{52FF6E59-C64F-41BE-854D-84686026D6BB}" dt="2023-06-29T09:13:37.568" v="2144" actId="47"/>
        <pc:sldMkLst>
          <pc:docMk/>
          <pc:sldMk cId="1550458683" sldId="280"/>
        </pc:sldMkLst>
      </pc:sldChg>
      <pc:sldChg chg="addSp delSp modSp add mod">
        <pc:chgData name="Sehee Han" userId="9542e3d1663cf9f0" providerId="LiveId" clId="{52FF6E59-C64F-41BE-854D-84686026D6BB}" dt="2023-06-29T11:08:59.677" v="3929" actId="14100"/>
        <pc:sldMkLst>
          <pc:docMk/>
          <pc:sldMk cId="4057727910" sldId="280"/>
        </pc:sldMkLst>
        <pc:spChg chg="mod">
          <ac:chgData name="Sehee Han" userId="9542e3d1663cf9f0" providerId="LiveId" clId="{52FF6E59-C64F-41BE-854D-84686026D6BB}" dt="2023-06-29T09:24:42.006" v="2252" actId="1076"/>
          <ac:spMkLst>
            <pc:docMk/>
            <pc:sldMk cId="4057727910" sldId="280"/>
            <ac:spMk id="2" creationId="{684EB0F7-37AE-FC8A-33C4-37923DC1C8FB}"/>
          </ac:spMkLst>
        </pc:spChg>
        <pc:spChg chg="mod">
          <ac:chgData name="Sehee Han" userId="9542e3d1663cf9f0" providerId="LiveId" clId="{52FF6E59-C64F-41BE-854D-84686026D6BB}" dt="2023-06-29T11:07:53.605" v="3899" actId="20577"/>
          <ac:spMkLst>
            <pc:docMk/>
            <pc:sldMk cId="4057727910" sldId="280"/>
            <ac:spMk id="3" creationId="{1AD94F2C-024A-3A7A-6503-7438E6CD5D57}"/>
          </ac:spMkLst>
        </pc:spChg>
        <pc:spChg chg="add del mod">
          <ac:chgData name="Sehee Han" userId="9542e3d1663cf9f0" providerId="LiveId" clId="{52FF6E59-C64F-41BE-854D-84686026D6BB}" dt="2023-06-29T09:18:46.601" v="2208"/>
          <ac:spMkLst>
            <pc:docMk/>
            <pc:sldMk cId="4057727910" sldId="280"/>
            <ac:spMk id="4" creationId="{D8913C7A-6322-912F-1E56-C235D6769ECE}"/>
          </ac:spMkLst>
        </pc:spChg>
        <pc:spChg chg="add del mod">
          <ac:chgData name="Sehee Han" userId="9542e3d1663cf9f0" providerId="LiveId" clId="{52FF6E59-C64F-41BE-854D-84686026D6BB}" dt="2023-06-29T09:18:46.601" v="2208"/>
          <ac:spMkLst>
            <pc:docMk/>
            <pc:sldMk cId="4057727910" sldId="280"/>
            <ac:spMk id="6" creationId="{DA5A4CD8-C10B-0326-9B74-0920CBDEA52B}"/>
          </ac:spMkLst>
        </pc:spChg>
        <pc:spChg chg="add del mod">
          <ac:chgData name="Sehee Han" userId="9542e3d1663cf9f0" providerId="LiveId" clId="{52FF6E59-C64F-41BE-854D-84686026D6BB}" dt="2023-06-29T09:18:46.601" v="2208"/>
          <ac:spMkLst>
            <pc:docMk/>
            <pc:sldMk cId="4057727910" sldId="280"/>
            <ac:spMk id="7" creationId="{1DD4A31E-3925-1089-4010-944BD6BD4E90}"/>
          </ac:spMkLst>
        </pc:spChg>
        <pc:spChg chg="add del mod">
          <ac:chgData name="Sehee Han" userId="9542e3d1663cf9f0" providerId="LiveId" clId="{52FF6E59-C64F-41BE-854D-84686026D6BB}" dt="2023-06-29T09:18:46.601" v="2208"/>
          <ac:spMkLst>
            <pc:docMk/>
            <pc:sldMk cId="4057727910" sldId="280"/>
            <ac:spMk id="8" creationId="{9C1DC74A-20D2-E421-D1DA-9937C0749304}"/>
          </ac:spMkLst>
        </pc:spChg>
        <pc:spChg chg="add del mod">
          <ac:chgData name="Sehee Han" userId="9542e3d1663cf9f0" providerId="LiveId" clId="{52FF6E59-C64F-41BE-854D-84686026D6BB}" dt="2023-06-29T09:18:46.601" v="2208"/>
          <ac:spMkLst>
            <pc:docMk/>
            <pc:sldMk cId="4057727910" sldId="280"/>
            <ac:spMk id="9" creationId="{C3806BC9-F9B0-0366-F427-BA3ECEFB662C}"/>
          </ac:spMkLst>
        </pc:spChg>
        <pc:spChg chg="add del mod">
          <ac:chgData name="Sehee Han" userId="9542e3d1663cf9f0" providerId="LiveId" clId="{52FF6E59-C64F-41BE-854D-84686026D6BB}" dt="2023-06-29T09:18:46.601" v="2208"/>
          <ac:spMkLst>
            <pc:docMk/>
            <pc:sldMk cId="4057727910" sldId="280"/>
            <ac:spMk id="10" creationId="{34A0B3C0-77AA-069D-39E7-17BE468C38A6}"/>
          </ac:spMkLst>
        </pc:spChg>
        <pc:spChg chg="add del mod">
          <ac:chgData name="Sehee Han" userId="9542e3d1663cf9f0" providerId="LiveId" clId="{52FF6E59-C64F-41BE-854D-84686026D6BB}" dt="2023-06-29T09:18:46.601" v="2208"/>
          <ac:spMkLst>
            <pc:docMk/>
            <pc:sldMk cId="4057727910" sldId="280"/>
            <ac:spMk id="11" creationId="{1472C718-A397-29EF-360E-C7B2555D9958}"/>
          </ac:spMkLst>
        </pc:spChg>
        <pc:spChg chg="add mod">
          <ac:chgData name="Sehee Han" userId="9542e3d1663cf9f0" providerId="LiveId" clId="{52FF6E59-C64F-41BE-854D-84686026D6BB}" dt="2023-06-29T11:08:46.315" v="3924" actId="1035"/>
          <ac:spMkLst>
            <pc:docMk/>
            <pc:sldMk cId="4057727910" sldId="280"/>
            <ac:spMk id="12" creationId="{F96D0256-9D96-F1DD-EA16-5FEA4609356C}"/>
          </ac:spMkLst>
        </pc:spChg>
        <pc:spChg chg="add mod">
          <ac:chgData name="Sehee Han" userId="9542e3d1663cf9f0" providerId="LiveId" clId="{52FF6E59-C64F-41BE-854D-84686026D6BB}" dt="2023-06-29T11:08:46.315" v="3924" actId="1035"/>
          <ac:spMkLst>
            <pc:docMk/>
            <pc:sldMk cId="4057727910" sldId="280"/>
            <ac:spMk id="13" creationId="{7085FF2F-6768-1F57-B0CD-50A56567C0E8}"/>
          </ac:spMkLst>
        </pc:spChg>
        <pc:spChg chg="add mod">
          <ac:chgData name="Sehee Han" userId="9542e3d1663cf9f0" providerId="LiveId" clId="{52FF6E59-C64F-41BE-854D-84686026D6BB}" dt="2023-06-29T11:08:46.315" v="3924" actId="1035"/>
          <ac:spMkLst>
            <pc:docMk/>
            <pc:sldMk cId="4057727910" sldId="280"/>
            <ac:spMk id="14" creationId="{AD9AEA13-2D25-7D42-47D5-D35CA14C852A}"/>
          </ac:spMkLst>
        </pc:spChg>
        <pc:spChg chg="add mod">
          <ac:chgData name="Sehee Han" userId="9542e3d1663cf9f0" providerId="LiveId" clId="{52FF6E59-C64F-41BE-854D-84686026D6BB}" dt="2023-06-29T11:08:46.315" v="3924" actId="1035"/>
          <ac:spMkLst>
            <pc:docMk/>
            <pc:sldMk cId="4057727910" sldId="280"/>
            <ac:spMk id="15" creationId="{302E698A-C2D5-FF40-2AB7-ED9FCCD1171A}"/>
          </ac:spMkLst>
        </pc:spChg>
        <pc:spChg chg="add del mod">
          <ac:chgData name="Sehee Han" userId="9542e3d1663cf9f0" providerId="LiveId" clId="{52FF6E59-C64F-41BE-854D-84686026D6BB}" dt="2023-06-29T09:24:27.791" v="2248" actId="478"/>
          <ac:spMkLst>
            <pc:docMk/>
            <pc:sldMk cId="4057727910" sldId="280"/>
            <ac:spMk id="16" creationId="{37FC829D-EAA1-5642-867A-2C91B7D506F7}"/>
          </ac:spMkLst>
        </pc:spChg>
        <pc:spChg chg="add del mod">
          <ac:chgData name="Sehee Han" userId="9542e3d1663cf9f0" providerId="LiveId" clId="{52FF6E59-C64F-41BE-854D-84686026D6BB}" dt="2023-06-29T09:24:31.749" v="2250" actId="478"/>
          <ac:spMkLst>
            <pc:docMk/>
            <pc:sldMk cId="4057727910" sldId="280"/>
            <ac:spMk id="17" creationId="{167AD344-D2BE-1CA5-13D1-D059AC9C01E0}"/>
          </ac:spMkLst>
        </pc:spChg>
        <pc:spChg chg="add del mod">
          <ac:chgData name="Sehee Han" userId="9542e3d1663cf9f0" providerId="LiveId" clId="{52FF6E59-C64F-41BE-854D-84686026D6BB}" dt="2023-06-29T09:24:30.419" v="2249" actId="478"/>
          <ac:spMkLst>
            <pc:docMk/>
            <pc:sldMk cId="4057727910" sldId="280"/>
            <ac:spMk id="18" creationId="{2E46ABFB-DEE3-7FE3-B928-2801FFD5C105}"/>
          </ac:spMkLst>
        </pc:spChg>
        <pc:spChg chg="add del mod">
          <ac:chgData name="Sehee Han" userId="9542e3d1663cf9f0" providerId="LiveId" clId="{52FF6E59-C64F-41BE-854D-84686026D6BB}" dt="2023-06-29T09:51:01.671" v="3441"/>
          <ac:spMkLst>
            <pc:docMk/>
            <pc:sldMk cId="4057727910" sldId="280"/>
            <ac:spMk id="19" creationId="{78B385CA-D581-1E1E-9050-B44DAB775DF1}"/>
          </ac:spMkLst>
        </pc:spChg>
        <pc:picChg chg="mod modCrop">
          <ac:chgData name="Sehee Han" userId="9542e3d1663cf9f0" providerId="LiveId" clId="{52FF6E59-C64F-41BE-854D-84686026D6BB}" dt="2023-06-29T09:51:43.726" v="3523" actId="1035"/>
          <ac:picMkLst>
            <pc:docMk/>
            <pc:sldMk cId="4057727910" sldId="280"/>
            <ac:picMk id="5" creationId="{162906D1-D0CF-EA5A-2C2D-B67CB59C369E}"/>
          </ac:picMkLst>
        </pc:picChg>
        <pc:picChg chg="add mod">
          <ac:chgData name="Sehee Han" userId="9542e3d1663cf9f0" providerId="LiveId" clId="{52FF6E59-C64F-41BE-854D-84686026D6BB}" dt="2023-06-29T11:08:59.677" v="3929" actId="14100"/>
          <ac:picMkLst>
            <pc:docMk/>
            <pc:sldMk cId="4057727910" sldId="280"/>
            <ac:picMk id="1026" creationId="{D555A13A-653B-E492-670F-37C40ABD0792}"/>
          </ac:picMkLst>
        </pc:picChg>
      </pc:sldChg>
      <pc:sldChg chg="addSp modSp add mod">
        <pc:chgData name="Sehee Han" userId="9542e3d1663cf9f0" providerId="LiveId" clId="{52FF6E59-C64F-41BE-854D-84686026D6BB}" dt="2023-06-29T09:36:08.527" v="2951" actId="20577"/>
        <pc:sldMkLst>
          <pc:docMk/>
          <pc:sldMk cId="1939717257" sldId="281"/>
        </pc:sldMkLst>
        <pc:spChg chg="mod">
          <ac:chgData name="Sehee Han" userId="9542e3d1663cf9f0" providerId="LiveId" clId="{52FF6E59-C64F-41BE-854D-84686026D6BB}" dt="2023-06-29T09:31:59.108" v="2597" actId="1036"/>
          <ac:spMkLst>
            <pc:docMk/>
            <pc:sldMk cId="1939717257" sldId="281"/>
            <ac:spMk id="2" creationId="{684EB0F7-37AE-FC8A-33C4-37923DC1C8FB}"/>
          </ac:spMkLst>
        </pc:spChg>
        <pc:spChg chg="mod">
          <ac:chgData name="Sehee Han" userId="9542e3d1663cf9f0" providerId="LiveId" clId="{52FF6E59-C64F-41BE-854D-84686026D6BB}" dt="2023-06-29T09:36:08.527" v="2951" actId="20577"/>
          <ac:spMkLst>
            <pc:docMk/>
            <pc:sldMk cId="1939717257" sldId="281"/>
            <ac:spMk id="3" creationId="{1AD94F2C-024A-3A7A-6503-7438E6CD5D57}"/>
          </ac:spMkLst>
        </pc:spChg>
        <pc:picChg chg="add mod">
          <ac:chgData name="Sehee Han" userId="9542e3d1663cf9f0" providerId="LiveId" clId="{52FF6E59-C64F-41BE-854D-84686026D6BB}" dt="2023-06-29T09:31:39.482" v="2584" actId="1076"/>
          <ac:picMkLst>
            <pc:docMk/>
            <pc:sldMk cId="1939717257" sldId="281"/>
            <ac:picMk id="5" creationId="{73FC5688-C1E1-D696-7F5D-E5ACB252CFA7}"/>
          </ac:picMkLst>
        </pc:picChg>
      </pc:sldChg>
      <pc:sldChg chg="add del">
        <pc:chgData name="Sehee Han" userId="9542e3d1663cf9f0" providerId="LiveId" clId="{52FF6E59-C64F-41BE-854D-84686026D6BB}" dt="2023-06-29T09:18:32.408" v="2203"/>
        <pc:sldMkLst>
          <pc:docMk/>
          <pc:sldMk cId="2986076522" sldId="281"/>
        </pc:sldMkLst>
      </pc:sldChg>
      <pc:sldChg chg="addSp delSp modSp add mod">
        <pc:chgData name="Sehee Han" userId="9542e3d1663cf9f0" providerId="LiveId" clId="{52FF6E59-C64F-41BE-854D-84686026D6BB}" dt="2023-06-29T11:18:51.700" v="3977" actId="1076"/>
        <pc:sldMkLst>
          <pc:docMk/>
          <pc:sldMk cId="2895549348" sldId="282"/>
        </pc:sldMkLst>
        <pc:spChg chg="mod">
          <ac:chgData name="Sehee Han" userId="9542e3d1663cf9f0" providerId="LiveId" clId="{52FF6E59-C64F-41BE-854D-84686026D6BB}" dt="2023-06-29T09:47:46.114" v="3406" actId="20577"/>
          <ac:spMkLst>
            <pc:docMk/>
            <pc:sldMk cId="2895549348" sldId="282"/>
            <ac:spMk id="3" creationId="{1AD94F2C-024A-3A7A-6503-7438E6CD5D57}"/>
          </ac:spMkLst>
        </pc:spChg>
        <pc:spChg chg="add mod">
          <ac:chgData name="Sehee Han" userId="9542e3d1663cf9f0" providerId="LiveId" clId="{52FF6E59-C64F-41BE-854D-84686026D6BB}" dt="2023-06-29T09:42:40.240" v="3059" actId="1076"/>
          <ac:spMkLst>
            <pc:docMk/>
            <pc:sldMk cId="2895549348" sldId="282"/>
            <ac:spMk id="12" creationId="{A0ED8BC7-B1DC-E929-DF29-A234EEDB38BA}"/>
          </ac:spMkLst>
        </pc:spChg>
        <pc:spChg chg="add mod">
          <ac:chgData name="Sehee Han" userId="9542e3d1663cf9f0" providerId="LiveId" clId="{52FF6E59-C64F-41BE-854D-84686026D6BB}" dt="2023-06-29T09:42:40.240" v="3059" actId="1076"/>
          <ac:spMkLst>
            <pc:docMk/>
            <pc:sldMk cId="2895549348" sldId="282"/>
            <ac:spMk id="13" creationId="{083BF943-647D-C9BA-8B66-DA6A55CF37E4}"/>
          </ac:spMkLst>
        </pc:spChg>
        <pc:spChg chg="add mod">
          <ac:chgData name="Sehee Han" userId="9542e3d1663cf9f0" providerId="LiveId" clId="{52FF6E59-C64F-41BE-854D-84686026D6BB}" dt="2023-06-29T09:42:29.353" v="3056" actId="1076"/>
          <ac:spMkLst>
            <pc:docMk/>
            <pc:sldMk cId="2895549348" sldId="282"/>
            <ac:spMk id="14" creationId="{AE22D19D-CAE1-B75E-C4A5-CAFA455DB4AF}"/>
          </ac:spMkLst>
        </pc:spChg>
        <pc:spChg chg="add mod">
          <ac:chgData name="Sehee Han" userId="9542e3d1663cf9f0" providerId="LiveId" clId="{52FF6E59-C64F-41BE-854D-84686026D6BB}" dt="2023-06-29T09:42:35.530" v="3058" actId="1076"/>
          <ac:spMkLst>
            <pc:docMk/>
            <pc:sldMk cId="2895549348" sldId="282"/>
            <ac:spMk id="15" creationId="{F5C51D91-AFC6-E52C-DFE4-3685B3A7DEFF}"/>
          </ac:spMkLst>
        </pc:spChg>
        <pc:spChg chg="add mod">
          <ac:chgData name="Sehee Han" userId="9542e3d1663cf9f0" providerId="LiveId" clId="{52FF6E59-C64F-41BE-854D-84686026D6BB}" dt="2023-06-29T11:18:00.068" v="3948" actId="14100"/>
          <ac:spMkLst>
            <pc:docMk/>
            <pc:sldMk cId="2895549348" sldId="282"/>
            <ac:spMk id="16" creationId="{46A2DD36-E056-B950-67E7-C11A0B2C1498}"/>
          </ac:spMkLst>
        </pc:spChg>
        <pc:spChg chg="add mod">
          <ac:chgData name="Sehee Han" userId="9542e3d1663cf9f0" providerId="LiveId" clId="{52FF6E59-C64F-41BE-854D-84686026D6BB}" dt="2023-06-29T11:18:27.132" v="3958" actId="1076"/>
          <ac:spMkLst>
            <pc:docMk/>
            <pc:sldMk cId="2895549348" sldId="282"/>
            <ac:spMk id="17" creationId="{BA334655-F4E6-7162-5294-3C82A6335EA6}"/>
          </ac:spMkLst>
        </pc:spChg>
        <pc:spChg chg="add mod">
          <ac:chgData name="Sehee Han" userId="9542e3d1663cf9f0" providerId="LiveId" clId="{52FF6E59-C64F-41BE-854D-84686026D6BB}" dt="2023-06-29T11:18:23.157" v="3957" actId="1076"/>
          <ac:spMkLst>
            <pc:docMk/>
            <pc:sldMk cId="2895549348" sldId="282"/>
            <ac:spMk id="18" creationId="{A3416543-521C-CD7A-ACCB-9E386323A374}"/>
          </ac:spMkLst>
        </pc:spChg>
        <pc:spChg chg="add mod">
          <ac:chgData name="Sehee Han" userId="9542e3d1663cf9f0" providerId="LiveId" clId="{52FF6E59-C64F-41BE-854D-84686026D6BB}" dt="2023-06-29T11:18:51.700" v="3977" actId="1076"/>
          <ac:spMkLst>
            <pc:docMk/>
            <pc:sldMk cId="2895549348" sldId="282"/>
            <ac:spMk id="19" creationId="{43E091DF-3ACC-9914-7314-490F25A898F4}"/>
          </ac:spMkLst>
        </pc:spChg>
        <pc:picChg chg="add mod">
          <ac:chgData name="Sehee Han" userId="9542e3d1663cf9f0" providerId="LiveId" clId="{52FF6E59-C64F-41BE-854D-84686026D6BB}" dt="2023-06-29T11:18:29.725" v="3959" actId="1076"/>
          <ac:picMkLst>
            <pc:docMk/>
            <pc:sldMk cId="2895549348" sldId="282"/>
            <ac:picMk id="4" creationId="{587A7982-4DCF-0D5A-E6A3-5ADE373293F0}"/>
          </ac:picMkLst>
        </pc:picChg>
        <pc:picChg chg="add mod">
          <ac:chgData name="Sehee Han" userId="9542e3d1663cf9f0" providerId="LiveId" clId="{52FF6E59-C64F-41BE-854D-84686026D6BB}" dt="2023-06-29T11:18:38.371" v="3961" actId="1076"/>
          <ac:picMkLst>
            <pc:docMk/>
            <pc:sldMk cId="2895549348" sldId="282"/>
            <ac:picMk id="5" creationId="{12C3E0AB-2A74-20A8-EEC6-8F73E18B3EFC}"/>
          </ac:picMkLst>
        </pc:picChg>
        <pc:picChg chg="del">
          <ac:chgData name="Sehee Han" userId="9542e3d1663cf9f0" providerId="LiveId" clId="{52FF6E59-C64F-41BE-854D-84686026D6BB}" dt="2023-06-29T09:37:09.827" v="2953" actId="478"/>
          <ac:picMkLst>
            <pc:docMk/>
            <pc:sldMk cId="2895549348" sldId="282"/>
            <ac:picMk id="5" creationId="{73FC5688-C1E1-D696-7F5D-E5ACB252CFA7}"/>
          </ac:picMkLst>
        </pc:picChg>
        <pc:picChg chg="add mod ord">
          <ac:chgData name="Sehee Han" userId="9542e3d1663cf9f0" providerId="LiveId" clId="{52FF6E59-C64F-41BE-854D-84686026D6BB}" dt="2023-06-29T11:18:14.597" v="3956" actId="1076"/>
          <ac:picMkLst>
            <pc:docMk/>
            <pc:sldMk cId="2895549348" sldId="282"/>
            <ac:picMk id="6" creationId="{2C1E0DB3-A3CB-4445-69D6-38DD688B60ED}"/>
          </ac:picMkLst>
        </pc:picChg>
        <pc:picChg chg="add mod">
          <ac:chgData name="Sehee Han" userId="9542e3d1663cf9f0" providerId="LiveId" clId="{52FF6E59-C64F-41BE-854D-84686026D6BB}" dt="2023-06-29T11:18:42.380" v="3962" actId="1076"/>
          <ac:picMkLst>
            <pc:docMk/>
            <pc:sldMk cId="2895549348" sldId="282"/>
            <ac:picMk id="7" creationId="{3156C605-3C01-2E30-BC32-39D2EF98D4E0}"/>
          </ac:picMkLst>
        </pc:picChg>
        <pc:picChg chg="add mod">
          <ac:chgData name="Sehee Han" userId="9542e3d1663cf9f0" providerId="LiveId" clId="{52FF6E59-C64F-41BE-854D-84686026D6BB}" dt="2023-06-29T11:17:33.428" v="3934" actId="14100"/>
          <ac:picMkLst>
            <pc:docMk/>
            <pc:sldMk cId="2895549348" sldId="282"/>
            <ac:picMk id="8" creationId="{D9F3112F-E313-8087-7ADF-505585CBB327}"/>
          </ac:picMkLst>
        </pc:picChg>
        <pc:picChg chg="add del mod">
          <ac:chgData name="Sehee Han" userId="9542e3d1663cf9f0" providerId="LiveId" clId="{52FF6E59-C64F-41BE-854D-84686026D6BB}" dt="2023-06-29T11:17:35.426" v="3935" actId="478"/>
          <ac:picMkLst>
            <pc:docMk/>
            <pc:sldMk cId="2895549348" sldId="282"/>
            <ac:picMk id="9" creationId="{F602AC27-7862-A1C0-608D-49BCCE455969}"/>
          </ac:picMkLst>
        </pc:picChg>
        <pc:picChg chg="add del mod">
          <ac:chgData name="Sehee Han" userId="9542e3d1663cf9f0" providerId="LiveId" clId="{52FF6E59-C64F-41BE-854D-84686026D6BB}" dt="2023-06-29T11:17:36.046" v="3936" actId="478"/>
          <ac:picMkLst>
            <pc:docMk/>
            <pc:sldMk cId="2895549348" sldId="282"/>
            <ac:picMk id="10" creationId="{68518414-4A49-AE0E-3F96-98D835D4F6B4}"/>
          </ac:picMkLst>
        </pc:picChg>
        <pc:picChg chg="add del mod">
          <ac:chgData name="Sehee Han" userId="9542e3d1663cf9f0" providerId="LiveId" clId="{52FF6E59-C64F-41BE-854D-84686026D6BB}" dt="2023-06-29T11:17:36.552" v="3937" actId="478"/>
          <ac:picMkLst>
            <pc:docMk/>
            <pc:sldMk cId="2895549348" sldId="282"/>
            <ac:picMk id="11" creationId="{3DE57BEE-F509-948B-146C-9534A554AAA8}"/>
          </ac:picMkLst>
        </pc:picChg>
        <pc:picChg chg="add del">
          <ac:chgData name="Sehee Han" userId="9542e3d1663cf9f0" providerId="LiveId" clId="{52FF6E59-C64F-41BE-854D-84686026D6BB}" dt="2023-06-29T09:54:08.238" v="3527" actId="478"/>
          <ac:picMkLst>
            <pc:docMk/>
            <pc:sldMk cId="2895549348" sldId="282"/>
            <ac:picMk id="17" creationId="{6110AE7B-380E-40C6-5A5E-70FE04EF0B77}"/>
          </ac:picMkLst>
        </pc:picChg>
      </pc:sldChg>
      <pc:sldChg chg="addSp delSp modSp add mod ord">
        <pc:chgData name="Sehee Han" userId="9542e3d1663cf9f0" providerId="LiveId" clId="{52FF6E59-C64F-41BE-854D-84686026D6BB}" dt="2023-06-29T11:21:32.437" v="3987"/>
        <pc:sldMkLst>
          <pc:docMk/>
          <pc:sldMk cId="3155711792" sldId="283"/>
        </pc:sldMkLst>
        <pc:spChg chg="del mod">
          <ac:chgData name="Sehee Han" userId="9542e3d1663cf9f0" providerId="LiveId" clId="{52FF6E59-C64F-41BE-854D-84686026D6BB}" dt="2023-06-29T09:56:07.087" v="3582" actId="478"/>
          <ac:spMkLst>
            <pc:docMk/>
            <pc:sldMk cId="3155711792" sldId="283"/>
            <ac:spMk id="2" creationId="{684EB0F7-37AE-FC8A-33C4-37923DC1C8FB}"/>
          </ac:spMkLst>
        </pc:spChg>
        <pc:spChg chg="mod">
          <ac:chgData name="Sehee Han" userId="9542e3d1663cf9f0" providerId="LiveId" clId="{52FF6E59-C64F-41BE-854D-84686026D6BB}" dt="2023-06-29T10:01:03.213" v="3896" actId="20577"/>
          <ac:spMkLst>
            <pc:docMk/>
            <pc:sldMk cId="3155711792" sldId="283"/>
            <ac:spMk id="3" creationId="{1AD94F2C-024A-3A7A-6503-7438E6CD5D57}"/>
          </ac:spMkLst>
        </pc:spChg>
        <pc:spChg chg="add del mod">
          <ac:chgData name="Sehee Han" userId="9542e3d1663cf9f0" providerId="LiveId" clId="{52FF6E59-C64F-41BE-854D-84686026D6BB}" dt="2023-06-29T09:56:09.184" v="3584" actId="478"/>
          <ac:spMkLst>
            <pc:docMk/>
            <pc:sldMk cId="3155711792" sldId="283"/>
            <ac:spMk id="5" creationId="{89F029E1-DFB4-2E57-4CEB-86BDB2F7D510}"/>
          </ac:spMkLst>
        </pc:spChg>
        <pc:spChg chg="add del mod">
          <ac:chgData name="Sehee Han" userId="9542e3d1663cf9f0" providerId="LiveId" clId="{52FF6E59-C64F-41BE-854D-84686026D6BB}" dt="2023-06-29T09:56:11.382" v="3585" actId="478"/>
          <ac:spMkLst>
            <pc:docMk/>
            <pc:sldMk cId="3155711792" sldId="283"/>
            <ac:spMk id="7" creationId="{D26BB4AF-1D3F-33A6-3815-15FC8C2A4D7A}"/>
          </ac:spMkLst>
        </pc:spChg>
        <pc:spChg chg="del">
          <ac:chgData name="Sehee Han" userId="9542e3d1663cf9f0" providerId="LiveId" clId="{52FF6E59-C64F-41BE-854D-84686026D6BB}" dt="2023-06-29T09:54:37.794" v="3535" actId="478"/>
          <ac:spMkLst>
            <pc:docMk/>
            <pc:sldMk cId="3155711792" sldId="283"/>
            <ac:spMk id="12" creationId="{A0ED8BC7-B1DC-E929-DF29-A234EEDB38BA}"/>
          </ac:spMkLst>
        </pc:spChg>
        <pc:spChg chg="del">
          <ac:chgData name="Sehee Han" userId="9542e3d1663cf9f0" providerId="LiveId" clId="{52FF6E59-C64F-41BE-854D-84686026D6BB}" dt="2023-06-29T09:54:39.620" v="3536" actId="478"/>
          <ac:spMkLst>
            <pc:docMk/>
            <pc:sldMk cId="3155711792" sldId="283"/>
            <ac:spMk id="13" creationId="{083BF943-647D-C9BA-8B66-DA6A55CF37E4}"/>
          </ac:spMkLst>
        </pc:spChg>
        <pc:spChg chg="del">
          <ac:chgData name="Sehee Han" userId="9542e3d1663cf9f0" providerId="LiveId" clId="{52FF6E59-C64F-41BE-854D-84686026D6BB}" dt="2023-06-29T09:54:37.794" v="3535" actId="478"/>
          <ac:spMkLst>
            <pc:docMk/>
            <pc:sldMk cId="3155711792" sldId="283"/>
            <ac:spMk id="14" creationId="{AE22D19D-CAE1-B75E-C4A5-CAFA455DB4AF}"/>
          </ac:spMkLst>
        </pc:spChg>
        <pc:spChg chg="del">
          <ac:chgData name="Sehee Han" userId="9542e3d1663cf9f0" providerId="LiveId" clId="{52FF6E59-C64F-41BE-854D-84686026D6BB}" dt="2023-06-29T09:54:39.620" v="3536" actId="478"/>
          <ac:spMkLst>
            <pc:docMk/>
            <pc:sldMk cId="3155711792" sldId="283"/>
            <ac:spMk id="15" creationId="{F5C51D91-AFC6-E52C-DFE4-3685B3A7DEFF}"/>
          </ac:spMkLst>
        </pc:spChg>
        <pc:spChg chg="add mod">
          <ac:chgData name="Sehee Han" userId="9542e3d1663cf9f0" providerId="LiveId" clId="{52FF6E59-C64F-41BE-854D-84686026D6BB}" dt="2023-06-29T09:56:12.165" v="3586"/>
          <ac:spMkLst>
            <pc:docMk/>
            <pc:sldMk cId="3155711792" sldId="283"/>
            <ac:spMk id="16" creationId="{FF2A9970-9BD6-091E-B24B-F5C90A1F8CF7}"/>
          </ac:spMkLst>
        </pc:spChg>
        <pc:picChg chg="del">
          <ac:chgData name="Sehee Han" userId="9542e3d1663cf9f0" providerId="LiveId" clId="{52FF6E59-C64F-41BE-854D-84686026D6BB}" dt="2023-06-29T09:54:11.911" v="3528" actId="478"/>
          <ac:picMkLst>
            <pc:docMk/>
            <pc:sldMk cId="3155711792" sldId="283"/>
            <ac:picMk id="6" creationId="{2C1E0DB3-A3CB-4445-69D6-38DD688B60ED}"/>
          </ac:picMkLst>
        </pc:picChg>
        <pc:picChg chg="del">
          <ac:chgData name="Sehee Han" userId="9542e3d1663cf9f0" providerId="LiveId" clId="{52FF6E59-C64F-41BE-854D-84686026D6BB}" dt="2023-06-29T09:54:41.196" v="3537" actId="478"/>
          <ac:picMkLst>
            <pc:docMk/>
            <pc:sldMk cId="3155711792" sldId="283"/>
            <ac:picMk id="8" creationId="{D9F3112F-E313-8087-7ADF-505585CBB327}"/>
          </ac:picMkLst>
        </pc:picChg>
        <pc:picChg chg="del">
          <ac:chgData name="Sehee Han" userId="9542e3d1663cf9f0" providerId="LiveId" clId="{52FF6E59-C64F-41BE-854D-84686026D6BB}" dt="2023-06-29T09:54:27.301" v="3531" actId="478"/>
          <ac:picMkLst>
            <pc:docMk/>
            <pc:sldMk cId="3155711792" sldId="283"/>
            <ac:picMk id="9" creationId="{F602AC27-7862-A1C0-608D-49BCCE455969}"/>
          </ac:picMkLst>
        </pc:picChg>
        <pc:picChg chg="del">
          <ac:chgData name="Sehee Han" userId="9542e3d1663cf9f0" providerId="LiveId" clId="{52FF6E59-C64F-41BE-854D-84686026D6BB}" dt="2023-06-29T09:54:27.301" v="3531" actId="478"/>
          <ac:picMkLst>
            <pc:docMk/>
            <pc:sldMk cId="3155711792" sldId="283"/>
            <ac:picMk id="10" creationId="{68518414-4A49-AE0E-3F96-98D835D4F6B4}"/>
          </ac:picMkLst>
        </pc:picChg>
        <pc:picChg chg="del">
          <ac:chgData name="Sehee Han" userId="9542e3d1663cf9f0" providerId="LiveId" clId="{52FF6E59-C64F-41BE-854D-84686026D6BB}" dt="2023-06-29T09:54:27.301" v="3531" actId="478"/>
          <ac:picMkLst>
            <pc:docMk/>
            <pc:sldMk cId="3155711792" sldId="283"/>
            <ac:picMk id="11" creationId="{3DE57BEE-F509-948B-146C-9534A554AAA8}"/>
          </ac:picMkLst>
        </pc:picChg>
        <pc:picChg chg="mod">
          <ac:chgData name="Sehee Han" userId="9542e3d1663cf9f0" providerId="LiveId" clId="{52FF6E59-C64F-41BE-854D-84686026D6BB}" dt="2023-06-29T09:58:36.960" v="3663" actId="1076"/>
          <ac:picMkLst>
            <pc:docMk/>
            <pc:sldMk cId="3155711792" sldId="283"/>
            <ac:picMk id="17" creationId="{6110AE7B-380E-40C6-5A5E-70FE04EF0B77}"/>
          </ac:picMkLst>
        </pc:picChg>
      </pc:sldChg>
      <pc:sldChg chg="add ord">
        <pc:chgData name="Sehee Han" userId="9542e3d1663cf9f0" providerId="LiveId" clId="{52FF6E59-C64F-41BE-854D-84686026D6BB}" dt="2023-06-29T11:21:40.845" v="3990"/>
        <pc:sldMkLst>
          <pc:docMk/>
          <pc:sldMk cId="4234201889" sldId="284"/>
        </pc:sldMkLst>
      </pc:sldChg>
    </pc:docChg>
  </pc:docChgLst>
  <pc:docChgLst>
    <pc:chgData name="Sehee Han" userId="9542e3d1663cf9f0" providerId="LiveId" clId="{C35F9A4B-C192-4CF8-AACF-7E6861DEF4FE}"/>
    <pc:docChg chg="undo custSel addSld modSld">
      <pc:chgData name="Sehee Han" userId="9542e3d1663cf9f0" providerId="LiveId" clId="{C35F9A4B-C192-4CF8-AACF-7E6861DEF4FE}" dt="2023-11-07T19:04:01.519" v="250" actId="1076"/>
      <pc:docMkLst>
        <pc:docMk/>
      </pc:docMkLst>
      <pc:sldChg chg="addSp delSp modSp mod">
        <pc:chgData name="Sehee Han" userId="9542e3d1663cf9f0" providerId="LiveId" clId="{C35F9A4B-C192-4CF8-AACF-7E6861DEF4FE}" dt="2023-11-07T19:04:01.519" v="250" actId="1076"/>
        <pc:sldMkLst>
          <pc:docMk/>
          <pc:sldMk cId="653931551" sldId="295"/>
        </pc:sldMkLst>
        <pc:spChg chg="del">
          <ac:chgData name="Sehee Han" userId="9542e3d1663cf9f0" providerId="LiveId" clId="{C35F9A4B-C192-4CF8-AACF-7E6861DEF4FE}" dt="2023-11-07T18:58:47.067" v="242" actId="478"/>
          <ac:spMkLst>
            <pc:docMk/>
            <pc:sldMk cId="653931551" sldId="295"/>
            <ac:spMk id="3" creationId="{1AD94F2C-024A-3A7A-6503-7438E6CD5D57}"/>
          </ac:spMkLst>
        </pc:spChg>
        <pc:spChg chg="add mod">
          <ac:chgData name="Sehee Han" userId="9542e3d1663cf9f0" providerId="LiveId" clId="{C35F9A4B-C192-4CF8-AACF-7E6861DEF4FE}" dt="2023-11-07T18:58:47.067" v="242" actId="478"/>
          <ac:spMkLst>
            <pc:docMk/>
            <pc:sldMk cId="653931551" sldId="295"/>
            <ac:spMk id="7" creationId="{8152EEBF-B449-82AE-3B9C-A1F82D94D63B}"/>
          </ac:spMkLst>
        </pc:spChg>
        <pc:picChg chg="add del">
          <ac:chgData name="Sehee Han" userId="9542e3d1663cf9f0" providerId="LiveId" clId="{C35F9A4B-C192-4CF8-AACF-7E6861DEF4FE}" dt="2023-11-07T18:59:11.715" v="247" actId="478"/>
          <ac:picMkLst>
            <pc:docMk/>
            <pc:sldMk cId="653931551" sldId="295"/>
            <ac:picMk id="9" creationId="{BB01FDAE-F92F-843B-FAC0-212267DFFEE4}"/>
          </ac:picMkLst>
        </pc:picChg>
        <pc:picChg chg="add del">
          <ac:chgData name="Sehee Han" userId="9542e3d1663cf9f0" providerId="LiveId" clId="{C35F9A4B-C192-4CF8-AACF-7E6861DEF4FE}" dt="2023-11-07T18:59:11.425" v="246" actId="22"/>
          <ac:picMkLst>
            <pc:docMk/>
            <pc:sldMk cId="653931551" sldId="295"/>
            <ac:picMk id="14" creationId="{BEEAD852-3B43-27CA-1A11-A4957B1CCE5F}"/>
          </ac:picMkLst>
        </pc:picChg>
        <pc:picChg chg="add mod">
          <ac:chgData name="Sehee Han" userId="9542e3d1663cf9f0" providerId="LiveId" clId="{C35F9A4B-C192-4CF8-AACF-7E6861DEF4FE}" dt="2023-11-07T19:04:01.519" v="250" actId="1076"/>
          <ac:picMkLst>
            <pc:docMk/>
            <pc:sldMk cId="653931551" sldId="295"/>
            <ac:picMk id="16" creationId="{B84AD626-753B-3243-1EAD-429AA34D4975}"/>
          </ac:picMkLst>
        </pc:picChg>
      </pc:sldChg>
      <pc:sldChg chg="addSp modSp mod">
        <pc:chgData name="Sehee Han" userId="9542e3d1663cf9f0" providerId="LiveId" clId="{C35F9A4B-C192-4CF8-AACF-7E6861DEF4FE}" dt="2023-11-07T17:15:33.328" v="241" actId="14100"/>
        <pc:sldMkLst>
          <pc:docMk/>
          <pc:sldMk cId="2864953974" sldId="297"/>
        </pc:sldMkLst>
        <pc:spChg chg="mod">
          <ac:chgData name="Sehee Han" userId="9542e3d1663cf9f0" providerId="LiveId" clId="{C35F9A4B-C192-4CF8-AACF-7E6861DEF4FE}" dt="2023-11-07T17:15:33.328" v="241" actId="14100"/>
          <ac:spMkLst>
            <pc:docMk/>
            <pc:sldMk cId="2864953974" sldId="297"/>
            <ac:spMk id="3" creationId="{1AD94F2C-024A-3A7A-6503-7438E6CD5D57}"/>
          </ac:spMkLst>
        </pc:spChg>
        <pc:spChg chg="mod">
          <ac:chgData name="Sehee Han" userId="9542e3d1663cf9f0" providerId="LiveId" clId="{C35F9A4B-C192-4CF8-AACF-7E6861DEF4FE}" dt="2023-11-07T17:12:47.484" v="68" actId="20577"/>
          <ac:spMkLst>
            <pc:docMk/>
            <pc:sldMk cId="2864953974" sldId="297"/>
            <ac:spMk id="5" creationId="{8DCFC441-1B28-7548-4CDD-F914812ECBB6}"/>
          </ac:spMkLst>
        </pc:spChg>
        <pc:spChg chg="add mod">
          <ac:chgData name="Sehee Han" userId="9542e3d1663cf9f0" providerId="LiveId" clId="{C35F9A4B-C192-4CF8-AACF-7E6861DEF4FE}" dt="2023-11-07T17:14:45.152" v="236" actId="20577"/>
          <ac:spMkLst>
            <pc:docMk/>
            <pc:sldMk cId="2864953974" sldId="297"/>
            <ac:spMk id="7" creationId="{91A620E7-6FE3-7268-BCE3-65601856F2F0}"/>
          </ac:spMkLst>
        </pc:spChg>
        <pc:picChg chg="add mod">
          <ac:chgData name="Sehee Han" userId="9542e3d1663cf9f0" providerId="LiveId" clId="{C35F9A4B-C192-4CF8-AACF-7E6861DEF4FE}" dt="2023-11-07T17:14:28.115" v="229" actId="1076"/>
          <ac:picMkLst>
            <pc:docMk/>
            <pc:sldMk cId="2864953974" sldId="297"/>
            <ac:picMk id="4" creationId="{7D4A731A-F0B4-3B0E-86E1-50E5F1A5AB0C}"/>
          </ac:picMkLst>
        </pc:picChg>
      </pc:sldChg>
      <pc:sldChg chg="add">
        <pc:chgData name="Sehee Han" userId="9542e3d1663cf9f0" providerId="LiveId" clId="{C35F9A4B-C192-4CF8-AACF-7E6861DEF4FE}" dt="2023-11-07T17:12:24.559" v="0" actId="2890"/>
        <pc:sldMkLst>
          <pc:docMk/>
          <pc:sldMk cId="1374951352" sldId="298"/>
        </pc:sldMkLst>
      </pc:sldChg>
    </pc:docChg>
  </pc:docChgLst>
  <pc:docChgLst>
    <pc:chgData name="Sehee Han" userId="9542e3d1663cf9f0" providerId="LiveId" clId="{43EDC89F-ABD2-4CC3-B434-9F51587FB2C3}"/>
    <pc:docChg chg="undo custSel addSld delSld modSld sldOrd">
      <pc:chgData name="Sehee Han" userId="9542e3d1663cf9f0" providerId="LiveId" clId="{43EDC89F-ABD2-4CC3-B434-9F51587FB2C3}" dt="2023-10-31T18:35:15.366" v="3266" actId="47"/>
      <pc:docMkLst>
        <pc:docMk/>
      </pc:docMkLst>
      <pc:sldChg chg="modSp mod">
        <pc:chgData name="Sehee Han" userId="9542e3d1663cf9f0" providerId="LiveId" clId="{43EDC89F-ABD2-4CC3-B434-9F51587FB2C3}" dt="2023-10-31T16:25:37.998" v="104" actId="20577"/>
        <pc:sldMkLst>
          <pc:docMk/>
          <pc:sldMk cId="1201514016" sldId="256"/>
        </pc:sldMkLst>
        <pc:spChg chg="mod">
          <ac:chgData name="Sehee Han" userId="9542e3d1663cf9f0" providerId="LiveId" clId="{43EDC89F-ABD2-4CC3-B434-9F51587FB2C3}" dt="2023-10-31T16:25:37.998" v="104" actId="20577"/>
          <ac:spMkLst>
            <pc:docMk/>
            <pc:sldMk cId="1201514016" sldId="256"/>
            <ac:spMk id="2" creationId="{5B83E998-41F1-5B5D-6C2A-C836B5C71890}"/>
          </ac:spMkLst>
        </pc:spChg>
      </pc:sldChg>
      <pc:sldChg chg="addSp delSp modSp mod ord">
        <pc:chgData name="Sehee Han" userId="9542e3d1663cf9f0" providerId="LiveId" clId="{43EDC89F-ABD2-4CC3-B434-9F51587FB2C3}" dt="2023-10-31T18:32:15.634" v="3193" actId="1035"/>
        <pc:sldMkLst>
          <pc:docMk/>
          <pc:sldMk cId="4151468540" sldId="285"/>
        </pc:sldMkLst>
        <pc:spChg chg="del mod">
          <ac:chgData name="Sehee Han" userId="9542e3d1663cf9f0" providerId="LiveId" clId="{43EDC89F-ABD2-4CC3-B434-9F51587FB2C3}" dt="2023-10-31T18:03:41.831" v="1975" actId="478"/>
          <ac:spMkLst>
            <pc:docMk/>
            <pc:sldMk cId="4151468540" sldId="285"/>
            <ac:spMk id="2" creationId="{684EB0F7-37AE-FC8A-33C4-37923DC1C8FB}"/>
          </ac:spMkLst>
        </pc:spChg>
        <pc:spChg chg="mod">
          <ac:chgData name="Sehee Han" userId="9542e3d1663cf9f0" providerId="LiveId" clId="{43EDC89F-ABD2-4CC3-B434-9F51587FB2C3}" dt="2023-10-31T18:32:15.634" v="3193" actId="1035"/>
          <ac:spMkLst>
            <pc:docMk/>
            <pc:sldMk cId="4151468540" sldId="285"/>
            <ac:spMk id="3" creationId="{1AD94F2C-024A-3A7A-6503-7438E6CD5D57}"/>
          </ac:spMkLst>
        </pc:spChg>
        <pc:spChg chg="add mod">
          <ac:chgData name="Sehee Han" userId="9542e3d1663cf9f0" providerId="LiveId" clId="{43EDC89F-ABD2-4CC3-B434-9F51587FB2C3}" dt="2023-10-31T18:23:31.674" v="2802" actId="20577"/>
          <ac:spMkLst>
            <pc:docMk/>
            <pc:sldMk cId="4151468540" sldId="285"/>
            <ac:spMk id="5" creationId="{8DCFC441-1B28-7548-4CDD-F914812ECBB6}"/>
          </ac:spMkLst>
        </pc:spChg>
        <pc:spChg chg="del">
          <ac:chgData name="Sehee Han" userId="9542e3d1663cf9f0" providerId="LiveId" clId="{43EDC89F-ABD2-4CC3-B434-9F51587FB2C3}" dt="2023-10-31T17:28:45.565" v="1694" actId="478"/>
          <ac:spMkLst>
            <pc:docMk/>
            <pc:sldMk cId="4151468540" sldId="285"/>
            <ac:spMk id="14" creationId="{94394078-D576-48A4-6195-99DAD44120B6}"/>
          </ac:spMkLst>
        </pc:spChg>
        <pc:picChg chg="del">
          <ac:chgData name="Sehee Han" userId="9542e3d1663cf9f0" providerId="LiveId" clId="{43EDC89F-ABD2-4CC3-B434-9F51587FB2C3}" dt="2023-10-31T16:25:44.476" v="105" actId="478"/>
          <ac:picMkLst>
            <pc:docMk/>
            <pc:sldMk cId="4151468540" sldId="285"/>
            <ac:picMk id="13" creationId="{587DF2B0-27EB-8F30-FC12-1F5A57709F44}"/>
          </ac:picMkLst>
        </pc:picChg>
      </pc:sldChg>
      <pc:sldChg chg="del">
        <pc:chgData name="Sehee Han" userId="9542e3d1663cf9f0" providerId="LiveId" clId="{43EDC89F-ABD2-4CC3-B434-9F51587FB2C3}" dt="2023-10-31T17:48:22.757" v="1768" actId="47"/>
        <pc:sldMkLst>
          <pc:docMk/>
          <pc:sldMk cId="3342987210" sldId="286"/>
        </pc:sldMkLst>
      </pc:sldChg>
      <pc:sldChg chg="del">
        <pc:chgData name="Sehee Han" userId="9542e3d1663cf9f0" providerId="LiveId" clId="{43EDC89F-ABD2-4CC3-B434-9F51587FB2C3}" dt="2023-10-31T17:48:20.646" v="1766" actId="47"/>
        <pc:sldMkLst>
          <pc:docMk/>
          <pc:sldMk cId="576243026" sldId="287"/>
        </pc:sldMkLst>
      </pc:sldChg>
      <pc:sldChg chg="del">
        <pc:chgData name="Sehee Han" userId="9542e3d1663cf9f0" providerId="LiveId" clId="{43EDC89F-ABD2-4CC3-B434-9F51587FB2C3}" dt="2023-10-31T17:48:20.180" v="1765" actId="47"/>
        <pc:sldMkLst>
          <pc:docMk/>
          <pc:sldMk cId="1276544298" sldId="289"/>
        </pc:sldMkLst>
      </pc:sldChg>
      <pc:sldChg chg="del">
        <pc:chgData name="Sehee Han" userId="9542e3d1663cf9f0" providerId="LiveId" clId="{43EDC89F-ABD2-4CC3-B434-9F51587FB2C3}" dt="2023-10-31T17:48:21.776" v="1767" actId="47"/>
        <pc:sldMkLst>
          <pc:docMk/>
          <pc:sldMk cId="992426654" sldId="290"/>
        </pc:sldMkLst>
      </pc:sldChg>
      <pc:sldChg chg="add del ord">
        <pc:chgData name="Sehee Han" userId="9542e3d1663cf9f0" providerId="LiveId" clId="{43EDC89F-ABD2-4CC3-B434-9F51587FB2C3}" dt="2023-10-31T18:03:07.367" v="1972" actId="47"/>
        <pc:sldMkLst>
          <pc:docMk/>
          <pc:sldMk cId="1908526590" sldId="291"/>
        </pc:sldMkLst>
      </pc:sldChg>
      <pc:sldChg chg="addSp delSp modSp add del mod ord">
        <pc:chgData name="Sehee Han" userId="9542e3d1663cf9f0" providerId="LiveId" clId="{43EDC89F-ABD2-4CC3-B434-9F51587FB2C3}" dt="2023-10-31T18:35:15.366" v="3266" actId="47"/>
        <pc:sldMkLst>
          <pc:docMk/>
          <pc:sldMk cId="1643150187" sldId="292"/>
        </pc:sldMkLst>
        <pc:spChg chg="del">
          <ac:chgData name="Sehee Han" userId="9542e3d1663cf9f0" providerId="LiveId" clId="{43EDC89F-ABD2-4CC3-B434-9F51587FB2C3}" dt="2023-10-31T17:07:48.805" v="539" actId="478"/>
          <ac:spMkLst>
            <pc:docMk/>
            <pc:sldMk cId="1643150187" sldId="292"/>
            <ac:spMk id="2" creationId="{684EB0F7-37AE-FC8A-33C4-37923DC1C8FB}"/>
          </ac:spMkLst>
        </pc:spChg>
        <pc:spChg chg="mod">
          <ac:chgData name="Sehee Han" userId="9542e3d1663cf9f0" providerId="LiveId" clId="{43EDC89F-ABD2-4CC3-B434-9F51587FB2C3}" dt="2023-10-31T18:32:38.439" v="3194" actId="21"/>
          <ac:spMkLst>
            <pc:docMk/>
            <pc:sldMk cId="1643150187" sldId="292"/>
            <ac:spMk id="3" creationId="{1AD94F2C-024A-3A7A-6503-7438E6CD5D57}"/>
          </ac:spMkLst>
        </pc:spChg>
        <pc:spChg chg="add del mod">
          <ac:chgData name="Sehee Han" userId="9542e3d1663cf9f0" providerId="LiveId" clId="{43EDC89F-ABD2-4CC3-B434-9F51587FB2C3}" dt="2023-10-31T17:07:51.602" v="540" actId="478"/>
          <ac:spMkLst>
            <pc:docMk/>
            <pc:sldMk cId="1643150187" sldId="292"/>
            <ac:spMk id="5" creationId="{425505F7-B61F-F475-A532-591CB7F60417}"/>
          </ac:spMkLst>
        </pc:spChg>
        <pc:spChg chg="add mod">
          <ac:chgData name="Sehee Han" userId="9542e3d1663cf9f0" providerId="LiveId" clId="{43EDC89F-ABD2-4CC3-B434-9F51587FB2C3}" dt="2023-10-31T17:09:35.883" v="584" actId="1035"/>
          <ac:spMkLst>
            <pc:docMk/>
            <pc:sldMk cId="1643150187" sldId="292"/>
            <ac:spMk id="7" creationId="{A2767B04-A480-1699-E4C8-6DC31B2E89F9}"/>
          </ac:spMkLst>
        </pc:spChg>
      </pc:sldChg>
      <pc:sldChg chg="delSp modSp add mod">
        <pc:chgData name="Sehee Han" userId="9542e3d1663cf9f0" providerId="LiveId" clId="{43EDC89F-ABD2-4CC3-B434-9F51587FB2C3}" dt="2023-10-31T18:25:56.464" v="2844" actId="2710"/>
        <pc:sldMkLst>
          <pc:docMk/>
          <pc:sldMk cId="2115553690" sldId="293"/>
        </pc:sldMkLst>
        <pc:spChg chg="mod">
          <ac:chgData name="Sehee Han" userId="9542e3d1663cf9f0" providerId="LiveId" clId="{43EDC89F-ABD2-4CC3-B434-9F51587FB2C3}" dt="2023-10-31T18:23:47.570" v="2806" actId="20577"/>
          <ac:spMkLst>
            <pc:docMk/>
            <pc:sldMk cId="2115553690" sldId="293"/>
            <ac:spMk id="2" creationId="{684EB0F7-37AE-FC8A-33C4-37923DC1C8FB}"/>
          </ac:spMkLst>
        </pc:spChg>
        <pc:spChg chg="mod">
          <ac:chgData name="Sehee Han" userId="9542e3d1663cf9f0" providerId="LiveId" clId="{43EDC89F-ABD2-4CC3-B434-9F51587FB2C3}" dt="2023-10-31T18:25:56.464" v="2844" actId="2710"/>
          <ac:spMkLst>
            <pc:docMk/>
            <pc:sldMk cId="2115553690" sldId="293"/>
            <ac:spMk id="3" creationId="{1AD94F2C-024A-3A7A-6503-7438E6CD5D57}"/>
          </ac:spMkLst>
        </pc:spChg>
        <pc:spChg chg="del">
          <ac:chgData name="Sehee Han" userId="9542e3d1663cf9f0" providerId="LiveId" clId="{43EDC89F-ABD2-4CC3-B434-9F51587FB2C3}" dt="2023-10-31T18:23:51.440" v="2807" actId="478"/>
          <ac:spMkLst>
            <pc:docMk/>
            <pc:sldMk cId="2115553690" sldId="293"/>
            <ac:spMk id="14" creationId="{94394078-D576-48A4-6195-99DAD44120B6}"/>
          </ac:spMkLst>
        </pc:spChg>
      </pc:sldChg>
      <pc:sldChg chg="addSp delSp modSp add mod">
        <pc:chgData name="Sehee Han" userId="9542e3d1663cf9f0" providerId="LiveId" clId="{43EDC89F-ABD2-4CC3-B434-9F51587FB2C3}" dt="2023-10-31T18:34:45.084" v="3263" actId="1035"/>
        <pc:sldMkLst>
          <pc:docMk/>
          <pc:sldMk cId="3413739226" sldId="294"/>
        </pc:sldMkLst>
        <pc:spChg chg="mod">
          <ac:chgData name="Sehee Han" userId="9542e3d1663cf9f0" providerId="LiveId" clId="{43EDC89F-ABD2-4CC3-B434-9F51587FB2C3}" dt="2023-10-31T18:02:19.418" v="1964"/>
          <ac:spMkLst>
            <pc:docMk/>
            <pc:sldMk cId="3413739226" sldId="294"/>
            <ac:spMk id="2" creationId="{684EB0F7-37AE-FC8A-33C4-37923DC1C8FB}"/>
          </ac:spMkLst>
        </pc:spChg>
        <pc:spChg chg="del mod">
          <ac:chgData name="Sehee Han" userId="9542e3d1663cf9f0" providerId="LiveId" clId="{43EDC89F-ABD2-4CC3-B434-9F51587FB2C3}" dt="2023-10-31T17:50:27.143" v="1789"/>
          <ac:spMkLst>
            <pc:docMk/>
            <pc:sldMk cId="3413739226" sldId="294"/>
            <ac:spMk id="3" creationId="{1AD94F2C-024A-3A7A-6503-7438E6CD5D57}"/>
          </ac:spMkLst>
        </pc:spChg>
        <pc:spChg chg="add mod">
          <ac:chgData name="Sehee Han" userId="9542e3d1663cf9f0" providerId="LiveId" clId="{43EDC89F-ABD2-4CC3-B434-9F51587FB2C3}" dt="2023-10-31T18:34:45.084" v="3263" actId="1035"/>
          <ac:spMkLst>
            <pc:docMk/>
            <pc:sldMk cId="3413739226" sldId="294"/>
            <ac:spMk id="4" creationId="{5022A34A-1274-7C30-51F6-7506C7AA487A}"/>
          </ac:spMkLst>
        </pc:spChg>
        <pc:spChg chg="add mod">
          <ac:chgData name="Sehee Han" userId="9542e3d1663cf9f0" providerId="LiveId" clId="{43EDC89F-ABD2-4CC3-B434-9F51587FB2C3}" dt="2023-10-31T17:49:01.459" v="1788" actId="1076"/>
          <ac:spMkLst>
            <pc:docMk/>
            <pc:sldMk cId="3413739226" sldId="294"/>
            <ac:spMk id="6" creationId="{B31ADAC9-8456-D924-CB8E-C7E15DE11947}"/>
          </ac:spMkLst>
        </pc:spChg>
        <pc:spChg chg="del">
          <ac:chgData name="Sehee Han" userId="9542e3d1663cf9f0" providerId="LiveId" clId="{43EDC89F-ABD2-4CC3-B434-9F51587FB2C3}" dt="2023-10-31T17:18:33.235" v="959" actId="478"/>
          <ac:spMkLst>
            <pc:docMk/>
            <pc:sldMk cId="3413739226" sldId="294"/>
            <ac:spMk id="14" creationId="{94394078-D576-48A4-6195-99DAD44120B6}"/>
          </ac:spMkLst>
        </pc:spChg>
        <pc:picChg chg="add mod">
          <ac:chgData name="Sehee Han" userId="9542e3d1663cf9f0" providerId="LiveId" clId="{43EDC89F-ABD2-4CC3-B434-9F51587FB2C3}" dt="2023-10-31T17:50:38.187" v="1792" actId="1076"/>
          <ac:picMkLst>
            <pc:docMk/>
            <pc:sldMk cId="3413739226" sldId="294"/>
            <ac:picMk id="1026" creationId="{6261284D-C2A0-1F53-EC54-DC52E3807896}"/>
          </ac:picMkLst>
        </pc:picChg>
      </pc:sldChg>
      <pc:sldChg chg="modSp add mod">
        <pc:chgData name="Sehee Han" userId="9542e3d1663cf9f0" providerId="LiveId" clId="{43EDC89F-ABD2-4CC3-B434-9F51587FB2C3}" dt="2023-10-31T18:35:01.895" v="3265" actId="20577"/>
        <pc:sldMkLst>
          <pc:docMk/>
          <pc:sldMk cId="653931551" sldId="295"/>
        </pc:sldMkLst>
        <pc:spChg chg="mod">
          <ac:chgData name="Sehee Han" userId="9542e3d1663cf9f0" providerId="LiveId" clId="{43EDC89F-ABD2-4CC3-B434-9F51587FB2C3}" dt="2023-10-31T18:35:01.895" v="3265" actId="20577"/>
          <ac:spMkLst>
            <pc:docMk/>
            <pc:sldMk cId="653931551" sldId="295"/>
            <ac:spMk id="2" creationId="{684EB0F7-37AE-FC8A-33C4-37923DC1C8FB}"/>
          </ac:spMkLst>
        </pc:spChg>
        <pc:spChg chg="mod">
          <ac:chgData name="Sehee Han" userId="9542e3d1663cf9f0" providerId="LiveId" clId="{43EDC89F-ABD2-4CC3-B434-9F51587FB2C3}" dt="2023-10-31T18:02:50.736" v="1969" actId="113"/>
          <ac:spMkLst>
            <pc:docMk/>
            <pc:sldMk cId="653931551" sldId="295"/>
            <ac:spMk id="4" creationId="{5022A34A-1274-7C30-51F6-7506C7AA487A}"/>
          </ac:spMkLst>
        </pc:spChg>
      </pc:sldChg>
      <pc:sldChg chg="modSp add del mod">
        <pc:chgData name="Sehee Han" userId="9542e3d1663cf9f0" providerId="LiveId" clId="{43EDC89F-ABD2-4CC3-B434-9F51587FB2C3}" dt="2023-10-31T18:23:21.223" v="2800" actId="47"/>
        <pc:sldMkLst>
          <pc:docMk/>
          <pc:sldMk cId="3074764803" sldId="296"/>
        </pc:sldMkLst>
        <pc:spChg chg="mod">
          <ac:chgData name="Sehee Han" userId="9542e3d1663cf9f0" providerId="LiveId" clId="{43EDC89F-ABD2-4CC3-B434-9F51587FB2C3}" dt="2023-10-31T18:03:22.546" v="1974"/>
          <ac:spMkLst>
            <pc:docMk/>
            <pc:sldMk cId="3074764803" sldId="296"/>
            <ac:spMk id="3" creationId="{1AD94F2C-024A-3A7A-6503-7438E6CD5D57}"/>
          </ac:spMkLst>
        </pc:spChg>
      </pc:sldChg>
      <pc:sldChg chg="modSp add mod">
        <pc:chgData name="Sehee Han" userId="9542e3d1663cf9f0" providerId="LiveId" clId="{43EDC89F-ABD2-4CC3-B434-9F51587FB2C3}" dt="2023-10-31T18:22:39.087" v="2798" actId="20577"/>
        <pc:sldMkLst>
          <pc:docMk/>
          <pc:sldMk cId="2864953974" sldId="297"/>
        </pc:sldMkLst>
        <pc:spChg chg="mod">
          <ac:chgData name="Sehee Han" userId="9542e3d1663cf9f0" providerId="LiveId" clId="{43EDC89F-ABD2-4CC3-B434-9F51587FB2C3}" dt="2023-10-31T18:22:39.087" v="2798" actId="20577"/>
          <ac:spMkLst>
            <pc:docMk/>
            <pc:sldMk cId="2864953974" sldId="297"/>
            <ac:spMk id="3" creationId="{1AD94F2C-024A-3A7A-6503-7438E6CD5D57}"/>
          </ac:spMkLst>
        </pc:spChg>
      </pc:sldChg>
    </pc:docChg>
  </pc:docChgLst>
  <pc:docChgLst>
    <pc:chgData name="Sehee Han" userId="9542e3d1663cf9f0" providerId="LiveId" clId="{787A09D4-BF07-4FCF-9686-80A409F16672}"/>
    <pc:docChg chg="undo redo custSel addSld delSld modSld sldOrd">
      <pc:chgData name="Sehee Han" userId="9542e3d1663cf9f0" providerId="LiveId" clId="{787A09D4-BF07-4FCF-9686-80A409F16672}" dt="2023-12-06T00:30:18.295" v="7628" actId="1076"/>
      <pc:docMkLst>
        <pc:docMk/>
      </pc:docMkLst>
      <pc:sldChg chg="modSp mod">
        <pc:chgData name="Sehee Han" userId="9542e3d1663cf9f0" providerId="LiveId" clId="{787A09D4-BF07-4FCF-9686-80A409F16672}" dt="2023-12-06T00:17:57.272" v="7626" actId="20577"/>
        <pc:sldMkLst>
          <pc:docMk/>
          <pc:sldMk cId="1201514016" sldId="256"/>
        </pc:sldMkLst>
        <pc:spChg chg="mod">
          <ac:chgData name="Sehee Han" userId="9542e3d1663cf9f0" providerId="LiveId" clId="{787A09D4-BF07-4FCF-9686-80A409F16672}" dt="2023-11-28T13:50:45.366" v="17" actId="20577"/>
          <ac:spMkLst>
            <pc:docMk/>
            <pc:sldMk cId="1201514016" sldId="256"/>
            <ac:spMk id="2" creationId="{5B83E998-41F1-5B5D-6C2A-C836B5C71890}"/>
          </ac:spMkLst>
        </pc:spChg>
        <pc:spChg chg="mod">
          <ac:chgData name="Sehee Han" userId="9542e3d1663cf9f0" providerId="LiveId" clId="{787A09D4-BF07-4FCF-9686-80A409F16672}" dt="2023-12-06T00:17:57.272" v="7626" actId="20577"/>
          <ac:spMkLst>
            <pc:docMk/>
            <pc:sldMk cId="1201514016" sldId="256"/>
            <ac:spMk id="3" creationId="{7DBE24EA-F51F-8986-7F01-BC4F9D16AB17}"/>
          </ac:spMkLst>
        </pc:spChg>
      </pc:sldChg>
      <pc:sldChg chg="del">
        <pc:chgData name="Sehee Han" userId="9542e3d1663cf9f0" providerId="LiveId" clId="{787A09D4-BF07-4FCF-9686-80A409F16672}" dt="2023-11-29T00:16:10.995" v="3157" actId="47"/>
        <pc:sldMkLst>
          <pc:docMk/>
          <pc:sldMk cId="4151468540" sldId="285"/>
        </pc:sldMkLst>
      </pc:sldChg>
      <pc:sldChg chg="del">
        <pc:chgData name="Sehee Han" userId="9542e3d1663cf9f0" providerId="LiveId" clId="{787A09D4-BF07-4FCF-9686-80A409F16672}" dt="2023-11-29T00:16:19.699" v="3158" actId="47"/>
        <pc:sldMkLst>
          <pc:docMk/>
          <pc:sldMk cId="653931551" sldId="295"/>
        </pc:sldMkLst>
      </pc:sldChg>
      <pc:sldChg chg="del">
        <pc:chgData name="Sehee Han" userId="9542e3d1663cf9f0" providerId="LiveId" clId="{787A09D4-BF07-4FCF-9686-80A409F16672}" dt="2023-11-28T22:13:29.543" v="2569" actId="47"/>
        <pc:sldMkLst>
          <pc:docMk/>
          <pc:sldMk cId="2864953974" sldId="297"/>
        </pc:sldMkLst>
      </pc:sldChg>
      <pc:sldChg chg="modSp mod">
        <pc:chgData name="Sehee Han" userId="9542e3d1663cf9f0" providerId="LiveId" clId="{787A09D4-BF07-4FCF-9686-80A409F16672}" dt="2023-12-06T00:13:10.216" v="7530" actId="20577"/>
        <pc:sldMkLst>
          <pc:docMk/>
          <pc:sldMk cId="1374951352" sldId="298"/>
        </pc:sldMkLst>
        <pc:spChg chg="mod">
          <ac:chgData name="Sehee Han" userId="9542e3d1663cf9f0" providerId="LiveId" clId="{787A09D4-BF07-4FCF-9686-80A409F16672}" dt="2023-12-06T00:13:10.216" v="7530" actId="20577"/>
          <ac:spMkLst>
            <pc:docMk/>
            <pc:sldMk cId="1374951352" sldId="298"/>
            <ac:spMk id="3" creationId="{1AD94F2C-024A-3A7A-6503-7438E6CD5D57}"/>
          </ac:spMkLst>
        </pc:spChg>
      </pc:sldChg>
      <pc:sldChg chg="add ord">
        <pc:chgData name="Sehee Han" userId="9542e3d1663cf9f0" providerId="LiveId" clId="{787A09D4-BF07-4FCF-9686-80A409F16672}" dt="2023-11-29T00:15:17.291" v="3146"/>
        <pc:sldMkLst>
          <pc:docMk/>
          <pc:sldMk cId="3974325540" sldId="299"/>
        </pc:sldMkLst>
      </pc:sldChg>
      <pc:sldChg chg="modSp add mod">
        <pc:chgData name="Sehee Han" userId="9542e3d1663cf9f0" providerId="LiveId" clId="{787A09D4-BF07-4FCF-9686-80A409F16672}" dt="2023-12-06T00:15:31.420" v="7579"/>
        <pc:sldMkLst>
          <pc:docMk/>
          <pc:sldMk cId="3380227603" sldId="300"/>
        </pc:sldMkLst>
        <pc:spChg chg="mod">
          <ac:chgData name="Sehee Han" userId="9542e3d1663cf9f0" providerId="LiveId" clId="{787A09D4-BF07-4FCF-9686-80A409F16672}" dt="2023-12-06T00:15:31.420" v="7579"/>
          <ac:spMkLst>
            <pc:docMk/>
            <pc:sldMk cId="3380227603" sldId="300"/>
            <ac:spMk id="3" creationId="{1AD94F2C-024A-3A7A-6503-7438E6CD5D57}"/>
          </ac:spMkLst>
        </pc:spChg>
        <pc:spChg chg="mod">
          <ac:chgData name="Sehee Han" userId="9542e3d1663cf9f0" providerId="LiveId" clId="{787A09D4-BF07-4FCF-9686-80A409F16672}" dt="2023-12-03T16:34:36.670" v="5855" actId="20577"/>
          <ac:spMkLst>
            <pc:docMk/>
            <pc:sldMk cId="3380227603" sldId="300"/>
            <ac:spMk id="5" creationId="{8DCFC441-1B28-7548-4CDD-F914812ECBB6}"/>
          </ac:spMkLst>
        </pc:spChg>
      </pc:sldChg>
      <pc:sldChg chg="modSp add mod">
        <pc:chgData name="Sehee Han" userId="9542e3d1663cf9f0" providerId="LiveId" clId="{787A09D4-BF07-4FCF-9686-80A409F16672}" dt="2023-11-28T21:59:14.961" v="2568"/>
        <pc:sldMkLst>
          <pc:docMk/>
          <pc:sldMk cId="3683475631" sldId="301"/>
        </pc:sldMkLst>
        <pc:spChg chg="mod">
          <ac:chgData name="Sehee Han" userId="9542e3d1663cf9f0" providerId="LiveId" clId="{787A09D4-BF07-4FCF-9686-80A409F16672}" dt="2023-11-28T21:59:14.961" v="2568"/>
          <ac:spMkLst>
            <pc:docMk/>
            <pc:sldMk cId="3683475631" sldId="301"/>
            <ac:spMk id="3" creationId="{1AD94F2C-024A-3A7A-6503-7438E6CD5D57}"/>
          </ac:spMkLst>
        </pc:spChg>
        <pc:spChg chg="mod">
          <ac:chgData name="Sehee Han" userId="9542e3d1663cf9f0" providerId="LiveId" clId="{787A09D4-BF07-4FCF-9686-80A409F16672}" dt="2023-11-28T21:44:25.252" v="2500" actId="113"/>
          <ac:spMkLst>
            <pc:docMk/>
            <pc:sldMk cId="3683475631" sldId="301"/>
            <ac:spMk id="5" creationId="{8DCFC441-1B28-7548-4CDD-F914812ECBB6}"/>
          </ac:spMkLst>
        </pc:spChg>
      </pc:sldChg>
      <pc:sldChg chg="modSp add mod">
        <pc:chgData name="Sehee Han" userId="9542e3d1663cf9f0" providerId="LiveId" clId="{787A09D4-BF07-4FCF-9686-80A409F16672}" dt="2023-12-03T14:32:03.226" v="5847"/>
        <pc:sldMkLst>
          <pc:docMk/>
          <pc:sldMk cId="1470008197" sldId="302"/>
        </pc:sldMkLst>
        <pc:spChg chg="mod">
          <ac:chgData name="Sehee Han" userId="9542e3d1663cf9f0" providerId="LiveId" clId="{787A09D4-BF07-4FCF-9686-80A409F16672}" dt="2023-12-03T14:32:03.226" v="5847"/>
          <ac:spMkLst>
            <pc:docMk/>
            <pc:sldMk cId="1470008197" sldId="302"/>
            <ac:spMk id="3" creationId="{1AD94F2C-024A-3A7A-6503-7438E6CD5D57}"/>
          </ac:spMkLst>
        </pc:spChg>
        <pc:spChg chg="mod">
          <ac:chgData name="Sehee Han" userId="9542e3d1663cf9f0" providerId="LiveId" clId="{787A09D4-BF07-4FCF-9686-80A409F16672}" dt="2023-11-29T00:15:07.099" v="3142" actId="20577"/>
          <ac:spMkLst>
            <pc:docMk/>
            <pc:sldMk cId="1470008197" sldId="302"/>
            <ac:spMk id="5" creationId="{8DCFC441-1B28-7548-4CDD-F914812ECBB6}"/>
          </ac:spMkLst>
        </pc:spChg>
      </pc:sldChg>
      <pc:sldChg chg="modSp add mod">
        <pc:chgData name="Sehee Han" userId="9542e3d1663cf9f0" providerId="LiveId" clId="{787A09D4-BF07-4FCF-9686-80A409F16672}" dt="2023-12-06T00:14:47.555" v="7557" actId="404"/>
        <pc:sldMkLst>
          <pc:docMk/>
          <pc:sldMk cId="2765522710" sldId="303"/>
        </pc:sldMkLst>
        <pc:spChg chg="mod">
          <ac:chgData name="Sehee Han" userId="9542e3d1663cf9f0" providerId="LiveId" clId="{787A09D4-BF07-4FCF-9686-80A409F16672}" dt="2023-12-06T00:14:47.555" v="7557" actId="404"/>
          <ac:spMkLst>
            <pc:docMk/>
            <pc:sldMk cId="2765522710" sldId="303"/>
            <ac:spMk id="3" creationId="{1AD94F2C-024A-3A7A-6503-7438E6CD5D57}"/>
          </ac:spMkLst>
        </pc:spChg>
        <pc:spChg chg="mod">
          <ac:chgData name="Sehee Han" userId="9542e3d1663cf9f0" providerId="LiveId" clId="{787A09D4-BF07-4FCF-9686-80A409F16672}" dt="2023-12-03T12:26:57.326" v="3192"/>
          <ac:spMkLst>
            <pc:docMk/>
            <pc:sldMk cId="2765522710" sldId="303"/>
            <ac:spMk id="5" creationId="{8DCFC441-1B28-7548-4CDD-F914812ECBB6}"/>
          </ac:spMkLst>
        </pc:spChg>
      </pc:sldChg>
      <pc:sldChg chg="add del">
        <pc:chgData name="Sehee Han" userId="9542e3d1663cf9f0" providerId="LiveId" clId="{787A09D4-BF07-4FCF-9686-80A409F16672}" dt="2023-12-03T12:26:38.592" v="3165" actId="47"/>
        <pc:sldMkLst>
          <pc:docMk/>
          <pc:sldMk cId="3723028789" sldId="303"/>
        </pc:sldMkLst>
      </pc:sldChg>
      <pc:sldChg chg="modSp add mod">
        <pc:chgData name="Sehee Han" userId="9542e3d1663cf9f0" providerId="LiveId" clId="{787A09D4-BF07-4FCF-9686-80A409F16672}" dt="2023-12-06T00:15:44.454" v="7584" actId="6549"/>
        <pc:sldMkLst>
          <pc:docMk/>
          <pc:sldMk cId="3807233560" sldId="304"/>
        </pc:sldMkLst>
        <pc:spChg chg="mod">
          <ac:chgData name="Sehee Han" userId="9542e3d1663cf9f0" providerId="LiveId" clId="{787A09D4-BF07-4FCF-9686-80A409F16672}" dt="2023-12-06T00:15:44.454" v="7584" actId="6549"/>
          <ac:spMkLst>
            <pc:docMk/>
            <pc:sldMk cId="3807233560" sldId="304"/>
            <ac:spMk id="3" creationId="{1AD94F2C-024A-3A7A-6503-7438E6CD5D57}"/>
          </ac:spMkLst>
        </pc:spChg>
        <pc:spChg chg="mod">
          <ac:chgData name="Sehee Han" userId="9542e3d1663cf9f0" providerId="LiveId" clId="{787A09D4-BF07-4FCF-9686-80A409F16672}" dt="2023-12-05T17:18:17.390" v="7269" actId="20577"/>
          <ac:spMkLst>
            <pc:docMk/>
            <pc:sldMk cId="3807233560" sldId="304"/>
            <ac:spMk id="5" creationId="{8DCFC441-1B28-7548-4CDD-F914812ECBB6}"/>
          </ac:spMkLst>
        </pc:spChg>
      </pc:sldChg>
      <pc:sldChg chg="addSp delSp modSp add mod ord">
        <pc:chgData name="Sehee Han" userId="9542e3d1663cf9f0" providerId="LiveId" clId="{787A09D4-BF07-4FCF-9686-80A409F16672}" dt="2023-12-06T00:16:37.147" v="7590"/>
        <pc:sldMkLst>
          <pc:docMk/>
          <pc:sldMk cId="2202872660" sldId="305"/>
        </pc:sldMkLst>
        <pc:spChg chg="mod">
          <ac:chgData name="Sehee Han" userId="9542e3d1663cf9f0" providerId="LiveId" clId="{787A09D4-BF07-4FCF-9686-80A409F16672}" dt="2023-12-05T14:20:57.045" v="6640" actId="14100"/>
          <ac:spMkLst>
            <pc:docMk/>
            <pc:sldMk cId="2202872660" sldId="305"/>
            <ac:spMk id="3" creationId="{1AD94F2C-024A-3A7A-6503-7438E6CD5D57}"/>
          </ac:spMkLst>
        </pc:spChg>
        <pc:picChg chg="add del">
          <ac:chgData name="Sehee Han" userId="9542e3d1663cf9f0" providerId="LiveId" clId="{787A09D4-BF07-4FCF-9686-80A409F16672}" dt="2023-12-05T14:21:16.501" v="6642" actId="478"/>
          <ac:picMkLst>
            <pc:docMk/>
            <pc:sldMk cId="2202872660" sldId="305"/>
            <ac:picMk id="4" creationId="{B4CC6652-B359-5ADE-448F-FB3E141D77ED}"/>
          </ac:picMkLst>
        </pc:picChg>
        <pc:picChg chg="add mod">
          <ac:chgData name="Sehee Han" userId="9542e3d1663cf9f0" providerId="LiveId" clId="{787A09D4-BF07-4FCF-9686-80A409F16672}" dt="2023-12-05T14:21:36.569" v="6645" actId="1076"/>
          <ac:picMkLst>
            <pc:docMk/>
            <pc:sldMk cId="2202872660" sldId="305"/>
            <ac:picMk id="7" creationId="{B9011CED-E0B6-1BB4-57CF-433CD0B4E67A}"/>
          </ac:picMkLst>
        </pc:picChg>
        <pc:picChg chg="add mod">
          <ac:chgData name="Sehee Han" userId="9542e3d1663cf9f0" providerId="LiveId" clId="{787A09D4-BF07-4FCF-9686-80A409F16672}" dt="2023-12-05T14:22:18.905" v="6649" actId="1076"/>
          <ac:picMkLst>
            <pc:docMk/>
            <pc:sldMk cId="2202872660" sldId="305"/>
            <ac:picMk id="9" creationId="{979BB5A0-894D-527A-752D-4E80000BAE01}"/>
          </ac:picMkLst>
        </pc:picChg>
      </pc:sldChg>
      <pc:sldChg chg="addSp delSp modSp add mod ord">
        <pc:chgData name="Sehee Han" userId="9542e3d1663cf9f0" providerId="LiveId" clId="{787A09D4-BF07-4FCF-9686-80A409F16672}" dt="2023-12-06T00:16:39.835" v="7592"/>
        <pc:sldMkLst>
          <pc:docMk/>
          <pc:sldMk cId="3437837258" sldId="306"/>
        </pc:sldMkLst>
        <pc:spChg chg="add del mod">
          <ac:chgData name="Sehee Han" userId="9542e3d1663cf9f0" providerId="LiveId" clId="{787A09D4-BF07-4FCF-9686-80A409F16672}" dt="2023-12-05T14:23:17.559" v="6659" actId="478"/>
          <ac:spMkLst>
            <pc:docMk/>
            <pc:sldMk cId="3437837258" sldId="306"/>
            <ac:spMk id="4" creationId="{DC797009-B447-73C9-B7F9-FBC684F3AD82}"/>
          </ac:spMkLst>
        </pc:spChg>
        <pc:spChg chg="del">
          <ac:chgData name="Sehee Han" userId="9542e3d1663cf9f0" providerId="LiveId" clId="{787A09D4-BF07-4FCF-9686-80A409F16672}" dt="2023-12-05T14:22:57.288" v="6653" actId="478"/>
          <ac:spMkLst>
            <pc:docMk/>
            <pc:sldMk cId="3437837258" sldId="306"/>
            <ac:spMk id="5" creationId="{8DCFC441-1B28-7548-4CDD-F914812ECBB6}"/>
          </ac:spMkLst>
        </pc:spChg>
        <pc:picChg chg="del">
          <ac:chgData name="Sehee Han" userId="9542e3d1663cf9f0" providerId="LiveId" clId="{787A09D4-BF07-4FCF-9686-80A409F16672}" dt="2023-12-05T14:22:50.891" v="6651" actId="478"/>
          <ac:picMkLst>
            <pc:docMk/>
            <pc:sldMk cId="3437837258" sldId="306"/>
            <ac:picMk id="7" creationId="{B9011CED-E0B6-1BB4-57CF-433CD0B4E67A}"/>
          </ac:picMkLst>
        </pc:picChg>
        <pc:picChg chg="add mod">
          <ac:chgData name="Sehee Han" userId="9542e3d1663cf9f0" providerId="LiveId" clId="{787A09D4-BF07-4FCF-9686-80A409F16672}" dt="2023-12-05T14:23:09.828" v="6658" actId="1076"/>
          <ac:picMkLst>
            <pc:docMk/>
            <pc:sldMk cId="3437837258" sldId="306"/>
            <ac:picMk id="8" creationId="{D913C8B4-E51D-36C6-89C7-02DD9CAFB953}"/>
          </ac:picMkLst>
        </pc:picChg>
        <pc:picChg chg="del">
          <ac:chgData name="Sehee Han" userId="9542e3d1663cf9f0" providerId="LiveId" clId="{787A09D4-BF07-4FCF-9686-80A409F16672}" dt="2023-12-05T14:22:52.649" v="6652" actId="478"/>
          <ac:picMkLst>
            <pc:docMk/>
            <pc:sldMk cId="3437837258" sldId="306"/>
            <ac:picMk id="9" creationId="{979BB5A0-894D-527A-752D-4E80000BAE01}"/>
          </ac:picMkLst>
        </pc:picChg>
      </pc:sldChg>
      <pc:sldChg chg="addSp delSp modSp add mod ord">
        <pc:chgData name="Sehee Han" userId="9542e3d1663cf9f0" providerId="LiveId" clId="{787A09D4-BF07-4FCF-9686-80A409F16672}" dt="2023-12-06T00:17:41.676" v="7617"/>
        <pc:sldMkLst>
          <pc:docMk/>
          <pc:sldMk cId="465029271" sldId="307"/>
        </pc:sldMkLst>
        <pc:picChg chg="add del">
          <ac:chgData name="Sehee Han" userId="9542e3d1663cf9f0" providerId="LiveId" clId="{787A09D4-BF07-4FCF-9686-80A409F16672}" dt="2023-12-05T14:25:30.258" v="6663" actId="478"/>
          <ac:picMkLst>
            <pc:docMk/>
            <pc:sldMk cId="465029271" sldId="307"/>
            <ac:picMk id="4" creationId="{587256BC-48E4-67EF-219E-A7C3C674132E}"/>
          </ac:picMkLst>
        </pc:picChg>
        <pc:picChg chg="add mod">
          <ac:chgData name="Sehee Han" userId="9542e3d1663cf9f0" providerId="LiveId" clId="{787A09D4-BF07-4FCF-9686-80A409F16672}" dt="2023-12-05T14:25:40.215" v="6665" actId="1037"/>
          <ac:picMkLst>
            <pc:docMk/>
            <pc:sldMk cId="465029271" sldId="307"/>
            <ac:picMk id="6" creationId="{206AC300-49B2-E449-85AB-E9193F6A2B2D}"/>
          </ac:picMkLst>
        </pc:picChg>
        <pc:picChg chg="del">
          <ac:chgData name="Sehee Han" userId="9542e3d1663cf9f0" providerId="LiveId" clId="{787A09D4-BF07-4FCF-9686-80A409F16672}" dt="2023-12-05T14:24:13.618" v="6661" actId="478"/>
          <ac:picMkLst>
            <pc:docMk/>
            <pc:sldMk cId="465029271" sldId="307"/>
            <ac:picMk id="8" creationId="{D913C8B4-E51D-36C6-89C7-02DD9CAFB953}"/>
          </ac:picMkLst>
        </pc:picChg>
      </pc:sldChg>
      <pc:sldChg chg="addSp delSp modSp add mod">
        <pc:chgData name="Sehee Han" userId="9542e3d1663cf9f0" providerId="LiveId" clId="{787A09D4-BF07-4FCF-9686-80A409F16672}" dt="2023-12-05T14:58:51.882" v="7162" actId="20577"/>
        <pc:sldMkLst>
          <pc:docMk/>
          <pc:sldMk cId="2970824344" sldId="308"/>
        </pc:sldMkLst>
        <pc:spChg chg="add del mod">
          <ac:chgData name="Sehee Han" userId="9542e3d1663cf9f0" providerId="LiveId" clId="{787A09D4-BF07-4FCF-9686-80A409F16672}" dt="2023-12-05T14:29:39.764" v="6669"/>
          <ac:spMkLst>
            <pc:docMk/>
            <pc:sldMk cId="2970824344" sldId="308"/>
            <ac:spMk id="2" creationId="{F8E148C9-3351-8D00-9AB9-D5DF5FE0E5D0}"/>
          </ac:spMkLst>
        </pc:spChg>
        <pc:spChg chg="add del mod">
          <ac:chgData name="Sehee Han" userId="9542e3d1663cf9f0" providerId="LiveId" clId="{787A09D4-BF07-4FCF-9686-80A409F16672}" dt="2023-12-05T14:58:51.882" v="7162" actId="20577"/>
          <ac:spMkLst>
            <pc:docMk/>
            <pc:sldMk cId="2970824344" sldId="308"/>
            <ac:spMk id="3" creationId="{1AD94F2C-024A-3A7A-6503-7438E6CD5D57}"/>
          </ac:spMkLst>
        </pc:spChg>
        <pc:spChg chg="add del mod">
          <ac:chgData name="Sehee Han" userId="9542e3d1663cf9f0" providerId="LiveId" clId="{787A09D4-BF07-4FCF-9686-80A409F16672}" dt="2023-12-05T14:29:45.870" v="6672"/>
          <ac:spMkLst>
            <pc:docMk/>
            <pc:sldMk cId="2970824344" sldId="308"/>
            <ac:spMk id="4" creationId="{B2A376AE-D8BC-B02F-EAB6-A98F9773931A}"/>
          </ac:spMkLst>
        </pc:spChg>
        <pc:picChg chg="del">
          <ac:chgData name="Sehee Han" userId="9542e3d1663cf9f0" providerId="LiveId" clId="{787A09D4-BF07-4FCF-9686-80A409F16672}" dt="2023-12-05T14:29:36.453" v="6667" actId="478"/>
          <ac:picMkLst>
            <pc:docMk/>
            <pc:sldMk cId="2970824344" sldId="308"/>
            <ac:picMk id="8" creationId="{D913C8B4-E51D-36C6-89C7-02DD9CAFB953}"/>
          </ac:picMkLst>
        </pc:picChg>
      </pc:sldChg>
      <pc:sldChg chg="addSp modSp add mod">
        <pc:chgData name="Sehee Han" userId="9542e3d1663cf9f0" providerId="LiveId" clId="{787A09D4-BF07-4FCF-9686-80A409F16672}" dt="2023-12-06T00:17:14.334" v="7608" actId="403"/>
        <pc:sldMkLst>
          <pc:docMk/>
          <pc:sldMk cId="3241389870" sldId="309"/>
        </pc:sldMkLst>
        <pc:spChg chg="mod">
          <ac:chgData name="Sehee Han" userId="9542e3d1663cf9f0" providerId="LiveId" clId="{787A09D4-BF07-4FCF-9686-80A409F16672}" dt="2023-12-06T00:17:14.334" v="7608" actId="403"/>
          <ac:spMkLst>
            <pc:docMk/>
            <pc:sldMk cId="3241389870" sldId="309"/>
            <ac:spMk id="3" creationId="{1AD94F2C-024A-3A7A-6503-7438E6CD5D57}"/>
          </ac:spMkLst>
        </pc:spChg>
        <pc:picChg chg="add mod">
          <ac:chgData name="Sehee Han" userId="9542e3d1663cf9f0" providerId="LiveId" clId="{787A09D4-BF07-4FCF-9686-80A409F16672}" dt="2023-12-05T16:25:47.274" v="7176" actId="1076"/>
          <ac:picMkLst>
            <pc:docMk/>
            <pc:sldMk cId="3241389870" sldId="309"/>
            <ac:picMk id="4" creationId="{A0072BD5-F7F7-02C6-548C-2EE57C74F66F}"/>
          </ac:picMkLst>
        </pc:picChg>
      </pc:sldChg>
      <pc:sldChg chg="modSp add mod">
        <pc:chgData name="Sehee Han" userId="9542e3d1663cf9f0" providerId="LiveId" clId="{787A09D4-BF07-4FCF-9686-80A409F16672}" dt="2023-12-06T00:17:23.013" v="7613" actId="403"/>
        <pc:sldMkLst>
          <pc:docMk/>
          <pc:sldMk cId="836369756" sldId="310"/>
        </pc:sldMkLst>
        <pc:spChg chg="mod">
          <ac:chgData name="Sehee Han" userId="9542e3d1663cf9f0" providerId="LiveId" clId="{787A09D4-BF07-4FCF-9686-80A409F16672}" dt="2023-12-06T00:17:23.013" v="7613" actId="403"/>
          <ac:spMkLst>
            <pc:docMk/>
            <pc:sldMk cId="836369756" sldId="310"/>
            <ac:spMk id="3" creationId="{1AD94F2C-024A-3A7A-6503-7438E6CD5D57}"/>
          </ac:spMkLst>
        </pc:spChg>
      </pc:sldChg>
      <pc:sldChg chg="modSp add mod">
        <pc:chgData name="Sehee Han" userId="9542e3d1663cf9f0" providerId="LiveId" clId="{787A09D4-BF07-4FCF-9686-80A409F16672}" dt="2023-12-06T00:17:10.156" v="7607" actId="20577"/>
        <pc:sldMkLst>
          <pc:docMk/>
          <pc:sldMk cId="1744753195" sldId="311"/>
        </pc:sldMkLst>
        <pc:spChg chg="mod">
          <ac:chgData name="Sehee Han" userId="9542e3d1663cf9f0" providerId="LiveId" clId="{787A09D4-BF07-4FCF-9686-80A409F16672}" dt="2023-12-06T00:17:10.156" v="7607" actId="20577"/>
          <ac:spMkLst>
            <pc:docMk/>
            <pc:sldMk cId="1744753195" sldId="311"/>
            <ac:spMk id="3" creationId="{1AD94F2C-024A-3A7A-6503-7438E6CD5D57}"/>
          </ac:spMkLst>
        </pc:spChg>
      </pc:sldChg>
      <pc:sldChg chg="addSp delSp modSp add mod">
        <pc:chgData name="Sehee Han" userId="9542e3d1663cf9f0" providerId="LiveId" clId="{787A09D4-BF07-4FCF-9686-80A409F16672}" dt="2023-12-06T00:30:18.295" v="7628" actId="1076"/>
        <pc:sldMkLst>
          <pc:docMk/>
          <pc:sldMk cId="1960985183" sldId="312"/>
        </pc:sldMkLst>
        <pc:spChg chg="mod">
          <ac:chgData name="Sehee Han" userId="9542e3d1663cf9f0" providerId="LiveId" clId="{787A09D4-BF07-4FCF-9686-80A409F16672}" dt="2023-12-06T00:16:12.196" v="7586" actId="113"/>
          <ac:spMkLst>
            <pc:docMk/>
            <pc:sldMk cId="1960985183" sldId="312"/>
            <ac:spMk id="3" creationId="{1AD94F2C-024A-3A7A-6503-7438E6CD5D57}"/>
          </ac:spMkLst>
        </pc:spChg>
        <pc:spChg chg="mod">
          <ac:chgData name="Sehee Han" userId="9542e3d1663cf9f0" providerId="LiveId" clId="{787A09D4-BF07-4FCF-9686-80A409F16672}" dt="2023-12-05T17:18:32.586" v="7280" actId="6549"/>
          <ac:spMkLst>
            <pc:docMk/>
            <pc:sldMk cId="1960985183" sldId="312"/>
            <ac:spMk id="5" creationId="{8DCFC441-1B28-7548-4CDD-F914812ECBB6}"/>
          </ac:spMkLst>
        </pc:spChg>
        <pc:picChg chg="add del mod modCrop">
          <ac:chgData name="Sehee Han" userId="9542e3d1663cf9f0" providerId="LiveId" clId="{787A09D4-BF07-4FCF-9686-80A409F16672}" dt="2023-12-06T00:11:57.565" v="7408" actId="478"/>
          <ac:picMkLst>
            <pc:docMk/>
            <pc:sldMk cId="1960985183" sldId="312"/>
            <ac:picMk id="4" creationId="{4FF8D372-5077-94AF-8ADE-EB1DD3AB9993}"/>
          </ac:picMkLst>
        </pc:picChg>
        <pc:picChg chg="add mod">
          <ac:chgData name="Sehee Han" userId="9542e3d1663cf9f0" providerId="LiveId" clId="{787A09D4-BF07-4FCF-9686-80A409F16672}" dt="2023-12-06T00:30:18.295" v="7628" actId="1076"/>
          <ac:picMkLst>
            <pc:docMk/>
            <pc:sldMk cId="1960985183" sldId="312"/>
            <ac:picMk id="7" creationId="{D2FA081E-E7B1-E9F7-6B50-1DE7CD7B8514}"/>
          </ac:picMkLst>
        </pc:picChg>
      </pc:sldChg>
    </pc:docChg>
  </pc:docChgLst>
  <pc:docChgLst>
    <pc:chgData name="Sehee Han" userId="9542e3d1663cf9f0" providerId="LiveId" clId="{D1BB4DBC-3BB3-4CA6-822E-855205379304}"/>
    <pc:docChg chg="undo redo custSel addSld delSld modSld sldOrd">
      <pc:chgData name="Sehee Han" userId="9542e3d1663cf9f0" providerId="LiveId" clId="{D1BB4DBC-3BB3-4CA6-822E-855205379304}" dt="2023-12-16T06:02:56.818" v="12756"/>
      <pc:docMkLst>
        <pc:docMk/>
      </pc:docMkLst>
      <pc:sldChg chg="addSp delSp modSp mod delDesignElem">
        <pc:chgData name="Sehee Han" userId="9542e3d1663cf9f0" providerId="LiveId" clId="{D1BB4DBC-3BB3-4CA6-822E-855205379304}" dt="2023-12-16T06:02:56.818" v="12756"/>
        <pc:sldMkLst>
          <pc:docMk/>
          <pc:sldMk cId="1201514016" sldId="256"/>
        </pc:sldMkLst>
        <pc:spChg chg="mod">
          <ac:chgData name="Sehee Han" userId="9542e3d1663cf9f0" providerId="LiveId" clId="{D1BB4DBC-3BB3-4CA6-822E-855205379304}" dt="2023-12-16T06:02:56.818" v="12756"/>
          <ac:spMkLst>
            <pc:docMk/>
            <pc:sldMk cId="1201514016" sldId="256"/>
            <ac:spMk id="2" creationId="{5B83E998-41F1-5B5D-6C2A-C836B5C71890}"/>
          </ac:spMkLst>
        </pc:spChg>
        <pc:spChg chg="del mod">
          <ac:chgData name="Sehee Han" userId="9542e3d1663cf9f0" providerId="LiveId" clId="{D1BB4DBC-3BB3-4CA6-822E-855205379304}" dt="2023-12-12T16:31:59.085" v="103" actId="478"/>
          <ac:spMkLst>
            <pc:docMk/>
            <pc:sldMk cId="1201514016" sldId="256"/>
            <ac:spMk id="3" creationId="{7DBE24EA-F51F-8986-7F01-BC4F9D16AB17}"/>
          </ac:spMkLst>
        </pc:spChg>
        <pc:spChg chg="add del mod">
          <ac:chgData name="Sehee Han" userId="9542e3d1663cf9f0" providerId="LiveId" clId="{D1BB4DBC-3BB3-4CA6-822E-855205379304}" dt="2023-12-12T16:31:51.483" v="102"/>
          <ac:spMkLst>
            <pc:docMk/>
            <pc:sldMk cId="1201514016" sldId="256"/>
            <ac:spMk id="4" creationId="{00C5DE62-A23E-D5FA-43CE-5B3974E155CC}"/>
          </ac:spMkLst>
        </pc:spChg>
        <pc:spChg chg="add del mod">
          <ac:chgData name="Sehee Han" userId="9542e3d1663cf9f0" providerId="LiveId" clId="{D1BB4DBC-3BB3-4CA6-822E-855205379304}" dt="2023-12-14T13:47:51.692" v="668" actId="478"/>
          <ac:spMkLst>
            <pc:docMk/>
            <pc:sldMk cId="1201514016" sldId="256"/>
            <ac:spMk id="6" creationId="{19B8F6F3-D765-2425-B3C3-F6A036B79D95}"/>
          </ac:spMkLst>
        </pc:spChg>
        <pc:spChg chg="add mod">
          <ac:chgData name="Sehee Han" userId="9542e3d1663cf9f0" providerId="LiveId" clId="{D1BB4DBC-3BB3-4CA6-822E-855205379304}" dt="2023-12-14T13:48:42.843" v="669" actId="26606"/>
          <ac:spMkLst>
            <pc:docMk/>
            <pc:sldMk cId="1201514016" sldId="256"/>
            <ac:spMk id="7" creationId="{AEA89141-1CD1-2834-F258-CE5822EF1BED}"/>
          </ac:spMkLst>
        </pc:spChg>
        <pc:spChg chg="del">
          <ac:chgData name="Sehee Han" userId="9542e3d1663cf9f0" providerId="LiveId" clId="{D1BB4DBC-3BB3-4CA6-822E-855205379304}" dt="2023-12-14T13:47:28.802" v="667"/>
          <ac:spMkLst>
            <pc:docMk/>
            <pc:sldMk cId="1201514016" sldId="256"/>
            <ac:spMk id="8" creationId="{FFD48BC7-DC40-47DE-87EE-9F4B6ECB9ABB}"/>
          </ac:spMkLst>
        </pc:spChg>
        <pc:spChg chg="add">
          <ac:chgData name="Sehee Han" userId="9542e3d1663cf9f0" providerId="LiveId" clId="{D1BB4DBC-3BB3-4CA6-822E-855205379304}" dt="2023-12-14T13:48:42.843" v="669" actId="26606"/>
          <ac:spMkLst>
            <pc:docMk/>
            <pc:sldMk cId="1201514016" sldId="256"/>
            <ac:spMk id="9" creationId="{FFD48BC7-DC40-47DE-87EE-9F4B6ECB9ABB}"/>
          </ac:spMkLst>
        </pc:spChg>
        <pc:spChg chg="del">
          <ac:chgData name="Sehee Han" userId="9542e3d1663cf9f0" providerId="LiveId" clId="{D1BB4DBC-3BB3-4CA6-822E-855205379304}" dt="2023-12-14T13:47:28.802" v="667"/>
          <ac:spMkLst>
            <pc:docMk/>
            <pc:sldMk cId="1201514016" sldId="256"/>
            <ac:spMk id="10" creationId="{E502BBC7-2C76-46F3-BC24-5985BC13DB88}"/>
          </ac:spMkLst>
        </pc:spChg>
        <pc:spChg chg="add">
          <ac:chgData name="Sehee Han" userId="9542e3d1663cf9f0" providerId="LiveId" clId="{D1BB4DBC-3BB3-4CA6-822E-855205379304}" dt="2023-12-14T13:48:42.843" v="669" actId="26606"/>
          <ac:spMkLst>
            <pc:docMk/>
            <pc:sldMk cId="1201514016" sldId="256"/>
            <ac:spMk id="11" creationId="{E502BBC7-2C76-46F3-BC24-5985BC13DB88}"/>
          </ac:spMkLst>
        </pc:spChg>
        <pc:spChg chg="del">
          <ac:chgData name="Sehee Han" userId="9542e3d1663cf9f0" providerId="LiveId" clId="{D1BB4DBC-3BB3-4CA6-822E-855205379304}" dt="2023-12-14T13:47:28.802" v="667"/>
          <ac:spMkLst>
            <pc:docMk/>
            <pc:sldMk cId="1201514016" sldId="256"/>
            <ac:spMk id="12" creationId="{C7F28D52-2A5F-4D23-81AE-7CB8B591C7AF}"/>
          </ac:spMkLst>
        </pc:spChg>
        <pc:spChg chg="del">
          <ac:chgData name="Sehee Han" userId="9542e3d1663cf9f0" providerId="LiveId" clId="{D1BB4DBC-3BB3-4CA6-822E-855205379304}" dt="2023-12-14T13:47:28.802" v="667"/>
          <ac:spMkLst>
            <pc:docMk/>
            <pc:sldMk cId="1201514016" sldId="256"/>
            <ac:spMk id="14" creationId="{3629484E-3792-4B3D-89AD-7C8A1ED0E0D4}"/>
          </ac:spMkLst>
        </pc:spChg>
        <pc:spChg chg="add">
          <ac:chgData name="Sehee Han" userId="9542e3d1663cf9f0" providerId="LiveId" clId="{D1BB4DBC-3BB3-4CA6-822E-855205379304}" dt="2023-12-14T13:48:42.843" v="669" actId="26606"/>
          <ac:spMkLst>
            <pc:docMk/>
            <pc:sldMk cId="1201514016" sldId="256"/>
            <ac:spMk id="16" creationId="{C7F28D52-2A5F-4D23-81AE-7CB8B591C7AF}"/>
          </ac:spMkLst>
        </pc:spChg>
        <pc:spChg chg="add">
          <ac:chgData name="Sehee Han" userId="9542e3d1663cf9f0" providerId="LiveId" clId="{D1BB4DBC-3BB3-4CA6-822E-855205379304}" dt="2023-12-14T13:48:42.843" v="669" actId="26606"/>
          <ac:spMkLst>
            <pc:docMk/>
            <pc:sldMk cId="1201514016" sldId="256"/>
            <ac:spMk id="18" creationId="{3629484E-3792-4B3D-89AD-7C8A1ED0E0D4}"/>
          </ac:spMkLst>
        </pc:spChg>
      </pc:sldChg>
      <pc:sldChg chg="addSp modSp add mod">
        <pc:chgData name="Sehee Han" userId="9542e3d1663cf9f0" providerId="LiveId" clId="{D1BB4DBC-3BB3-4CA6-822E-855205379304}" dt="2023-12-16T04:03:49.075" v="7651" actId="20577"/>
        <pc:sldMkLst>
          <pc:docMk/>
          <pc:sldMk cId="1521414893" sldId="279"/>
        </pc:sldMkLst>
        <pc:spChg chg="mod">
          <ac:chgData name="Sehee Han" userId="9542e3d1663cf9f0" providerId="LiveId" clId="{D1BB4DBC-3BB3-4CA6-822E-855205379304}" dt="2023-12-15T19:20:38.732" v="3431" actId="207"/>
          <ac:spMkLst>
            <pc:docMk/>
            <pc:sldMk cId="1521414893" sldId="279"/>
            <ac:spMk id="2" creationId="{8637C7C2-D4A7-50C5-3118-3E473CE3B74F}"/>
          </ac:spMkLst>
        </pc:spChg>
        <pc:spChg chg="mod">
          <ac:chgData name="Sehee Han" userId="9542e3d1663cf9f0" providerId="LiveId" clId="{D1BB4DBC-3BB3-4CA6-822E-855205379304}" dt="2023-12-16T04:03:49.075" v="7651" actId="20577"/>
          <ac:spMkLst>
            <pc:docMk/>
            <pc:sldMk cId="1521414893" sldId="279"/>
            <ac:spMk id="3" creationId="{1AD94F2C-024A-3A7A-6503-7438E6CD5D57}"/>
          </ac:spMkLst>
        </pc:spChg>
        <pc:spChg chg="add mod">
          <ac:chgData name="Sehee Han" userId="9542e3d1663cf9f0" providerId="LiveId" clId="{D1BB4DBC-3BB3-4CA6-822E-855205379304}" dt="2023-12-15T20:50:04.372" v="6222" actId="1076"/>
          <ac:spMkLst>
            <pc:docMk/>
            <pc:sldMk cId="1521414893" sldId="279"/>
            <ac:spMk id="5" creationId="{09B49AF7-1A57-5094-F2E0-28D9BFA36D69}"/>
          </ac:spMkLst>
        </pc:spChg>
      </pc:sldChg>
      <pc:sldChg chg="delSp modSp del mod delDesignElem">
        <pc:chgData name="Sehee Han" userId="9542e3d1663cf9f0" providerId="LiveId" clId="{D1BB4DBC-3BB3-4CA6-822E-855205379304}" dt="2023-12-15T18:03:12.308" v="1688" actId="47"/>
        <pc:sldMkLst>
          <pc:docMk/>
          <pc:sldMk cId="2115553690" sldId="293"/>
        </pc:sldMkLst>
        <pc:spChg chg="mod">
          <ac:chgData name="Sehee Han" userId="9542e3d1663cf9f0" providerId="LiveId" clId="{D1BB4DBC-3BB3-4CA6-822E-855205379304}" dt="2023-12-15T18:03:05.860" v="1687"/>
          <ac:spMkLst>
            <pc:docMk/>
            <pc:sldMk cId="2115553690" sldId="293"/>
            <ac:spMk id="3" creationId="{1AD94F2C-024A-3A7A-6503-7438E6CD5D57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2115553690" sldId="293"/>
            <ac:grpSpMk id="10" creationId="{1FD67D68-9B83-C338-8342-3348D8F22347}"/>
          </ac:grpSpMkLst>
        </pc:grpChg>
      </pc:sldChg>
      <pc:sldChg chg="addSp delSp modSp del mod ord delDesignElem">
        <pc:chgData name="Sehee Han" userId="9542e3d1663cf9f0" providerId="LiveId" clId="{D1BB4DBC-3BB3-4CA6-822E-855205379304}" dt="2023-12-15T20:37:26.545" v="5863" actId="47"/>
        <pc:sldMkLst>
          <pc:docMk/>
          <pc:sldMk cId="3413739226" sldId="294"/>
        </pc:sldMkLst>
        <pc:spChg chg="del mod">
          <ac:chgData name="Sehee Han" userId="9542e3d1663cf9f0" providerId="LiveId" clId="{D1BB4DBC-3BB3-4CA6-822E-855205379304}" dt="2023-12-14T14:05:10.775" v="1148" actId="478"/>
          <ac:spMkLst>
            <pc:docMk/>
            <pc:sldMk cId="3413739226" sldId="294"/>
            <ac:spMk id="2" creationId="{684EB0F7-37AE-FC8A-33C4-37923DC1C8FB}"/>
          </ac:spMkLst>
        </pc:spChg>
        <pc:spChg chg="add del mod">
          <ac:chgData name="Sehee Han" userId="9542e3d1663cf9f0" providerId="LiveId" clId="{D1BB4DBC-3BB3-4CA6-822E-855205379304}" dt="2023-12-14T14:04:53.628" v="1143"/>
          <ac:spMkLst>
            <pc:docMk/>
            <pc:sldMk cId="3413739226" sldId="294"/>
            <ac:spMk id="3" creationId="{BF9D02C8-BFBA-5692-1D14-19B2CC123365}"/>
          </ac:spMkLst>
        </pc:spChg>
        <pc:spChg chg="mod">
          <ac:chgData name="Sehee Han" userId="9542e3d1663cf9f0" providerId="LiveId" clId="{D1BB4DBC-3BB3-4CA6-822E-855205379304}" dt="2023-12-15T20:34:24.896" v="5764" actId="21"/>
          <ac:spMkLst>
            <pc:docMk/>
            <pc:sldMk cId="3413739226" sldId="294"/>
            <ac:spMk id="4" creationId="{5022A34A-1274-7C30-51F6-7506C7AA487A}"/>
          </ac:spMkLst>
        </pc:spChg>
        <pc:spChg chg="add del mod">
          <ac:chgData name="Sehee Han" userId="9542e3d1663cf9f0" providerId="LiveId" clId="{D1BB4DBC-3BB3-4CA6-822E-855205379304}" dt="2023-12-14T14:04:53.628" v="1143"/>
          <ac:spMkLst>
            <pc:docMk/>
            <pc:sldMk cId="3413739226" sldId="294"/>
            <ac:spMk id="5" creationId="{9865F89F-DE47-C7ED-6964-64A25C10122F}"/>
          </ac:spMkLst>
        </pc:spChg>
        <pc:spChg chg="mod">
          <ac:chgData name="Sehee Han" userId="9542e3d1663cf9f0" providerId="LiveId" clId="{D1BB4DBC-3BB3-4CA6-822E-855205379304}" dt="2023-12-14T14:05:32.301" v="1150" actId="14100"/>
          <ac:spMkLst>
            <pc:docMk/>
            <pc:sldMk cId="3413739226" sldId="294"/>
            <ac:spMk id="6" creationId="{B31ADAC9-8456-D924-CB8E-C7E15DE11947}"/>
          </ac:spMkLst>
        </pc:spChg>
        <pc:spChg chg="add mod">
          <ac:chgData name="Sehee Han" userId="9542e3d1663cf9f0" providerId="LiveId" clId="{D1BB4DBC-3BB3-4CA6-822E-855205379304}" dt="2023-12-14T14:05:02.128" v="1147"/>
          <ac:spMkLst>
            <pc:docMk/>
            <pc:sldMk cId="3413739226" sldId="294"/>
            <ac:spMk id="7" creationId="{8DDBA7EE-51F5-2B0E-47AC-18C18D3B546D}"/>
          </ac:spMkLst>
        </pc:spChg>
        <pc:spChg chg="add del mod">
          <ac:chgData name="Sehee Han" userId="9542e3d1663cf9f0" providerId="LiveId" clId="{D1BB4DBC-3BB3-4CA6-822E-855205379304}" dt="2023-12-15T19:21:15.067" v="3437" actId="478"/>
          <ac:spMkLst>
            <pc:docMk/>
            <pc:sldMk cId="3413739226" sldId="294"/>
            <ac:spMk id="8" creationId="{08CB8120-37AC-0CD9-5603-22A684DE84FD}"/>
          </ac:spMkLst>
        </pc:spChg>
        <pc:spChg chg="add mod">
          <ac:chgData name="Sehee Han" userId="9542e3d1663cf9f0" providerId="LiveId" clId="{D1BB4DBC-3BB3-4CA6-822E-855205379304}" dt="2023-12-15T19:21:15.392" v="3438"/>
          <ac:spMkLst>
            <pc:docMk/>
            <pc:sldMk cId="3413739226" sldId="294"/>
            <ac:spMk id="9" creationId="{4608A11A-2006-37B9-0C91-876EC92D244F}"/>
          </ac:spMkLst>
        </pc:spChg>
        <pc:spChg chg="add del mod">
          <ac:chgData name="Sehee Han" userId="9542e3d1663cf9f0" providerId="LiveId" clId="{D1BB4DBC-3BB3-4CA6-822E-855205379304}" dt="2023-12-15T20:34:19.834" v="5762" actId="478"/>
          <ac:spMkLst>
            <pc:docMk/>
            <pc:sldMk cId="3413739226" sldId="294"/>
            <ac:spMk id="13" creationId="{7E904E96-A984-FC94-6BFC-C09DA4128DE1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3413739226" sldId="294"/>
            <ac:grpSpMk id="10" creationId="{1FD67D68-9B83-C338-8342-3348D8F22347}"/>
          </ac:grpSpMkLst>
        </pc:grpChg>
        <pc:picChg chg="del">
          <ac:chgData name="Sehee Han" userId="9542e3d1663cf9f0" providerId="LiveId" clId="{D1BB4DBC-3BB3-4CA6-822E-855205379304}" dt="2023-12-15T20:30:33.932" v="5711" actId="21"/>
          <ac:picMkLst>
            <pc:docMk/>
            <pc:sldMk cId="3413739226" sldId="294"/>
            <ac:picMk id="1026" creationId="{6261284D-C2A0-1F53-EC54-DC52E3807896}"/>
          </ac:picMkLst>
        </pc:picChg>
      </pc:sldChg>
      <pc:sldChg chg="addSp delSp modSp mod ord delDesignElem">
        <pc:chgData name="Sehee Han" userId="9542e3d1663cf9f0" providerId="LiveId" clId="{D1BB4DBC-3BB3-4CA6-822E-855205379304}" dt="2023-12-15T20:39:57.737" v="5885"/>
        <pc:sldMkLst>
          <pc:docMk/>
          <pc:sldMk cId="1374951352" sldId="298"/>
        </pc:sldMkLst>
        <pc:spChg chg="mod">
          <ac:chgData name="Sehee Han" userId="9542e3d1663cf9f0" providerId="LiveId" clId="{D1BB4DBC-3BB3-4CA6-822E-855205379304}" dt="2023-12-15T20:37:20.240" v="5862" actId="20577"/>
          <ac:spMkLst>
            <pc:docMk/>
            <pc:sldMk cId="1374951352" sldId="298"/>
            <ac:spMk id="3" creationId="{1AD94F2C-024A-3A7A-6503-7438E6CD5D57}"/>
          </ac:spMkLst>
        </pc:spChg>
        <pc:spChg chg="add del mod">
          <ac:chgData name="Sehee Han" userId="9542e3d1663cf9f0" providerId="LiveId" clId="{D1BB4DBC-3BB3-4CA6-822E-855205379304}" dt="2023-12-14T14:04:36.384" v="1124" actId="478"/>
          <ac:spMkLst>
            <pc:docMk/>
            <pc:sldMk cId="1374951352" sldId="298"/>
            <ac:spMk id="4" creationId="{A4FF1395-D86C-52C0-4381-0E0EBD1993AF}"/>
          </ac:spMkLst>
        </pc:spChg>
        <pc:spChg chg="del mod">
          <ac:chgData name="Sehee Han" userId="9542e3d1663cf9f0" providerId="LiveId" clId="{D1BB4DBC-3BB3-4CA6-822E-855205379304}" dt="2023-12-14T14:04:32.925" v="1121" actId="478"/>
          <ac:spMkLst>
            <pc:docMk/>
            <pc:sldMk cId="1374951352" sldId="298"/>
            <ac:spMk id="5" creationId="{8DCFC441-1B28-7548-4CDD-F914812ECBB6}"/>
          </ac:spMkLst>
        </pc:spChg>
        <pc:spChg chg="add del mod">
          <ac:chgData name="Sehee Han" userId="9542e3d1663cf9f0" providerId="LiveId" clId="{D1BB4DBC-3BB3-4CA6-822E-855205379304}" dt="2023-12-14T14:04:34.756" v="1123"/>
          <ac:spMkLst>
            <pc:docMk/>
            <pc:sldMk cId="1374951352" sldId="298"/>
            <ac:spMk id="6" creationId="{281F1320-9D80-1491-8F81-EC7D05A48643}"/>
          </ac:spMkLst>
        </pc:spChg>
        <pc:spChg chg="add del mod">
          <ac:chgData name="Sehee Han" userId="9542e3d1663cf9f0" providerId="LiveId" clId="{D1BB4DBC-3BB3-4CA6-822E-855205379304}" dt="2023-12-14T14:04:34.756" v="1123"/>
          <ac:spMkLst>
            <pc:docMk/>
            <pc:sldMk cId="1374951352" sldId="298"/>
            <ac:spMk id="7" creationId="{E2F9EA20-E98F-6CC2-B59A-D1DE762488ED}"/>
          </ac:spMkLst>
        </pc:spChg>
        <pc:spChg chg="add mod">
          <ac:chgData name="Sehee Han" userId="9542e3d1663cf9f0" providerId="LiveId" clId="{D1BB4DBC-3BB3-4CA6-822E-855205379304}" dt="2023-12-15T20:39:57.737" v="5885"/>
          <ac:spMkLst>
            <pc:docMk/>
            <pc:sldMk cId="1374951352" sldId="298"/>
            <ac:spMk id="8" creationId="{62042DF5-7072-7B37-8B5E-47D64BA08F79}"/>
          </ac:spMkLst>
        </pc:spChg>
        <pc:spChg chg="add del mod">
          <ac:chgData name="Sehee Han" userId="9542e3d1663cf9f0" providerId="LiveId" clId="{D1BB4DBC-3BB3-4CA6-822E-855205379304}" dt="2023-12-15T19:21:08.143" v="3433" actId="478"/>
          <ac:spMkLst>
            <pc:docMk/>
            <pc:sldMk cId="1374951352" sldId="298"/>
            <ac:spMk id="9" creationId="{C50A2C77-F5B1-8C7F-380D-D469322AA8FE}"/>
          </ac:spMkLst>
        </pc:spChg>
        <pc:spChg chg="add mod">
          <ac:chgData name="Sehee Han" userId="9542e3d1663cf9f0" providerId="LiveId" clId="{D1BB4DBC-3BB3-4CA6-822E-855205379304}" dt="2023-12-15T19:21:12.225" v="3436" actId="1035"/>
          <ac:spMkLst>
            <pc:docMk/>
            <pc:sldMk cId="1374951352" sldId="298"/>
            <ac:spMk id="13" creationId="{FFE01D8C-A5D0-C833-0EB1-D671E6DE1CE3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1374951352" sldId="298"/>
            <ac:grpSpMk id="10" creationId="{1FD67D68-9B83-C338-8342-3348D8F22347}"/>
          </ac:grpSpMkLst>
        </pc:grpChg>
        <pc:picChg chg="add mod">
          <ac:chgData name="Sehee Han" userId="9542e3d1663cf9f0" providerId="LiveId" clId="{D1BB4DBC-3BB3-4CA6-822E-855205379304}" dt="2023-12-15T20:31:44.420" v="5758" actId="1036"/>
          <ac:picMkLst>
            <pc:docMk/>
            <pc:sldMk cId="1374951352" sldId="298"/>
            <ac:picMk id="14" creationId="{8DD652F7-1086-F013-669E-C88AFBFBAEC3}"/>
          </ac:picMkLst>
        </pc:picChg>
      </pc:sldChg>
      <pc:sldChg chg="addSp delSp modSp mod ord delDesignElem">
        <pc:chgData name="Sehee Han" userId="9542e3d1663cf9f0" providerId="LiveId" clId="{D1BB4DBC-3BB3-4CA6-822E-855205379304}" dt="2023-12-16T05:49:34.810" v="12474" actId="20577"/>
        <pc:sldMkLst>
          <pc:docMk/>
          <pc:sldMk cId="3974325540" sldId="299"/>
        </pc:sldMkLst>
        <pc:spChg chg="add mod">
          <ac:chgData name="Sehee Han" userId="9542e3d1663cf9f0" providerId="LiveId" clId="{D1BB4DBC-3BB3-4CA6-822E-855205379304}" dt="2023-12-15T19:21:01.825" v="3432" actId="207"/>
          <ac:spMkLst>
            <pc:docMk/>
            <pc:sldMk cId="3974325540" sldId="299"/>
            <ac:spMk id="2" creationId="{7800E6D8-E3E6-1E0B-2A0C-F35A4DFB53F8}"/>
          </ac:spMkLst>
        </pc:spChg>
        <pc:spChg chg="mod">
          <ac:chgData name="Sehee Han" userId="9542e3d1663cf9f0" providerId="LiveId" clId="{D1BB4DBC-3BB3-4CA6-822E-855205379304}" dt="2023-12-16T05:49:34.810" v="12474" actId="20577"/>
          <ac:spMkLst>
            <pc:docMk/>
            <pc:sldMk cId="3974325540" sldId="299"/>
            <ac:spMk id="3" creationId="{1AD94F2C-024A-3A7A-6503-7438E6CD5D57}"/>
          </ac:spMkLst>
        </pc:spChg>
        <pc:spChg chg="mod">
          <ac:chgData name="Sehee Han" userId="9542e3d1663cf9f0" providerId="LiveId" clId="{D1BB4DBC-3BB3-4CA6-822E-855205379304}" dt="2023-12-15T20:40:07.403" v="5892" actId="6549"/>
          <ac:spMkLst>
            <pc:docMk/>
            <pc:sldMk cId="3974325540" sldId="299"/>
            <ac:spMk id="5" creationId="{8DCFC441-1B28-7548-4CDD-F914812ECBB6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3974325540" sldId="299"/>
            <ac:grpSpMk id="10" creationId="{1FD67D68-9B83-C338-8342-3348D8F22347}"/>
          </ac:grpSpMkLst>
        </pc:grpChg>
      </pc:sldChg>
      <pc:sldChg chg="addSp delSp modSp mod delDesignElem">
        <pc:chgData name="Sehee Han" userId="9542e3d1663cf9f0" providerId="LiveId" clId="{D1BB4DBC-3BB3-4CA6-822E-855205379304}" dt="2023-12-15T21:22:26.119" v="7259" actId="1038"/>
        <pc:sldMkLst>
          <pc:docMk/>
          <pc:sldMk cId="3380227603" sldId="300"/>
        </pc:sldMkLst>
        <pc:spChg chg="mod">
          <ac:chgData name="Sehee Han" userId="9542e3d1663cf9f0" providerId="LiveId" clId="{D1BB4DBC-3BB3-4CA6-822E-855205379304}" dt="2023-12-15T21:21:37.428" v="7195" actId="14100"/>
          <ac:spMkLst>
            <pc:docMk/>
            <pc:sldMk cId="3380227603" sldId="300"/>
            <ac:spMk id="3" creationId="{1AD94F2C-024A-3A7A-6503-7438E6CD5D57}"/>
          </ac:spMkLst>
        </pc:spChg>
        <pc:spChg chg="add del mod">
          <ac:chgData name="Sehee Han" userId="9542e3d1663cf9f0" providerId="LiveId" clId="{D1BB4DBC-3BB3-4CA6-822E-855205379304}" dt="2023-12-14T14:06:08.252" v="1162" actId="478"/>
          <ac:spMkLst>
            <pc:docMk/>
            <pc:sldMk cId="3380227603" sldId="300"/>
            <ac:spMk id="4" creationId="{8CE0C4F7-0872-A74B-CA5D-D0521D955E96}"/>
          </ac:spMkLst>
        </pc:spChg>
        <pc:spChg chg="add del mod">
          <ac:chgData name="Sehee Han" userId="9542e3d1663cf9f0" providerId="LiveId" clId="{D1BB4DBC-3BB3-4CA6-822E-855205379304}" dt="2023-12-14T14:06:16.723" v="1173" actId="478"/>
          <ac:spMkLst>
            <pc:docMk/>
            <pc:sldMk cId="3380227603" sldId="300"/>
            <ac:spMk id="5" creationId="{8DCFC441-1B28-7548-4CDD-F914812ECBB6}"/>
          </ac:spMkLst>
        </pc:spChg>
        <pc:spChg chg="add del mod">
          <ac:chgData name="Sehee Han" userId="9542e3d1663cf9f0" providerId="LiveId" clId="{D1BB4DBC-3BB3-4CA6-822E-855205379304}" dt="2023-12-14T14:06:07.627" v="1161"/>
          <ac:spMkLst>
            <pc:docMk/>
            <pc:sldMk cId="3380227603" sldId="300"/>
            <ac:spMk id="6" creationId="{59AEAE8E-BE04-CB68-E4AC-AC06AA474228}"/>
          </ac:spMkLst>
        </pc:spChg>
        <pc:spChg chg="add del mod">
          <ac:chgData name="Sehee Han" userId="9542e3d1663cf9f0" providerId="LiveId" clId="{D1BB4DBC-3BB3-4CA6-822E-855205379304}" dt="2023-12-14T14:06:07.627" v="1161"/>
          <ac:spMkLst>
            <pc:docMk/>
            <pc:sldMk cId="3380227603" sldId="300"/>
            <ac:spMk id="7" creationId="{1DE865DF-D351-2ACF-38E6-D0B56DCD42ED}"/>
          </ac:spMkLst>
        </pc:spChg>
        <pc:spChg chg="add mod">
          <ac:chgData name="Sehee Han" userId="9542e3d1663cf9f0" providerId="LiveId" clId="{D1BB4DBC-3BB3-4CA6-822E-855205379304}" dt="2023-12-15T19:28:09.923" v="3607"/>
          <ac:spMkLst>
            <pc:docMk/>
            <pc:sldMk cId="3380227603" sldId="300"/>
            <ac:spMk id="8" creationId="{9AB57159-C720-2016-25CE-3AC058F45DC1}"/>
          </ac:spMkLst>
        </pc:spChg>
        <pc:spChg chg="add del mod">
          <ac:chgData name="Sehee Han" userId="9542e3d1663cf9f0" providerId="LiveId" clId="{D1BB4DBC-3BB3-4CA6-822E-855205379304}" dt="2023-12-15T19:21:25.178" v="3442" actId="478"/>
          <ac:spMkLst>
            <pc:docMk/>
            <pc:sldMk cId="3380227603" sldId="300"/>
            <ac:spMk id="9" creationId="{29FC2AB3-4A7E-FE16-77F9-8302059C4313}"/>
          </ac:spMkLst>
        </pc:spChg>
        <pc:spChg chg="add del mod">
          <ac:chgData name="Sehee Han" userId="9542e3d1663cf9f0" providerId="LiveId" clId="{D1BB4DBC-3BB3-4CA6-822E-855205379304}" dt="2023-12-14T14:06:18.808" v="1174" actId="478"/>
          <ac:spMkLst>
            <pc:docMk/>
            <pc:sldMk cId="3380227603" sldId="300"/>
            <ac:spMk id="14" creationId="{116E358E-42D1-B0F5-8457-11F6ADF2797C}"/>
          </ac:spMkLst>
        </pc:spChg>
        <pc:spChg chg="add mod">
          <ac:chgData name="Sehee Han" userId="9542e3d1663cf9f0" providerId="LiveId" clId="{D1BB4DBC-3BB3-4CA6-822E-855205379304}" dt="2023-12-15T19:21:25.709" v="3443"/>
          <ac:spMkLst>
            <pc:docMk/>
            <pc:sldMk cId="3380227603" sldId="300"/>
            <ac:spMk id="17" creationId="{7661ED33-59F7-E102-2B8A-6063DC30CFD1}"/>
          </ac:spMkLst>
        </pc:spChg>
        <pc:spChg chg="add mod ord">
          <ac:chgData name="Sehee Han" userId="9542e3d1663cf9f0" providerId="LiveId" clId="{D1BB4DBC-3BB3-4CA6-822E-855205379304}" dt="2023-12-15T21:22:26.119" v="7259" actId="1038"/>
          <ac:spMkLst>
            <pc:docMk/>
            <pc:sldMk cId="3380227603" sldId="300"/>
            <ac:spMk id="18" creationId="{B07C3F96-F4FE-19FC-870D-03CBEA74AC9E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3380227603" sldId="300"/>
            <ac:grpSpMk id="10" creationId="{1FD67D68-9B83-C338-8342-3348D8F22347}"/>
          </ac:grpSpMkLst>
        </pc:grpChg>
        <pc:picChg chg="add mod">
          <ac:chgData name="Sehee Han" userId="9542e3d1663cf9f0" providerId="LiveId" clId="{D1BB4DBC-3BB3-4CA6-822E-855205379304}" dt="2023-12-15T21:22:26.119" v="7259" actId="1038"/>
          <ac:picMkLst>
            <pc:docMk/>
            <pc:sldMk cId="3380227603" sldId="300"/>
            <ac:picMk id="16" creationId="{DDA326E7-1696-9637-0EC0-C1C8B2D4D5DA}"/>
          </ac:picMkLst>
        </pc:picChg>
        <pc:picChg chg="add mod">
          <ac:chgData name="Sehee Han" userId="9542e3d1663cf9f0" providerId="LiveId" clId="{D1BB4DBC-3BB3-4CA6-822E-855205379304}" dt="2023-12-15T21:22:15.495" v="7231" actId="1035"/>
          <ac:picMkLst>
            <pc:docMk/>
            <pc:sldMk cId="3380227603" sldId="300"/>
            <ac:picMk id="19" creationId="{0B048845-3333-2D5D-20C2-31692D47EAB7}"/>
          </ac:picMkLst>
        </pc:picChg>
      </pc:sldChg>
      <pc:sldChg chg="delSp modSp del mod delDesignElem">
        <pc:chgData name="Sehee Han" userId="9542e3d1663cf9f0" providerId="LiveId" clId="{D1BB4DBC-3BB3-4CA6-822E-855205379304}" dt="2023-12-15T18:59:41.594" v="2703" actId="47"/>
        <pc:sldMkLst>
          <pc:docMk/>
          <pc:sldMk cId="3683475631" sldId="301"/>
        </pc:sldMkLst>
        <pc:spChg chg="mod">
          <ac:chgData name="Sehee Han" userId="9542e3d1663cf9f0" providerId="LiveId" clId="{D1BB4DBC-3BB3-4CA6-822E-855205379304}" dt="2023-12-14T14:09:53.132" v="1298" actId="1076"/>
          <ac:spMkLst>
            <pc:docMk/>
            <pc:sldMk cId="3683475631" sldId="301"/>
            <ac:spMk id="5" creationId="{8DCFC441-1B28-7548-4CDD-F914812ECBB6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3683475631" sldId="301"/>
            <ac:grpSpMk id="10" creationId="{1FD67D68-9B83-C338-8342-3348D8F22347}"/>
          </ac:grpSpMkLst>
        </pc:grpChg>
      </pc:sldChg>
      <pc:sldChg chg="addSp delSp modSp mod ord delDesignElem">
        <pc:chgData name="Sehee Han" userId="9542e3d1663cf9f0" providerId="LiveId" clId="{D1BB4DBC-3BB3-4CA6-822E-855205379304}" dt="2023-12-16T05:35:38.649" v="11757"/>
        <pc:sldMkLst>
          <pc:docMk/>
          <pc:sldMk cId="1470008197" sldId="302"/>
        </pc:sldMkLst>
        <pc:spChg chg="add del mod">
          <ac:chgData name="Sehee Han" userId="9542e3d1663cf9f0" providerId="LiveId" clId="{D1BB4DBC-3BB3-4CA6-822E-855205379304}" dt="2023-12-14T14:05:52.796" v="1155"/>
          <ac:spMkLst>
            <pc:docMk/>
            <pc:sldMk cId="1470008197" sldId="302"/>
            <ac:spMk id="2" creationId="{E06E9EB3-17A5-66DA-837E-4FDC745143B9}"/>
          </ac:spMkLst>
        </pc:spChg>
        <pc:spChg chg="mod">
          <ac:chgData name="Sehee Han" userId="9542e3d1663cf9f0" providerId="LiveId" clId="{D1BB4DBC-3BB3-4CA6-822E-855205379304}" dt="2023-12-16T05:35:38.649" v="11757"/>
          <ac:spMkLst>
            <pc:docMk/>
            <pc:sldMk cId="1470008197" sldId="302"/>
            <ac:spMk id="3" creationId="{1AD94F2C-024A-3A7A-6503-7438E6CD5D57}"/>
          </ac:spMkLst>
        </pc:spChg>
        <pc:spChg chg="add del mod">
          <ac:chgData name="Sehee Han" userId="9542e3d1663cf9f0" providerId="LiveId" clId="{D1BB4DBC-3BB3-4CA6-822E-855205379304}" dt="2023-12-14T14:05:52.796" v="1155"/>
          <ac:spMkLst>
            <pc:docMk/>
            <pc:sldMk cId="1470008197" sldId="302"/>
            <ac:spMk id="4" creationId="{24A2BBED-6161-DE1B-7593-4475F3EAD1C4}"/>
          </ac:spMkLst>
        </pc:spChg>
        <pc:spChg chg="del mod">
          <ac:chgData name="Sehee Han" userId="9542e3d1663cf9f0" providerId="LiveId" clId="{D1BB4DBC-3BB3-4CA6-822E-855205379304}" dt="2023-12-14T14:06:36.830" v="1196" actId="478"/>
          <ac:spMkLst>
            <pc:docMk/>
            <pc:sldMk cId="1470008197" sldId="302"/>
            <ac:spMk id="5" creationId="{8DCFC441-1B28-7548-4CDD-F914812ECBB6}"/>
          </ac:spMkLst>
        </pc:spChg>
        <pc:spChg chg="add mod">
          <ac:chgData name="Sehee Han" userId="9542e3d1663cf9f0" providerId="LiveId" clId="{D1BB4DBC-3BB3-4CA6-822E-855205379304}" dt="2023-12-15T21:15:41.639" v="7090"/>
          <ac:spMkLst>
            <pc:docMk/>
            <pc:sldMk cId="1470008197" sldId="302"/>
            <ac:spMk id="6" creationId="{59B0DF8D-B1DE-0210-27F1-BE92787FABF3}"/>
          </ac:spMkLst>
        </pc:spChg>
        <pc:spChg chg="add del mod">
          <ac:chgData name="Sehee Han" userId="9542e3d1663cf9f0" providerId="LiveId" clId="{D1BB4DBC-3BB3-4CA6-822E-855205379304}" dt="2023-12-15T19:21:47.909" v="3452" actId="478"/>
          <ac:spMkLst>
            <pc:docMk/>
            <pc:sldMk cId="1470008197" sldId="302"/>
            <ac:spMk id="7" creationId="{29AA2633-35FB-C089-D1CA-359E0A270E9B}"/>
          </ac:spMkLst>
        </pc:spChg>
        <pc:spChg chg="add del mod">
          <ac:chgData name="Sehee Han" userId="9542e3d1663cf9f0" providerId="LiveId" clId="{D1BB4DBC-3BB3-4CA6-822E-855205379304}" dt="2023-12-14T14:06:39.464" v="1197" actId="478"/>
          <ac:spMkLst>
            <pc:docMk/>
            <pc:sldMk cId="1470008197" sldId="302"/>
            <ac:spMk id="9" creationId="{6D3CFE9D-854B-1386-0D7F-73546621F889}"/>
          </ac:spMkLst>
        </pc:spChg>
        <pc:spChg chg="add mod">
          <ac:chgData name="Sehee Han" userId="9542e3d1663cf9f0" providerId="LiveId" clId="{D1BB4DBC-3BB3-4CA6-822E-855205379304}" dt="2023-12-15T19:21:48.209" v="3453"/>
          <ac:spMkLst>
            <pc:docMk/>
            <pc:sldMk cId="1470008197" sldId="302"/>
            <ac:spMk id="13" creationId="{133C8E43-5993-8CE9-D704-5DEE158FF981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1470008197" sldId="302"/>
            <ac:grpSpMk id="10" creationId="{1FD67D68-9B83-C338-8342-3348D8F22347}"/>
          </ac:grpSpMkLst>
        </pc:grpChg>
      </pc:sldChg>
      <pc:sldChg chg="addSp delSp modSp mod ord delDesignElem">
        <pc:chgData name="Sehee Han" userId="9542e3d1663cf9f0" providerId="LiveId" clId="{D1BB4DBC-3BB3-4CA6-822E-855205379304}" dt="2023-12-16T05:48:09.549" v="12465"/>
        <pc:sldMkLst>
          <pc:docMk/>
          <pc:sldMk cId="2765522710" sldId="303"/>
        </pc:sldMkLst>
        <pc:spChg chg="mod">
          <ac:chgData name="Sehee Han" userId="9542e3d1663cf9f0" providerId="LiveId" clId="{D1BB4DBC-3BB3-4CA6-822E-855205379304}" dt="2023-12-16T05:48:09.549" v="12465"/>
          <ac:spMkLst>
            <pc:docMk/>
            <pc:sldMk cId="2765522710" sldId="303"/>
            <ac:spMk id="3" creationId="{1AD94F2C-024A-3A7A-6503-7438E6CD5D57}"/>
          </ac:spMkLst>
        </pc:spChg>
        <pc:spChg chg="del mod">
          <ac:chgData name="Sehee Han" userId="9542e3d1663cf9f0" providerId="LiveId" clId="{D1BB4DBC-3BB3-4CA6-822E-855205379304}" dt="2023-12-14T14:06:55.028" v="1221" actId="478"/>
          <ac:spMkLst>
            <pc:docMk/>
            <pc:sldMk cId="2765522710" sldId="303"/>
            <ac:spMk id="5" creationId="{8DCFC441-1B28-7548-4CDD-F914812ECBB6}"/>
          </ac:spMkLst>
        </pc:spChg>
        <pc:spChg chg="add mod">
          <ac:chgData name="Sehee Han" userId="9542e3d1663cf9f0" providerId="LiveId" clId="{D1BB4DBC-3BB3-4CA6-822E-855205379304}" dt="2023-12-15T20:04:34.925" v="4426"/>
          <ac:spMkLst>
            <pc:docMk/>
            <pc:sldMk cId="2765522710" sldId="303"/>
            <ac:spMk id="6" creationId="{E2D61B69-72FF-9A31-E477-0162E6BFAC64}"/>
          </ac:spMkLst>
        </pc:spChg>
        <pc:spChg chg="add del mod">
          <ac:chgData name="Sehee Han" userId="9542e3d1663cf9f0" providerId="LiveId" clId="{D1BB4DBC-3BB3-4CA6-822E-855205379304}" dt="2023-12-15T19:21:18.392" v="3439" actId="478"/>
          <ac:spMkLst>
            <pc:docMk/>
            <pc:sldMk cId="2765522710" sldId="303"/>
            <ac:spMk id="7" creationId="{9D60A1FF-2F42-65B4-DA37-B5CDF9E4DD65}"/>
          </ac:spMkLst>
        </pc:spChg>
        <pc:spChg chg="add del mod">
          <ac:chgData name="Sehee Han" userId="9542e3d1663cf9f0" providerId="LiveId" clId="{D1BB4DBC-3BB3-4CA6-822E-855205379304}" dt="2023-12-14T14:06:59.608" v="1222" actId="478"/>
          <ac:spMkLst>
            <pc:docMk/>
            <pc:sldMk cId="2765522710" sldId="303"/>
            <ac:spMk id="9" creationId="{61087284-7F9C-822C-BEF1-6C1FEA6C6B65}"/>
          </ac:spMkLst>
        </pc:spChg>
        <pc:spChg chg="add del mod">
          <ac:chgData name="Sehee Han" userId="9542e3d1663cf9f0" providerId="LiveId" clId="{D1BB4DBC-3BB3-4CA6-822E-855205379304}" dt="2023-12-15T21:24:52.004" v="7309" actId="1037"/>
          <ac:spMkLst>
            <pc:docMk/>
            <pc:sldMk cId="2765522710" sldId="303"/>
            <ac:spMk id="14" creationId="{F1A72845-349C-1CF1-6188-117AC319C055}"/>
          </ac:spMkLst>
        </pc:spChg>
        <pc:spChg chg="add mod">
          <ac:chgData name="Sehee Han" userId="9542e3d1663cf9f0" providerId="LiveId" clId="{D1BB4DBC-3BB3-4CA6-822E-855205379304}" dt="2023-12-15T19:21:18.763" v="3440"/>
          <ac:spMkLst>
            <pc:docMk/>
            <pc:sldMk cId="2765522710" sldId="303"/>
            <ac:spMk id="18" creationId="{695099CA-7CF7-DCC3-9D3D-9EEA09AB745F}"/>
          </ac:spMkLst>
        </pc:spChg>
        <pc:spChg chg="add mod">
          <ac:chgData name="Sehee Han" userId="9542e3d1663cf9f0" providerId="LiveId" clId="{D1BB4DBC-3BB3-4CA6-822E-855205379304}" dt="2023-12-15T21:26:12.883" v="7312" actId="208"/>
          <ac:spMkLst>
            <pc:docMk/>
            <pc:sldMk cId="2765522710" sldId="303"/>
            <ac:spMk id="19" creationId="{E558C2E8-BCD0-FC71-C023-6CD2759ABFBB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2765522710" sldId="303"/>
            <ac:grpSpMk id="10" creationId="{1FD67D68-9B83-C338-8342-3348D8F22347}"/>
          </ac:grpSpMkLst>
        </pc:grpChg>
        <pc:picChg chg="add mod">
          <ac:chgData name="Sehee Han" userId="9542e3d1663cf9f0" providerId="LiveId" clId="{D1BB4DBC-3BB3-4CA6-822E-855205379304}" dt="2023-12-15T21:24:52.004" v="7309" actId="1037"/>
          <ac:picMkLst>
            <pc:docMk/>
            <pc:sldMk cId="2765522710" sldId="303"/>
            <ac:picMk id="4" creationId="{56FBBFC2-975B-9DF8-4B57-221444313A8B}"/>
          </ac:picMkLst>
        </pc:picChg>
        <pc:picChg chg="add del mod">
          <ac:chgData name="Sehee Han" userId="9542e3d1663cf9f0" providerId="LiveId" clId="{D1BB4DBC-3BB3-4CA6-822E-855205379304}" dt="2023-12-15T18:23:59.366" v="2342" actId="21"/>
          <ac:picMkLst>
            <pc:docMk/>
            <pc:sldMk cId="2765522710" sldId="303"/>
            <ac:picMk id="16" creationId="{20AFF3EC-78C8-906B-8D91-CD6F912E9C54}"/>
          </ac:picMkLst>
        </pc:picChg>
        <pc:picChg chg="add mod modCrop">
          <ac:chgData name="Sehee Han" userId="9542e3d1663cf9f0" providerId="LiveId" clId="{D1BB4DBC-3BB3-4CA6-822E-855205379304}" dt="2023-12-15T21:26:15.322" v="7314" actId="1076"/>
          <ac:picMkLst>
            <pc:docMk/>
            <pc:sldMk cId="2765522710" sldId="303"/>
            <ac:picMk id="17" creationId="{F5E13949-5CC1-7F22-6CEB-B0683415296A}"/>
          </ac:picMkLst>
        </pc:picChg>
      </pc:sldChg>
      <pc:sldChg chg="delSp modSp del delDesignElem">
        <pc:chgData name="Sehee Han" userId="9542e3d1663cf9f0" providerId="LiveId" clId="{D1BB4DBC-3BB3-4CA6-822E-855205379304}" dt="2023-12-15T19:01:00.472" v="2713" actId="47"/>
        <pc:sldMkLst>
          <pc:docMk/>
          <pc:sldMk cId="3807233560" sldId="304"/>
        </pc:sldMkLst>
        <pc:spChg chg="mod">
          <ac:chgData name="Sehee Han" userId="9542e3d1663cf9f0" providerId="LiveId" clId="{D1BB4DBC-3BB3-4CA6-822E-855205379304}" dt="2023-12-14T13:47:28.802" v="667"/>
          <ac:spMkLst>
            <pc:docMk/>
            <pc:sldMk cId="3807233560" sldId="304"/>
            <ac:spMk id="5" creationId="{8DCFC441-1B28-7548-4CDD-F914812ECBB6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3807233560" sldId="304"/>
            <ac:grpSpMk id="10" creationId="{1FD67D68-9B83-C338-8342-3348D8F22347}"/>
          </ac:grpSpMkLst>
        </pc:grpChg>
      </pc:sldChg>
      <pc:sldChg chg="delSp modSp del mod delDesignElem">
        <pc:chgData name="Sehee Han" userId="9542e3d1663cf9f0" providerId="LiveId" clId="{D1BB4DBC-3BB3-4CA6-822E-855205379304}" dt="2023-12-14T14:07:16.516" v="1225" actId="2696"/>
        <pc:sldMkLst>
          <pc:docMk/>
          <pc:sldMk cId="2202872660" sldId="305"/>
        </pc:sldMkLst>
        <pc:spChg chg="mod">
          <ac:chgData name="Sehee Han" userId="9542e3d1663cf9f0" providerId="LiveId" clId="{D1BB4DBC-3BB3-4CA6-822E-855205379304}" dt="2023-12-14T13:47:28.802" v="667"/>
          <ac:spMkLst>
            <pc:docMk/>
            <pc:sldMk cId="2202872660" sldId="305"/>
            <ac:spMk id="5" creationId="{8DCFC441-1B28-7548-4CDD-F914812ECBB6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2202872660" sldId="305"/>
            <ac:grpSpMk id="10" creationId="{1FD67D68-9B83-C338-8342-3348D8F22347}"/>
          </ac:grpSpMkLst>
        </pc:grpChg>
        <pc:picChg chg="del">
          <ac:chgData name="Sehee Han" userId="9542e3d1663cf9f0" providerId="LiveId" clId="{D1BB4DBC-3BB3-4CA6-822E-855205379304}" dt="2023-12-14T14:07:11.405" v="1223" actId="478"/>
          <ac:picMkLst>
            <pc:docMk/>
            <pc:sldMk cId="2202872660" sldId="305"/>
            <ac:picMk id="7" creationId="{B9011CED-E0B6-1BB4-57CF-433CD0B4E67A}"/>
          </ac:picMkLst>
        </pc:picChg>
        <pc:picChg chg="del">
          <ac:chgData name="Sehee Han" userId="9542e3d1663cf9f0" providerId="LiveId" clId="{D1BB4DBC-3BB3-4CA6-822E-855205379304}" dt="2023-12-14T14:07:12.129" v="1224" actId="478"/>
          <ac:picMkLst>
            <pc:docMk/>
            <pc:sldMk cId="2202872660" sldId="305"/>
            <ac:picMk id="9" creationId="{979BB5A0-894D-527A-752D-4E80000BAE01}"/>
          </ac:picMkLst>
        </pc:picChg>
      </pc:sldChg>
      <pc:sldChg chg="delSp del delDesignElem">
        <pc:chgData name="Sehee Han" userId="9542e3d1663cf9f0" providerId="LiveId" clId="{D1BB4DBC-3BB3-4CA6-822E-855205379304}" dt="2023-12-14T14:07:23.844" v="1226" actId="2696"/>
        <pc:sldMkLst>
          <pc:docMk/>
          <pc:sldMk cId="3437837258" sldId="306"/>
        </pc:sldMkLst>
        <pc:grpChg chg="del">
          <ac:chgData name="Sehee Han" userId="9542e3d1663cf9f0" providerId="LiveId" clId="{D1BB4DBC-3BB3-4CA6-822E-855205379304}" dt="2023-12-14T13:47:28.802" v="667"/>
          <ac:grpSpMkLst>
            <pc:docMk/>
            <pc:sldMk cId="3437837258" sldId="306"/>
            <ac:grpSpMk id="10" creationId="{1FD67D68-9B83-C338-8342-3348D8F22347}"/>
          </ac:grpSpMkLst>
        </pc:grpChg>
      </pc:sldChg>
      <pc:sldChg chg="delSp del mod delDesignElem">
        <pc:chgData name="Sehee Han" userId="9542e3d1663cf9f0" providerId="LiveId" clId="{D1BB4DBC-3BB3-4CA6-822E-855205379304}" dt="2023-12-15T19:00:55.597" v="2712" actId="47"/>
        <pc:sldMkLst>
          <pc:docMk/>
          <pc:sldMk cId="465029271" sldId="307"/>
        </pc:sldMkLst>
        <pc:grpChg chg="del">
          <ac:chgData name="Sehee Han" userId="9542e3d1663cf9f0" providerId="LiveId" clId="{D1BB4DBC-3BB3-4CA6-822E-855205379304}" dt="2023-12-14T13:47:28.802" v="667"/>
          <ac:grpSpMkLst>
            <pc:docMk/>
            <pc:sldMk cId="465029271" sldId="307"/>
            <ac:grpSpMk id="10" creationId="{1FD67D68-9B83-C338-8342-3348D8F22347}"/>
          </ac:grpSpMkLst>
        </pc:grpChg>
        <pc:picChg chg="del">
          <ac:chgData name="Sehee Han" userId="9542e3d1663cf9f0" providerId="LiveId" clId="{D1BB4DBC-3BB3-4CA6-822E-855205379304}" dt="2023-12-15T19:00:52.533" v="2711" actId="478"/>
          <ac:picMkLst>
            <pc:docMk/>
            <pc:sldMk cId="465029271" sldId="307"/>
            <ac:picMk id="6" creationId="{206AC300-49B2-E449-85AB-E9193F6A2B2D}"/>
          </ac:picMkLst>
        </pc:picChg>
      </pc:sldChg>
      <pc:sldChg chg="delSp del delDesignElem">
        <pc:chgData name="Sehee Han" userId="9542e3d1663cf9f0" providerId="LiveId" clId="{D1BB4DBC-3BB3-4CA6-822E-855205379304}" dt="2023-12-14T14:07:55.956" v="1247" actId="2696"/>
        <pc:sldMkLst>
          <pc:docMk/>
          <pc:sldMk cId="2970824344" sldId="308"/>
        </pc:sldMkLst>
        <pc:grpChg chg="del">
          <ac:chgData name="Sehee Han" userId="9542e3d1663cf9f0" providerId="LiveId" clId="{D1BB4DBC-3BB3-4CA6-822E-855205379304}" dt="2023-12-14T13:47:28.802" v="667"/>
          <ac:grpSpMkLst>
            <pc:docMk/>
            <pc:sldMk cId="2970824344" sldId="308"/>
            <ac:grpSpMk id="10" creationId="{1FD67D68-9B83-C338-8342-3348D8F22347}"/>
          </ac:grpSpMkLst>
        </pc:grpChg>
      </pc:sldChg>
      <pc:sldChg chg="addSp delSp modSp del mod delDesignElem">
        <pc:chgData name="Sehee Han" userId="9542e3d1663cf9f0" providerId="LiveId" clId="{D1BB4DBC-3BB3-4CA6-822E-855205379304}" dt="2023-12-15T19:58:03.662" v="4374" actId="47"/>
        <pc:sldMkLst>
          <pc:docMk/>
          <pc:sldMk cId="3241389870" sldId="309"/>
        </pc:sldMkLst>
        <pc:spChg chg="add mod">
          <ac:chgData name="Sehee Han" userId="9542e3d1663cf9f0" providerId="LiveId" clId="{D1BB4DBC-3BB3-4CA6-822E-855205379304}" dt="2023-12-14T14:08:33.208" v="1282" actId="20577"/>
          <ac:spMkLst>
            <pc:docMk/>
            <pc:sldMk cId="3241389870" sldId="309"/>
            <ac:spMk id="2" creationId="{ABBC023C-D359-5B24-5417-08F2D412D794}"/>
          </ac:spMkLst>
        </pc:spChg>
        <pc:spChg chg="mod">
          <ac:chgData name="Sehee Han" userId="9542e3d1663cf9f0" providerId="LiveId" clId="{D1BB4DBC-3BB3-4CA6-822E-855205379304}" dt="2023-12-14T14:08:19.564" v="1271" actId="14100"/>
          <ac:spMkLst>
            <pc:docMk/>
            <pc:sldMk cId="3241389870" sldId="309"/>
            <ac:spMk id="3" creationId="{1AD94F2C-024A-3A7A-6503-7438E6CD5D57}"/>
          </ac:spMkLst>
        </pc:spChg>
        <pc:spChg chg="add del mod">
          <ac:chgData name="Sehee Han" userId="9542e3d1663cf9f0" providerId="LiveId" clId="{D1BB4DBC-3BB3-4CA6-822E-855205379304}" dt="2023-12-15T19:21:36.149" v="3446" actId="478"/>
          <ac:spMkLst>
            <pc:docMk/>
            <pc:sldMk cId="3241389870" sldId="309"/>
            <ac:spMk id="5" creationId="{769A6E42-1C62-9C14-ECDD-831048663100}"/>
          </ac:spMkLst>
        </pc:spChg>
        <pc:spChg chg="add mod">
          <ac:chgData name="Sehee Han" userId="9542e3d1663cf9f0" providerId="LiveId" clId="{D1BB4DBC-3BB3-4CA6-822E-855205379304}" dt="2023-12-15T19:21:36.471" v="3447"/>
          <ac:spMkLst>
            <pc:docMk/>
            <pc:sldMk cId="3241389870" sldId="309"/>
            <ac:spMk id="6" creationId="{D6997BF7-9362-1356-3581-B06E0922ABBE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3241389870" sldId="309"/>
            <ac:grpSpMk id="10" creationId="{1FD67D68-9B83-C338-8342-3348D8F22347}"/>
          </ac:grpSpMkLst>
        </pc:grpChg>
        <pc:picChg chg="mod">
          <ac:chgData name="Sehee Han" userId="9542e3d1663cf9f0" providerId="LiveId" clId="{D1BB4DBC-3BB3-4CA6-822E-855205379304}" dt="2023-12-14T14:08:21.980" v="1272" actId="14100"/>
          <ac:picMkLst>
            <pc:docMk/>
            <pc:sldMk cId="3241389870" sldId="309"/>
            <ac:picMk id="4" creationId="{A0072BD5-F7F7-02C6-548C-2EE57C74F66F}"/>
          </ac:picMkLst>
        </pc:picChg>
      </pc:sldChg>
      <pc:sldChg chg="addSp delSp modSp mod delDesignElem">
        <pc:chgData name="Sehee Han" userId="9542e3d1663cf9f0" providerId="LiveId" clId="{D1BB4DBC-3BB3-4CA6-822E-855205379304}" dt="2023-12-16T05:31:32.053" v="11340" actId="1036"/>
        <pc:sldMkLst>
          <pc:docMk/>
          <pc:sldMk cId="836369756" sldId="310"/>
        </pc:sldMkLst>
        <pc:spChg chg="add mod">
          <ac:chgData name="Sehee Han" userId="9542e3d1663cf9f0" providerId="LiveId" clId="{D1BB4DBC-3BB3-4CA6-822E-855205379304}" dt="2023-12-16T05:20:48.490" v="11297" actId="20577"/>
          <ac:spMkLst>
            <pc:docMk/>
            <pc:sldMk cId="836369756" sldId="310"/>
            <ac:spMk id="2" creationId="{BEC1803C-1D3C-02DA-93F8-BA952AE126C6}"/>
          </ac:spMkLst>
        </pc:spChg>
        <pc:spChg chg="mod">
          <ac:chgData name="Sehee Han" userId="9542e3d1663cf9f0" providerId="LiveId" clId="{D1BB4DBC-3BB3-4CA6-822E-855205379304}" dt="2023-12-16T05:31:32.053" v="11340" actId="1036"/>
          <ac:spMkLst>
            <pc:docMk/>
            <pc:sldMk cId="836369756" sldId="310"/>
            <ac:spMk id="3" creationId="{1AD94F2C-024A-3A7A-6503-7438E6CD5D57}"/>
          </ac:spMkLst>
        </pc:spChg>
        <pc:spChg chg="add del mod">
          <ac:chgData name="Sehee Han" userId="9542e3d1663cf9f0" providerId="LiveId" clId="{D1BB4DBC-3BB3-4CA6-822E-855205379304}" dt="2023-12-15T19:21:52.271" v="3454" actId="478"/>
          <ac:spMkLst>
            <pc:docMk/>
            <pc:sldMk cId="836369756" sldId="310"/>
            <ac:spMk id="4" creationId="{48015DAD-29A5-92C4-A7F7-40984A71BB1E}"/>
          </ac:spMkLst>
        </pc:spChg>
        <pc:spChg chg="add del mod">
          <ac:chgData name="Sehee Han" userId="9542e3d1663cf9f0" providerId="LiveId" clId="{D1BB4DBC-3BB3-4CA6-822E-855205379304}" dt="2023-12-15T20:08:02.683" v="4522" actId="478"/>
          <ac:spMkLst>
            <pc:docMk/>
            <pc:sldMk cId="836369756" sldId="310"/>
            <ac:spMk id="6" creationId="{A3D68645-644F-5363-674D-FC997C1381AF}"/>
          </ac:spMkLst>
        </pc:spChg>
        <pc:spChg chg="add del">
          <ac:chgData name="Sehee Han" userId="9542e3d1663cf9f0" providerId="LiveId" clId="{D1BB4DBC-3BB3-4CA6-822E-855205379304}" dt="2023-12-15T17:51:28.718" v="1673"/>
          <ac:spMkLst>
            <pc:docMk/>
            <pc:sldMk cId="836369756" sldId="310"/>
            <ac:spMk id="7" creationId="{69695090-0DCF-C4DE-8FDF-5DB4BFCDC07D}"/>
          </ac:spMkLst>
        </pc:spChg>
        <pc:spChg chg="add mod">
          <ac:chgData name="Sehee Han" userId="9542e3d1663cf9f0" providerId="LiveId" clId="{D1BB4DBC-3BB3-4CA6-822E-855205379304}" dt="2023-12-15T19:21:52.617" v="3455"/>
          <ac:spMkLst>
            <pc:docMk/>
            <pc:sldMk cId="836369756" sldId="310"/>
            <ac:spMk id="8" creationId="{C601B5EF-499C-64FD-1847-B88ACB61D3AB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836369756" sldId="310"/>
            <ac:grpSpMk id="10" creationId="{1FD67D68-9B83-C338-8342-3348D8F22347}"/>
          </ac:grpSpMkLst>
        </pc:grpChg>
      </pc:sldChg>
      <pc:sldChg chg="addSp delSp modSp mod delDesignElem">
        <pc:chgData name="Sehee Han" userId="9542e3d1663cf9f0" providerId="LiveId" clId="{D1BB4DBC-3BB3-4CA6-822E-855205379304}" dt="2023-12-16T05:59:25.429" v="12586" actId="1076"/>
        <pc:sldMkLst>
          <pc:docMk/>
          <pc:sldMk cId="1744753195" sldId="311"/>
        </pc:sldMkLst>
        <pc:spChg chg="add mod">
          <ac:chgData name="Sehee Han" userId="9542e3d1663cf9f0" providerId="LiveId" clId="{D1BB4DBC-3BB3-4CA6-822E-855205379304}" dt="2023-12-16T05:38:01.972" v="11815" actId="20577"/>
          <ac:spMkLst>
            <pc:docMk/>
            <pc:sldMk cId="1744753195" sldId="311"/>
            <ac:spMk id="2" creationId="{EF5111F8-A247-4993-556D-8C50E99AA121}"/>
          </ac:spMkLst>
        </pc:spChg>
        <pc:spChg chg="mod">
          <ac:chgData name="Sehee Han" userId="9542e3d1663cf9f0" providerId="LiveId" clId="{D1BB4DBC-3BB3-4CA6-822E-855205379304}" dt="2023-12-16T04:48:16.139" v="9429" actId="14100"/>
          <ac:spMkLst>
            <pc:docMk/>
            <pc:sldMk cId="1744753195" sldId="311"/>
            <ac:spMk id="3" creationId="{1AD94F2C-024A-3A7A-6503-7438E6CD5D57}"/>
          </ac:spMkLst>
        </pc:spChg>
        <pc:spChg chg="add del mod">
          <ac:chgData name="Sehee Han" userId="9542e3d1663cf9f0" providerId="LiveId" clId="{D1BB4DBC-3BB3-4CA6-822E-855205379304}" dt="2023-12-15T19:21:41.559" v="3448" actId="478"/>
          <ac:spMkLst>
            <pc:docMk/>
            <pc:sldMk cId="1744753195" sldId="311"/>
            <ac:spMk id="5" creationId="{E572BCCF-293C-31B6-2325-CB7F6230DBDA}"/>
          </ac:spMkLst>
        </pc:spChg>
        <pc:spChg chg="add mod">
          <ac:chgData name="Sehee Han" userId="9542e3d1663cf9f0" providerId="LiveId" clId="{D1BB4DBC-3BB3-4CA6-822E-855205379304}" dt="2023-12-15T19:21:41.914" v="3449"/>
          <ac:spMkLst>
            <pc:docMk/>
            <pc:sldMk cId="1744753195" sldId="311"/>
            <ac:spMk id="14" creationId="{5A25678C-3AE4-A971-DF9C-FDAA4FE3DAAD}"/>
          </ac:spMkLst>
        </pc:spChg>
        <pc:spChg chg="add del">
          <ac:chgData name="Sehee Han" userId="9542e3d1663cf9f0" providerId="LiveId" clId="{D1BB4DBC-3BB3-4CA6-822E-855205379304}" dt="2023-12-16T04:38:53.953" v="8940" actId="478"/>
          <ac:spMkLst>
            <pc:docMk/>
            <pc:sldMk cId="1744753195" sldId="311"/>
            <ac:spMk id="22" creationId="{64269132-3AD6-27F0-6183-3F9E5CF59F4B}"/>
          </ac:spMkLst>
        </pc:spChg>
        <pc:spChg chg="add mod">
          <ac:chgData name="Sehee Han" userId="9542e3d1663cf9f0" providerId="LiveId" clId="{D1BB4DBC-3BB3-4CA6-822E-855205379304}" dt="2023-12-16T04:50:47.121" v="9604"/>
          <ac:spMkLst>
            <pc:docMk/>
            <pc:sldMk cId="1744753195" sldId="311"/>
            <ac:spMk id="23" creationId="{FA5F752A-CA45-9F65-E27E-D6E135EF699B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1744753195" sldId="311"/>
            <ac:grpSpMk id="10" creationId="{1FD67D68-9B83-C338-8342-3348D8F22347}"/>
          </ac:grpSpMkLst>
        </pc:grpChg>
        <pc:picChg chg="del mod">
          <ac:chgData name="Sehee Han" userId="9542e3d1663cf9f0" providerId="LiveId" clId="{D1BB4DBC-3BB3-4CA6-822E-855205379304}" dt="2023-12-15T12:57:06.903" v="1412" actId="478"/>
          <ac:picMkLst>
            <pc:docMk/>
            <pc:sldMk cId="1744753195" sldId="311"/>
            <ac:picMk id="4" creationId="{A0072BD5-F7F7-02C6-548C-2EE57C74F66F}"/>
          </ac:picMkLst>
        </pc:picChg>
        <pc:picChg chg="add del mod modCrop">
          <ac:chgData name="Sehee Han" userId="9542e3d1663cf9f0" providerId="LiveId" clId="{D1BB4DBC-3BB3-4CA6-822E-855205379304}" dt="2023-12-15T21:17:16.345" v="7141" actId="21"/>
          <ac:picMkLst>
            <pc:docMk/>
            <pc:sldMk cId="1744753195" sldId="311"/>
            <ac:picMk id="7" creationId="{5D804E8E-3C95-B13B-300F-CEB2894B3B75}"/>
          </ac:picMkLst>
        </pc:picChg>
        <pc:picChg chg="add del mod">
          <ac:chgData name="Sehee Han" userId="9542e3d1663cf9f0" providerId="LiveId" clId="{D1BB4DBC-3BB3-4CA6-822E-855205379304}" dt="2023-12-15T20:46:22.142" v="6199" actId="21"/>
          <ac:picMkLst>
            <pc:docMk/>
            <pc:sldMk cId="1744753195" sldId="311"/>
            <ac:picMk id="8" creationId="{4F9CA28A-91C5-2757-7361-0F2CD0443110}"/>
          </ac:picMkLst>
        </pc:picChg>
        <pc:picChg chg="add del">
          <ac:chgData name="Sehee Han" userId="9542e3d1663cf9f0" providerId="LiveId" clId="{D1BB4DBC-3BB3-4CA6-822E-855205379304}" dt="2023-12-15T20:46:11.109" v="6196" actId="21"/>
          <ac:picMkLst>
            <pc:docMk/>
            <pc:sldMk cId="1744753195" sldId="311"/>
            <ac:picMk id="13" creationId="{D9304E51-A3AE-56B9-4FD7-37C52C0BF1F9}"/>
          </ac:picMkLst>
        </pc:picChg>
        <pc:picChg chg="add del mod">
          <ac:chgData name="Sehee Han" userId="9542e3d1663cf9f0" providerId="LiveId" clId="{D1BB4DBC-3BB3-4CA6-822E-855205379304}" dt="2023-12-16T04:28:35.310" v="8206" actId="478"/>
          <ac:picMkLst>
            <pc:docMk/>
            <pc:sldMk cId="1744753195" sldId="311"/>
            <ac:picMk id="16" creationId="{4B0DA7E7-EE07-A17D-F31D-8A7843DD0D09}"/>
          </ac:picMkLst>
        </pc:picChg>
        <pc:picChg chg="add mod modCrop">
          <ac:chgData name="Sehee Han" userId="9542e3d1663cf9f0" providerId="LiveId" clId="{D1BB4DBC-3BB3-4CA6-822E-855205379304}" dt="2023-12-16T04:30:05.362" v="8247" actId="1038"/>
          <ac:picMkLst>
            <pc:docMk/>
            <pc:sldMk cId="1744753195" sldId="311"/>
            <ac:picMk id="18" creationId="{478FA576-6DDC-990A-6751-DAEE077B4643}"/>
          </ac:picMkLst>
        </pc:picChg>
        <pc:picChg chg="add mod modCrop">
          <ac:chgData name="Sehee Han" userId="9542e3d1663cf9f0" providerId="LiveId" clId="{D1BB4DBC-3BB3-4CA6-822E-855205379304}" dt="2023-12-16T04:30:05.362" v="8247" actId="1038"/>
          <ac:picMkLst>
            <pc:docMk/>
            <pc:sldMk cId="1744753195" sldId="311"/>
            <ac:picMk id="19" creationId="{59E7F77E-1204-167E-9257-590CBAAF800B}"/>
          </ac:picMkLst>
        </pc:picChg>
        <pc:picChg chg="add mod modCrop">
          <ac:chgData name="Sehee Han" userId="9542e3d1663cf9f0" providerId="LiveId" clId="{D1BB4DBC-3BB3-4CA6-822E-855205379304}" dt="2023-12-16T04:30:05.362" v="8247" actId="1038"/>
          <ac:picMkLst>
            <pc:docMk/>
            <pc:sldMk cId="1744753195" sldId="311"/>
            <ac:picMk id="20" creationId="{952B0B5E-3F00-4E2B-BDCE-8FC3F055FFCB}"/>
          </ac:picMkLst>
        </pc:picChg>
        <pc:picChg chg="add del mod">
          <ac:chgData name="Sehee Han" userId="9542e3d1663cf9f0" providerId="LiveId" clId="{D1BB4DBC-3BB3-4CA6-822E-855205379304}" dt="2023-12-15T12:58:15.208" v="1421" actId="478"/>
          <ac:picMkLst>
            <pc:docMk/>
            <pc:sldMk cId="1744753195" sldId="311"/>
            <ac:picMk id="1026" creationId="{3401520D-7CBC-B9BF-7274-A96EA0F72A42}"/>
          </ac:picMkLst>
        </pc:picChg>
        <pc:picChg chg="add mod">
          <ac:chgData name="Sehee Han" userId="9542e3d1663cf9f0" providerId="LiveId" clId="{D1BB4DBC-3BB3-4CA6-822E-855205379304}" dt="2023-12-16T05:59:25.429" v="12586" actId="1076"/>
          <ac:picMkLst>
            <pc:docMk/>
            <pc:sldMk cId="1744753195" sldId="311"/>
            <ac:picMk id="1026" creationId="{4CE86ACF-D000-9238-8BD8-9D66184D76DE}"/>
          </ac:picMkLst>
        </pc:picChg>
        <pc:picChg chg="add del mod">
          <ac:chgData name="Sehee Han" userId="9542e3d1663cf9f0" providerId="LiveId" clId="{D1BB4DBC-3BB3-4CA6-822E-855205379304}" dt="2023-12-16T05:59:12.575" v="12581" actId="478"/>
          <ac:picMkLst>
            <pc:docMk/>
            <pc:sldMk cId="1744753195" sldId="311"/>
            <ac:picMk id="1028" creationId="{C8A0AD3A-033B-73AD-1AA9-880936697A82}"/>
          </ac:picMkLst>
        </pc:picChg>
      </pc:sldChg>
      <pc:sldChg chg="addSp delSp modSp mod delDesignElem">
        <pc:chgData name="Sehee Han" userId="9542e3d1663cf9f0" providerId="LiveId" clId="{D1BB4DBC-3BB3-4CA6-822E-855205379304}" dt="2023-12-16T04:24:01.011" v="8169" actId="20577"/>
        <pc:sldMkLst>
          <pc:docMk/>
          <pc:sldMk cId="1960985183" sldId="312"/>
        </pc:sldMkLst>
        <pc:spChg chg="add del mod">
          <ac:chgData name="Sehee Han" userId="9542e3d1663cf9f0" providerId="LiveId" clId="{D1BB4DBC-3BB3-4CA6-822E-855205379304}" dt="2023-12-14T14:07:31.299" v="1228"/>
          <ac:spMkLst>
            <pc:docMk/>
            <pc:sldMk cId="1960985183" sldId="312"/>
            <ac:spMk id="2" creationId="{3CD8048B-765D-12FD-C557-4D70E3DD0502}"/>
          </ac:spMkLst>
        </pc:spChg>
        <pc:spChg chg="mod">
          <ac:chgData name="Sehee Han" userId="9542e3d1663cf9f0" providerId="LiveId" clId="{D1BB4DBC-3BB3-4CA6-822E-855205379304}" dt="2023-12-16T04:24:01.011" v="8169" actId="20577"/>
          <ac:spMkLst>
            <pc:docMk/>
            <pc:sldMk cId="1960985183" sldId="312"/>
            <ac:spMk id="3" creationId="{1AD94F2C-024A-3A7A-6503-7438E6CD5D57}"/>
          </ac:spMkLst>
        </pc:spChg>
        <pc:spChg chg="add del mod">
          <ac:chgData name="Sehee Han" userId="9542e3d1663cf9f0" providerId="LiveId" clId="{D1BB4DBC-3BB3-4CA6-822E-855205379304}" dt="2023-12-14T14:07:31.299" v="1228"/>
          <ac:spMkLst>
            <pc:docMk/>
            <pc:sldMk cId="1960985183" sldId="312"/>
            <ac:spMk id="4" creationId="{3D3DB88D-8124-B207-B9E2-F8C60045F645}"/>
          </ac:spMkLst>
        </pc:spChg>
        <pc:spChg chg="del mod">
          <ac:chgData name="Sehee Han" userId="9542e3d1663cf9f0" providerId="LiveId" clId="{D1BB4DBC-3BB3-4CA6-822E-855205379304}" dt="2023-12-14T14:07:34.061" v="1230" actId="478"/>
          <ac:spMkLst>
            <pc:docMk/>
            <pc:sldMk cId="1960985183" sldId="312"/>
            <ac:spMk id="5" creationId="{8DCFC441-1B28-7548-4CDD-F914812ECBB6}"/>
          </ac:spMkLst>
        </pc:spChg>
        <pc:spChg chg="add del mod">
          <ac:chgData name="Sehee Han" userId="9542e3d1663cf9f0" providerId="LiveId" clId="{D1BB4DBC-3BB3-4CA6-822E-855205379304}" dt="2023-12-14T14:07:35.242" v="1231" actId="478"/>
          <ac:spMkLst>
            <pc:docMk/>
            <pc:sldMk cId="1960985183" sldId="312"/>
            <ac:spMk id="8" creationId="{C6113D2B-333E-C0E4-44E1-58442630E987}"/>
          </ac:spMkLst>
        </pc:spChg>
        <pc:spChg chg="add mod">
          <ac:chgData name="Sehee Han" userId="9542e3d1663cf9f0" providerId="LiveId" clId="{D1BB4DBC-3BB3-4CA6-822E-855205379304}" dt="2023-12-15T19:29:22.552" v="3647" actId="20577"/>
          <ac:spMkLst>
            <pc:docMk/>
            <pc:sldMk cId="1960985183" sldId="312"/>
            <ac:spMk id="9" creationId="{54369EC6-6AA1-B22F-FC82-E3EF2D7CC2AC}"/>
          </ac:spMkLst>
        </pc:spChg>
        <pc:spChg chg="add del mod">
          <ac:chgData name="Sehee Han" userId="9542e3d1663cf9f0" providerId="LiveId" clId="{D1BB4DBC-3BB3-4CA6-822E-855205379304}" dt="2023-12-15T19:21:28.490" v="3444" actId="478"/>
          <ac:spMkLst>
            <pc:docMk/>
            <pc:sldMk cId="1960985183" sldId="312"/>
            <ac:spMk id="13" creationId="{74E0587C-4DE6-6600-7819-16BCDC71BCC8}"/>
          </ac:spMkLst>
        </pc:spChg>
        <pc:spChg chg="add mod">
          <ac:chgData name="Sehee Han" userId="9542e3d1663cf9f0" providerId="LiveId" clId="{D1BB4DBC-3BB3-4CA6-822E-855205379304}" dt="2023-12-15T19:21:28.870" v="3445"/>
          <ac:spMkLst>
            <pc:docMk/>
            <pc:sldMk cId="1960985183" sldId="312"/>
            <ac:spMk id="14" creationId="{D665E490-336A-AA9A-96B2-EC344D79D584}"/>
          </ac:spMkLst>
        </pc:spChg>
        <pc:spChg chg="add del">
          <ac:chgData name="Sehee Han" userId="9542e3d1663cf9f0" providerId="LiveId" clId="{D1BB4DBC-3BB3-4CA6-822E-855205379304}" dt="2023-12-15T19:28:48.314" v="3614" actId="22"/>
          <ac:spMkLst>
            <pc:docMk/>
            <pc:sldMk cId="1960985183" sldId="312"/>
            <ac:spMk id="16" creationId="{31866070-78D6-6557-F87D-85F04F58AF00}"/>
          </ac:spMkLst>
        </pc:spChg>
        <pc:grpChg chg="del">
          <ac:chgData name="Sehee Han" userId="9542e3d1663cf9f0" providerId="LiveId" clId="{D1BB4DBC-3BB3-4CA6-822E-855205379304}" dt="2023-12-14T13:47:28.802" v="667"/>
          <ac:grpSpMkLst>
            <pc:docMk/>
            <pc:sldMk cId="1960985183" sldId="312"/>
            <ac:grpSpMk id="10" creationId="{1FD67D68-9B83-C338-8342-3348D8F22347}"/>
          </ac:grpSpMkLst>
        </pc:grpChg>
        <pc:picChg chg="del mod">
          <ac:chgData name="Sehee Han" userId="9542e3d1663cf9f0" providerId="LiveId" clId="{D1BB4DBC-3BB3-4CA6-822E-855205379304}" dt="2023-12-15T19:37:24.028" v="3759" actId="478"/>
          <ac:picMkLst>
            <pc:docMk/>
            <pc:sldMk cId="1960985183" sldId="312"/>
            <ac:picMk id="7" creationId="{D2FA081E-E7B1-E9F7-6B50-1DE7CD7B8514}"/>
          </ac:picMkLst>
        </pc:picChg>
        <pc:picChg chg="add mod">
          <ac:chgData name="Sehee Han" userId="9542e3d1663cf9f0" providerId="LiveId" clId="{D1BB4DBC-3BB3-4CA6-822E-855205379304}" dt="2023-12-16T04:23:02.968" v="8148" actId="1076"/>
          <ac:picMkLst>
            <pc:docMk/>
            <pc:sldMk cId="1960985183" sldId="312"/>
            <ac:picMk id="18" creationId="{0940DF76-7494-4113-0F0B-DC0E57F76FD9}"/>
          </ac:picMkLst>
        </pc:picChg>
        <pc:cxnChg chg="add mod">
          <ac:chgData name="Sehee Han" userId="9542e3d1663cf9f0" providerId="LiveId" clId="{D1BB4DBC-3BB3-4CA6-822E-855205379304}" dt="2023-12-16T04:23:40.144" v="8155" actId="1037"/>
          <ac:cxnSpMkLst>
            <pc:docMk/>
            <pc:sldMk cId="1960985183" sldId="312"/>
            <ac:cxnSpMk id="20" creationId="{6C22E972-FF46-8DAA-C5C6-1FC8D2B65293}"/>
          </ac:cxnSpMkLst>
        </pc:cxnChg>
      </pc:sldChg>
      <pc:sldChg chg="addSp delSp modSp add mod ord">
        <pc:chgData name="Sehee Han" userId="9542e3d1663cf9f0" providerId="LiveId" clId="{D1BB4DBC-3BB3-4CA6-822E-855205379304}" dt="2023-12-16T04:46:42.040" v="9415"/>
        <pc:sldMkLst>
          <pc:docMk/>
          <pc:sldMk cId="2398719409" sldId="313"/>
        </pc:sldMkLst>
        <pc:spChg chg="mod">
          <ac:chgData name="Sehee Han" userId="9542e3d1663cf9f0" providerId="LiveId" clId="{D1BB4DBC-3BB3-4CA6-822E-855205379304}" dt="2023-12-15T20:45:58.759" v="6195" actId="20577"/>
          <ac:spMkLst>
            <pc:docMk/>
            <pc:sldMk cId="2398719409" sldId="313"/>
            <ac:spMk id="2" creationId="{EF5111F8-A247-4993-556D-8C50E99AA121}"/>
          </ac:spMkLst>
        </pc:spChg>
        <pc:spChg chg="mod">
          <ac:chgData name="Sehee Han" userId="9542e3d1663cf9f0" providerId="LiveId" clId="{D1BB4DBC-3BB3-4CA6-822E-855205379304}" dt="2023-12-16T04:46:42.040" v="9415"/>
          <ac:spMkLst>
            <pc:docMk/>
            <pc:sldMk cId="2398719409" sldId="313"/>
            <ac:spMk id="3" creationId="{1AD94F2C-024A-3A7A-6503-7438E6CD5D57}"/>
          </ac:spMkLst>
        </pc:spChg>
        <pc:spChg chg="add mod">
          <ac:chgData name="Sehee Han" userId="9542e3d1663cf9f0" providerId="LiveId" clId="{D1BB4DBC-3BB3-4CA6-822E-855205379304}" dt="2023-12-15T19:21:44.931" v="3451"/>
          <ac:spMkLst>
            <pc:docMk/>
            <pc:sldMk cId="2398719409" sldId="313"/>
            <ac:spMk id="4" creationId="{3388BB6D-533C-03DA-CDFA-8629A9A98B87}"/>
          </ac:spMkLst>
        </pc:spChg>
        <pc:spChg chg="del">
          <ac:chgData name="Sehee Han" userId="9542e3d1663cf9f0" providerId="LiveId" clId="{D1BB4DBC-3BB3-4CA6-822E-855205379304}" dt="2023-12-15T19:21:44.640" v="3450" actId="478"/>
          <ac:spMkLst>
            <pc:docMk/>
            <pc:sldMk cId="2398719409" sldId="313"/>
            <ac:spMk id="5" creationId="{E572BCCF-293C-31B6-2325-CB7F6230DBDA}"/>
          </ac:spMkLst>
        </pc:spChg>
        <pc:picChg chg="add del mod">
          <ac:chgData name="Sehee Han" userId="9542e3d1663cf9f0" providerId="LiveId" clId="{D1BB4DBC-3BB3-4CA6-822E-855205379304}" dt="2023-12-16T03:51:35.650" v="7339" actId="478"/>
          <ac:picMkLst>
            <pc:docMk/>
            <pc:sldMk cId="2398719409" sldId="313"/>
            <ac:picMk id="6" creationId="{611A6751-0804-F276-EC6E-480BBBF821AA}"/>
          </ac:picMkLst>
        </pc:picChg>
        <pc:picChg chg="del">
          <ac:chgData name="Sehee Han" userId="9542e3d1663cf9f0" providerId="LiveId" clId="{D1BB4DBC-3BB3-4CA6-822E-855205379304}" dt="2023-12-15T17:04:56.749" v="1553" actId="478"/>
          <ac:picMkLst>
            <pc:docMk/>
            <pc:sldMk cId="2398719409" sldId="313"/>
            <ac:picMk id="7" creationId="{5D804E8E-3C95-B13B-300F-CEB2894B3B75}"/>
          </ac:picMkLst>
        </pc:picChg>
        <pc:picChg chg="del">
          <ac:chgData name="Sehee Han" userId="9542e3d1663cf9f0" providerId="LiveId" clId="{D1BB4DBC-3BB3-4CA6-822E-855205379304}" dt="2023-12-15T17:05:00.234" v="1555" actId="478"/>
          <ac:picMkLst>
            <pc:docMk/>
            <pc:sldMk cId="2398719409" sldId="313"/>
            <ac:picMk id="8" creationId="{4F9CA28A-91C5-2757-7361-0F2CD0443110}"/>
          </ac:picMkLst>
        </pc:picChg>
        <pc:picChg chg="add del mod">
          <ac:chgData name="Sehee Han" userId="9542e3d1663cf9f0" providerId="LiveId" clId="{D1BB4DBC-3BB3-4CA6-822E-855205379304}" dt="2023-12-16T04:44:10.769" v="9376" actId="478"/>
          <ac:picMkLst>
            <pc:docMk/>
            <pc:sldMk cId="2398719409" sldId="313"/>
            <ac:picMk id="9" creationId="{5CA615CE-1F0D-B802-1181-8543A7B52B6A}"/>
          </ac:picMkLst>
        </pc:picChg>
        <pc:picChg chg="add del mod">
          <ac:chgData name="Sehee Han" userId="9542e3d1663cf9f0" providerId="LiveId" clId="{D1BB4DBC-3BB3-4CA6-822E-855205379304}" dt="2023-12-16T03:51:33.364" v="7338" actId="478"/>
          <ac:picMkLst>
            <pc:docMk/>
            <pc:sldMk cId="2398719409" sldId="313"/>
            <ac:picMk id="10" creationId="{B7006EE7-859B-E50A-E3F5-64C11EAAEDFC}"/>
          </ac:picMkLst>
        </pc:picChg>
        <pc:picChg chg="del">
          <ac:chgData name="Sehee Han" userId="9542e3d1663cf9f0" providerId="LiveId" clId="{D1BB4DBC-3BB3-4CA6-822E-855205379304}" dt="2023-12-15T17:04:58.436" v="1554" actId="478"/>
          <ac:picMkLst>
            <pc:docMk/>
            <pc:sldMk cId="2398719409" sldId="313"/>
            <ac:picMk id="13" creationId="{D9304E51-A3AE-56B9-4FD7-37C52C0BF1F9}"/>
          </ac:picMkLst>
        </pc:picChg>
        <pc:picChg chg="add mod">
          <ac:chgData name="Sehee Han" userId="9542e3d1663cf9f0" providerId="LiveId" clId="{D1BB4DBC-3BB3-4CA6-822E-855205379304}" dt="2023-12-16T04:44:18.825" v="9379" actId="1076"/>
          <ac:picMkLst>
            <pc:docMk/>
            <pc:sldMk cId="2398719409" sldId="313"/>
            <ac:picMk id="3074" creationId="{079D1347-F724-3CA6-0A08-613E2A85C926}"/>
          </ac:picMkLst>
        </pc:picChg>
      </pc:sldChg>
      <pc:sldChg chg="addSp delSp modSp add mod">
        <pc:chgData name="Sehee Han" userId="9542e3d1663cf9f0" providerId="LiveId" clId="{D1BB4DBC-3BB3-4CA6-822E-855205379304}" dt="2023-12-16T04:25:22.709" v="8179" actId="113"/>
        <pc:sldMkLst>
          <pc:docMk/>
          <pc:sldMk cId="1842386404" sldId="314"/>
        </pc:sldMkLst>
        <pc:spChg chg="mod">
          <ac:chgData name="Sehee Han" userId="9542e3d1663cf9f0" providerId="LiveId" clId="{D1BB4DBC-3BB3-4CA6-822E-855205379304}" dt="2023-12-16T04:25:22.709" v="8179" actId="113"/>
          <ac:spMkLst>
            <pc:docMk/>
            <pc:sldMk cId="1842386404" sldId="314"/>
            <ac:spMk id="3" creationId="{1AD94F2C-024A-3A7A-6503-7438E6CD5D57}"/>
          </ac:spMkLst>
        </pc:spChg>
        <pc:spChg chg="add mod">
          <ac:chgData name="Sehee Han" userId="9542e3d1663cf9f0" providerId="LiveId" clId="{D1BB4DBC-3BB3-4CA6-822E-855205379304}" dt="2023-12-16T04:21:33.367" v="8112" actId="14100"/>
          <ac:spMkLst>
            <pc:docMk/>
            <pc:sldMk cId="1842386404" sldId="314"/>
            <ac:spMk id="5" creationId="{DB20F8D4-3DAD-A318-7515-CE236E6B672B}"/>
          </ac:spMkLst>
        </pc:spChg>
        <pc:spChg chg="add del mod">
          <ac:chgData name="Sehee Han" userId="9542e3d1663cf9f0" providerId="LiveId" clId="{D1BB4DBC-3BB3-4CA6-822E-855205379304}" dt="2023-12-16T04:24:35.560" v="8170" actId="478"/>
          <ac:spMkLst>
            <pc:docMk/>
            <pc:sldMk cId="1842386404" sldId="314"/>
            <ac:spMk id="8" creationId="{65D0E6F2-6B45-BE29-6383-3F3E341E0C2A}"/>
          </ac:spMkLst>
        </pc:spChg>
        <pc:spChg chg="mod">
          <ac:chgData name="Sehee Han" userId="9542e3d1663cf9f0" providerId="LiveId" clId="{D1BB4DBC-3BB3-4CA6-822E-855205379304}" dt="2023-12-15T19:54:57.751" v="4361"/>
          <ac:spMkLst>
            <pc:docMk/>
            <pc:sldMk cId="1842386404" sldId="314"/>
            <ac:spMk id="9" creationId="{54369EC6-6AA1-B22F-FC82-E3EF2D7CC2AC}"/>
          </ac:spMkLst>
        </pc:spChg>
        <pc:picChg chg="add del">
          <ac:chgData name="Sehee Han" userId="9542e3d1663cf9f0" providerId="LiveId" clId="{D1BB4DBC-3BB3-4CA6-822E-855205379304}" dt="2023-12-16T04:20:53.878" v="8105" actId="478"/>
          <ac:picMkLst>
            <pc:docMk/>
            <pc:sldMk cId="1842386404" sldId="314"/>
            <ac:picMk id="4" creationId="{22C4FEA9-45C8-7898-8BB3-17F214CC24ED}"/>
          </ac:picMkLst>
        </pc:picChg>
        <pc:picChg chg="add mod ord modCrop">
          <ac:chgData name="Sehee Han" userId="9542e3d1663cf9f0" providerId="LiveId" clId="{D1BB4DBC-3BB3-4CA6-822E-855205379304}" dt="2023-12-16T04:21:27.315" v="8111" actId="167"/>
          <ac:picMkLst>
            <pc:docMk/>
            <pc:sldMk cId="1842386404" sldId="314"/>
            <ac:picMk id="7" creationId="{1A512280-FCF9-4027-295B-DF10D59FD906}"/>
          </ac:picMkLst>
        </pc:picChg>
        <pc:cxnChg chg="add mod">
          <ac:chgData name="Sehee Han" userId="9542e3d1663cf9f0" providerId="LiveId" clId="{D1BB4DBC-3BB3-4CA6-822E-855205379304}" dt="2023-12-16T04:24:58.808" v="8177" actId="1076"/>
          <ac:cxnSpMkLst>
            <pc:docMk/>
            <pc:sldMk cId="1842386404" sldId="314"/>
            <ac:cxnSpMk id="10" creationId="{376EE978-E321-B860-AB73-669606ED4ADF}"/>
          </ac:cxnSpMkLst>
        </pc:cxnChg>
      </pc:sldChg>
      <pc:sldChg chg="add del">
        <pc:chgData name="Sehee Han" userId="9542e3d1663cf9f0" providerId="LiveId" clId="{D1BB4DBC-3BB3-4CA6-822E-855205379304}" dt="2023-12-15T19:22:27.094" v="3457" actId="47"/>
        <pc:sldMkLst>
          <pc:docMk/>
          <pc:sldMk cId="2917503812" sldId="314"/>
        </pc:sldMkLst>
      </pc:sldChg>
      <pc:sldChg chg="addSp delSp modSp add mod">
        <pc:chgData name="Sehee Han" userId="9542e3d1663cf9f0" providerId="LiveId" clId="{D1BB4DBC-3BB3-4CA6-822E-855205379304}" dt="2023-12-16T05:54:21.869" v="12580" actId="20577"/>
        <pc:sldMkLst>
          <pc:docMk/>
          <pc:sldMk cId="2591858802" sldId="315"/>
        </pc:sldMkLst>
        <pc:spChg chg="add mod">
          <ac:chgData name="Sehee Han" userId="9542e3d1663cf9f0" providerId="LiveId" clId="{D1BB4DBC-3BB3-4CA6-822E-855205379304}" dt="2023-12-16T05:42:32.305" v="12002" actId="1036"/>
          <ac:spMkLst>
            <pc:docMk/>
            <pc:sldMk cId="2591858802" sldId="315"/>
            <ac:spMk id="2" creationId="{7F4AD450-3E18-104F-ED93-5D67D367E8B2}"/>
          </ac:spMkLst>
        </pc:spChg>
        <pc:spChg chg="mod ord">
          <ac:chgData name="Sehee Han" userId="9542e3d1663cf9f0" providerId="LiveId" clId="{D1BB4DBC-3BB3-4CA6-822E-855205379304}" dt="2023-12-16T05:42:23.524" v="11994" actId="2711"/>
          <ac:spMkLst>
            <pc:docMk/>
            <pc:sldMk cId="2591858802" sldId="315"/>
            <ac:spMk id="3" creationId="{1AD94F2C-024A-3A7A-6503-7438E6CD5D57}"/>
          </ac:spMkLst>
        </pc:spChg>
        <pc:spChg chg="add mod">
          <ac:chgData name="Sehee Han" userId="9542e3d1663cf9f0" providerId="LiveId" clId="{D1BB4DBC-3BB3-4CA6-822E-855205379304}" dt="2023-12-16T05:42:32.305" v="12002" actId="1036"/>
          <ac:spMkLst>
            <pc:docMk/>
            <pc:sldMk cId="2591858802" sldId="315"/>
            <ac:spMk id="4" creationId="{D629FDC8-E0C3-4A79-0A70-CFA9BD1DC5B6}"/>
          </ac:spMkLst>
        </pc:spChg>
        <pc:spChg chg="add del mod">
          <ac:chgData name="Sehee Han" userId="9542e3d1663cf9f0" providerId="LiveId" clId="{D1BB4DBC-3BB3-4CA6-822E-855205379304}" dt="2023-12-16T04:11:57.279" v="7886" actId="478"/>
          <ac:spMkLst>
            <pc:docMk/>
            <pc:sldMk cId="2591858802" sldId="315"/>
            <ac:spMk id="5" creationId="{A40FB0D0-6607-84DB-D58F-5A6264989104}"/>
          </ac:spMkLst>
        </pc:spChg>
        <pc:spChg chg="add del mod">
          <ac:chgData name="Sehee Han" userId="9542e3d1663cf9f0" providerId="LiveId" clId="{D1BB4DBC-3BB3-4CA6-822E-855205379304}" dt="2023-12-16T04:07:42.521" v="7772"/>
          <ac:spMkLst>
            <pc:docMk/>
            <pc:sldMk cId="2591858802" sldId="315"/>
            <ac:spMk id="6" creationId="{2028AA1C-7F65-55D5-B9A8-30422DEBF77D}"/>
          </ac:spMkLst>
        </pc:spChg>
        <pc:spChg chg="add mod">
          <ac:chgData name="Sehee Han" userId="9542e3d1663cf9f0" providerId="LiveId" clId="{D1BB4DBC-3BB3-4CA6-822E-855205379304}" dt="2023-12-16T05:52:47.743" v="12518" actId="20577"/>
          <ac:spMkLst>
            <pc:docMk/>
            <pc:sldMk cId="2591858802" sldId="315"/>
            <ac:spMk id="6" creationId="{F3437F10-F911-F685-3513-2C70580A0E87}"/>
          </ac:spMkLst>
        </pc:spChg>
        <pc:spChg chg="add mod ord">
          <ac:chgData name="Sehee Han" userId="9542e3d1663cf9f0" providerId="LiveId" clId="{D1BB4DBC-3BB3-4CA6-822E-855205379304}" dt="2023-12-16T05:42:32.305" v="12002" actId="1036"/>
          <ac:spMkLst>
            <pc:docMk/>
            <pc:sldMk cId="2591858802" sldId="315"/>
            <ac:spMk id="7" creationId="{044DD2F9-CFC1-4F9D-4812-2CBB9C5B3246}"/>
          </ac:spMkLst>
        </pc:spChg>
        <pc:spChg chg="add del">
          <ac:chgData name="Sehee Han" userId="9542e3d1663cf9f0" providerId="LiveId" clId="{D1BB4DBC-3BB3-4CA6-822E-855205379304}" dt="2023-12-16T04:08:39.684" v="7805" actId="11529"/>
          <ac:spMkLst>
            <pc:docMk/>
            <pc:sldMk cId="2591858802" sldId="315"/>
            <ac:spMk id="9" creationId="{553DAE07-BC17-155B-253E-6EBFA586F605}"/>
          </ac:spMkLst>
        </pc:spChg>
        <pc:spChg chg="add mod ord">
          <ac:chgData name="Sehee Han" userId="9542e3d1663cf9f0" providerId="LiveId" clId="{D1BB4DBC-3BB3-4CA6-822E-855205379304}" dt="2023-12-16T05:42:32.305" v="12002" actId="1036"/>
          <ac:spMkLst>
            <pc:docMk/>
            <pc:sldMk cId="2591858802" sldId="315"/>
            <ac:spMk id="10" creationId="{E8C981EB-16B7-16B2-C348-731435D6C1BC}"/>
          </ac:spMkLst>
        </pc:spChg>
        <pc:spChg chg="add mod">
          <ac:chgData name="Sehee Han" userId="9542e3d1663cf9f0" providerId="LiveId" clId="{D1BB4DBC-3BB3-4CA6-822E-855205379304}" dt="2023-12-16T05:51:05.129" v="12482" actId="1076"/>
          <ac:spMkLst>
            <pc:docMk/>
            <pc:sldMk cId="2591858802" sldId="315"/>
            <ac:spMk id="11" creationId="{29390A65-FBC2-3CD1-EBF4-FF65926AC766}"/>
          </ac:spMkLst>
        </pc:spChg>
        <pc:spChg chg="add del mod">
          <ac:chgData name="Sehee Han" userId="9542e3d1663cf9f0" providerId="LiveId" clId="{D1BB4DBC-3BB3-4CA6-822E-855205379304}" dt="2023-12-16T04:12:52.230" v="7942" actId="478"/>
          <ac:spMkLst>
            <pc:docMk/>
            <pc:sldMk cId="2591858802" sldId="315"/>
            <ac:spMk id="15" creationId="{239EE505-3A13-592E-2F88-BDD67CC5010D}"/>
          </ac:spMkLst>
        </pc:spChg>
        <pc:spChg chg="add mod">
          <ac:chgData name="Sehee Han" userId="9542e3d1663cf9f0" providerId="LiveId" clId="{D1BB4DBC-3BB3-4CA6-822E-855205379304}" dt="2023-12-16T05:42:32.305" v="12002" actId="1036"/>
          <ac:spMkLst>
            <pc:docMk/>
            <pc:sldMk cId="2591858802" sldId="315"/>
            <ac:spMk id="16" creationId="{AD25535F-819F-9326-96D0-3D4F179A791F}"/>
          </ac:spMkLst>
        </pc:spChg>
        <pc:spChg chg="add mod">
          <ac:chgData name="Sehee Han" userId="9542e3d1663cf9f0" providerId="LiveId" clId="{D1BB4DBC-3BB3-4CA6-822E-855205379304}" dt="2023-12-16T05:53:53.340" v="12554" actId="404"/>
          <ac:spMkLst>
            <pc:docMk/>
            <pc:sldMk cId="2591858802" sldId="315"/>
            <ac:spMk id="17" creationId="{586F319D-A9EB-72BF-76FD-A5D3F6AF24F8}"/>
          </ac:spMkLst>
        </pc:spChg>
        <pc:spChg chg="add mod">
          <ac:chgData name="Sehee Han" userId="9542e3d1663cf9f0" providerId="LiveId" clId="{D1BB4DBC-3BB3-4CA6-822E-855205379304}" dt="2023-12-16T05:42:32.305" v="12002" actId="1036"/>
          <ac:spMkLst>
            <pc:docMk/>
            <pc:sldMk cId="2591858802" sldId="315"/>
            <ac:spMk id="19" creationId="{59B9B176-35CF-FFE6-E1FF-D39CB73E8ECE}"/>
          </ac:spMkLst>
        </pc:spChg>
        <pc:spChg chg="add mod">
          <ac:chgData name="Sehee Han" userId="9542e3d1663cf9f0" providerId="LiveId" clId="{D1BB4DBC-3BB3-4CA6-822E-855205379304}" dt="2023-12-16T05:42:32.305" v="12002" actId="1036"/>
          <ac:spMkLst>
            <pc:docMk/>
            <pc:sldMk cId="2591858802" sldId="315"/>
            <ac:spMk id="21" creationId="{CEC46D2D-B7AD-2FC9-DAB5-F574C5180EAF}"/>
          </ac:spMkLst>
        </pc:spChg>
        <pc:spChg chg="add mod">
          <ac:chgData name="Sehee Han" userId="9542e3d1663cf9f0" providerId="LiveId" clId="{D1BB4DBC-3BB3-4CA6-822E-855205379304}" dt="2023-12-16T05:51:59.494" v="12499" actId="208"/>
          <ac:spMkLst>
            <pc:docMk/>
            <pc:sldMk cId="2591858802" sldId="315"/>
            <ac:spMk id="25" creationId="{59DE0979-AE81-C13E-4B25-8A424F1EDB0B}"/>
          </ac:spMkLst>
        </pc:spChg>
        <pc:spChg chg="add mod">
          <ac:chgData name="Sehee Han" userId="9542e3d1663cf9f0" providerId="LiveId" clId="{D1BB4DBC-3BB3-4CA6-822E-855205379304}" dt="2023-12-16T05:52:23.651" v="12502" actId="14100"/>
          <ac:spMkLst>
            <pc:docMk/>
            <pc:sldMk cId="2591858802" sldId="315"/>
            <ac:spMk id="28" creationId="{043698E8-617D-D055-6B37-0B9BE882C8AB}"/>
          </ac:spMkLst>
        </pc:spChg>
        <pc:spChg chg="add mod">
          <ac:chgData name="Sehee Han" userId="9542e3d1663cf9f0" providerId="LiveId" clId="{D1BB4DBC-3BB3-4CA6-822E-855205379304}" dt="2023-12-16T05:54:21.869" v="12580" actId="20577"/>
          <ac:spMkLst>
            <pc:docMk/>
            <pc:sldMk cId="2591858802" sldId="315"/>
            <ac:spMk id="29" creationId="{5030B50D-ED97-9F77-D354-6C1BC06F1F95}"/>
          </ac:spMkLst>
        </pc:spChg>
        <pc:picChg chg="del">
          <ac:chgData name="Sehee Han" userId="9542e3d1663cf9f0" providerId="LiveId" clId="{D1BB4DBC-3BB3-4CA6-822E-855205379304}" dt="2023-12-16T04:04:02.154" v="7653" actId="478"/>
          <ac:picMkLst>
            <pc:docMk/>
            <pc:sldMk cId="2591858802" sldId="315"/>
            <ac:picMk id="14" creationId="{8DD652F7-1086-F013-669E-C88AFBFBAEC3}"/>
          </ac:picMkLst>
        </pc:picChg>
        <pc:cxnChg chg="add mod">
          <ac:chgData name="Sehee Han" userId="9542e3d1663cf9f0" providerId="LiveId" clId="{D1BB4DBC-3BB3-4CA6-822E-855205379304}" dt="2023-12-16T05:42:32.305" v="12002" actId="1036"/>
          <ac:cxnSpMkLst>
            <pc:docMk/>
            <pc:sldMk cId="2591858802" sldId="315"/>
            <ac:cxnSpMk id="5" creationId="{8FD96C4C-404B-3AE6-554A-5B2ACFAB325E}"/>
          </ac:cxnSpMkLst>
        </pc:cxnChg>
        <pc:cxnChg chg="add mod">
          <ac:chgData name="Sehee Han" userId="9542e3d1663cf9f0" providerId="LiveId" clId="{D1BB4DBC-3BB3-4CA6-822E-855205379304}" dt="2023-12-16T05:42:32.305" v="12002" actId="1036"/>
          <ac:cxnSpMkLst>
            <pc:docMk/>
            <pc:sldMk cId="2591858802" sldId="315"/>
            <ac:cxnSpMk id="12" creationId="{AC3C320A-C854-A7B3-44DA-F10606B026DB}"/>
          </ac:cxnSpMkLst>
        </pc:cxnChg>
        <pc:cxnChg chg="add mod">
          <ac:chgData name="Sehee Han" userId="9542e3d1663cf9f0" providerId="LiveId" clId="{D1BB4DBC-3BB3-4CA6-822E-855205379304}" dt="2023-12-16T05:53:34.593" v="12532" actId="14100"/>
          <ac:cxnSpMkLst>
            <pc:docMk/>
            <pc:sldMk cId="2591858802" sldId="315"/>
            <ac:cxnSpMk id="14" creationId="{9D7C64BD-10C0-F10A-0BA8-5DD7923EC6D4}"/>
          </ac:cxnSpMkLst>
        </pc:cxnChg>
        <pc:cxnChg chg="add mod">
          <ac:chgData name="Sehee Han" userId="9542e3d1663cf9f0" providerId="LiveId" clId="{D1BB4DBC-3BB3-4CA6-822E-855205379304}" dt="2023-12-16T05:51:05.129" v="12482" actId="1076"/>
          <ac:cxnSpMkLst>
            <pc:docMk/>
            <pc:sldMk cId="2591858802" sldId="315"/>
            <ac:cxnSpMk id="23" creationId="{BB9DEB73-6640-4A5D-CBDA-B995ADD2388B}"/>
          </ac:cxnSpMkLst>
        </pc:cxnChg>
        <pc:cxnChg chg="add del">
          <ac:chgData name="Sehee Han" userId="9542e3d1663cf9f0" providerId="LiveId" clId="{D1BB4DBC-3BB3-4CA6-822E-855205379304}" dt="2023-12-16T05:50:28.773" v="12476" actId="11529"/>
          <ac:cxnSpMkLst>
            <pc:docMk/>
            <pc:sldMk cId="2591858802" sldId="315"/>
            <ac:cxnSpMk id="24" creationId="{93BDABA5-3A79-5548-CC2C-30E0D05D11CC}"/>
          </ac:cxnSpMkLst>
        </pc:cxnChg>
      </pc:sldChg>
      <pc:sldChg chg="addSp delSp modSp add mod">
        <pc:chgData name="Sehee Han" userId="9542e3d1663cf9f0" providerId="LiveId" clId="{D1BB4DBC-3BB3-4CA6-822E-855205379304}" dt="2023-12-16T05:38:06.679" v="11818" actId="20577"/>
        <pc:sldMkLst>
          <pc:docMk/>
          <pc:sldMk cId="1381460988" sldId="316"/>
        </pc:sldMkLst>
        <pc:spChg chg="mod">
          <ac:chgData name="Sehee Han" userId="9542e3d1663cf9f0" providerId="LiveId" clId="{D1BB4DBC-3BB3-4CA6-822E-855205379304}" dt="2023-12-16T05:38:06.679" v="11818" actId="20577"/>
          <ac:spMkLst>
            <pc:docMk/>
            <pc:sldMk cId="1381460988" sldId="316"/>
            <ac:spMk id="2" creationId="{EF5111F8-A247-4993-556D-8C50E99AA121}"/>
          </ac:spMkLst>
        </pc:spChg>
        <pc:spChg chg="del mod">
          <ac:chgData name="Sehee Han" userId="9542e3d1663cf9f0" providerId="LiveId" clId="{D1BB4DBC-3BB3-4CA6-822E-855205379304}" dt="2023-12-16T04:35:06.781" v="8713" actId="478"/>
          <ac:spMkLst>
            <pc:docMk/>
            <pc:sldMk cId="1381460988" sldId="316"/>
            <ac:spMk id="3" creationId="{1AD94F2C-024A-3A7A-6503-7438E6CD5D57}"/>
          </ac:spMkLst>
        </pc:spChg>
        <pc:spChg chg="add del mod">
          <ac:chgData name="Sehee Han" userId="9542e3d1663cf9f0" providerId="LiveId" clId="{D1BB4DBC-3BB3-4CA6-822E-855205379304}" dt="2023-12-16T04:35:10.206" v="8714" actId="478"/>
          <ac:spMkLst>
            <pc:docMk/>
            <pc:sldMk cId="1381460988" sldId="316"/>
            <ac:spMk id="5" creationId="{C3692EBA-49D5-AC77-7FD9-5D4C4857A77E}"/>
          </ac:spMkLst>
        </pc:spChg>
        <pc:spChg chg="mod">
          <ac:chgData name="Sehee Han" userId="9542e3d1663cf9f0" providerId="LiveId" clId="{D1BB4DBC-3BB3-4CA6-822E-855205379304}" dt="2023-12-16T05:32:00.310" v="11343" actId="20577"/>
          <ac:spMkLst>
            <pc:docMk/>
            <pc:sldMk cId="1381460988" sldId="316"/>
            <ac:spMk id="22" creationId="{64269132-3AD6-27F0-6183-3F9E5CF59F4B}"/>
          </ac:spMkLst>
        </pc:spChg>
        <pc:picChg chg="del">
          <ac:chgData name="Sehee Han" userId="9542e3d1663cf9f0" providerId="LiveId" clId="{D1BB4DBC-3BB3-4CA6-822E-855205379304}" dt="2023-12-16T04:34:54.710" v="8707" actId="478"/>
          <ac:picMkLst>
            <pc:docMk/>
            <pc:sldMk cId="1381460988" sldId="316"/>
            <ac:picMk id="18" creationId="{478FA576-6DDC-990A-6751-DAEE077B4643}"/>
          </ac:picMkLst>
        </pc:picChg>
        <pc:picChg chg="del mod">
          <ac:chgData name="Sehee Han" userId="9542e3d1663cf9f0" providerId="LiveId" clId="{D1BB4DBC-3BB3-4CA6-822E-855205379304}" dt="2023-12-16T04:34:52.162" v="8706" actId="478"/>
          <ac:picMkLst>
            <pc:docMk/>
            <pc:sldMk cId="1381460988" sldId="316"/>
            <ac:picMk id="19" creationId="{59E7F77E-1204-167E-9257-590CBAAF800B}"/>
          </ac:picMkLst>
        </pc:picChg>
        <pc:picChg chg="del">
          <ac:chgData name="Sehee Han" userId="9542e3d1663cf9f0" providerId="LiveId" clId="{D1BB4DBC-3BB3-4CA6-822E-855205379304}" dt="2023-12-16T04:34:54.710" v="8707" actId="478"/>
          <ac:picMkLst>
            <pc:docMk/>
            <pc:sldMk cId="1381460988" sldId="316"/>
            <ac:picMk id="20" creationId="{952B0B5E-3F00-4E2B-BDCE-8FC3F055FFCB}"/>
          </ac:picMkLst>
        </pc:picChg>
        <pc:picChg chg="del">
          <ac:chgData name="Sehee Han" userId="9542e3d1663cf9f0" providerId="LiveId" clId="{D1BB4DBC-3BB3-4CA6-822E-855205379304}" dt="2023-12-16T04:34:49.525" v="8704" actId="478"/>
          <ac:picMkLst>
            <pc:docMk/>
            <pc:sldMk cId="1381460988" sldId="316"/>
            <ac:picMk id="1028" creationId="{C8A0AD3A-033B-73AD-1AA9-880936697A82}"/>
          </ac:picMkLst>
        </pc:picChg>
        <pc:picChg chg="add mod">
          <ac:chgData name="Sehee Han" userId="9542e3d1663cf9f0" providerId="LiveId" clId="{D1BB4DBC-3BB3-4CA6-822E-855205379304}" dt="2023-12-16T04:35:13.332" v="8715" actId="1076"/>
          <ac:picMkLst>
            <pc:docMk/>
            <pc:sldMk cId="1381460988" sldId="316"/>
            <ac:picMk id="4098" creationId="{D1C28D59-5C18-1E1E-A9C9-877FE87E8F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25E7-4DAF-CB96-000D-EA79A7859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283BBE-403E-F3ED-1BA5-7EB3011DC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99B07-7780-90AA-B078-0A767164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28260-1DF3-1958-0513-06BC042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21CBB-5818-9D8A-D0F3-CCEB0413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40CDF-AE5C-8720-B2BA-BBEFFE08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DF116-6ADE-645B-4E9B-D417C4E7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DCF10-0CA8-4149-39D9-69DAC20F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77807-2290-E6D7-DB7C-4D71DE37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93B94-1525-3767-6451-2C370754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FE73D-6B71-4F83-18F0-6232719D2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0161D-78D9-1601-9920-7482FE3DF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8E6AF-C6B4-EA36-79DE-EE546FFB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43797-D0D1-63A0-B6BB-AD764823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C4FEA-49E0-87E2-A2DD-976967F4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E1B37-8FC0-E124-0E71-D511E3B6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1024A-47ED-164C-808F-9B2140F7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DF459-EE78-293C-DFF6-BF953817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C414-F919-2BD8-12CB-E470D460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6D334-3DF0-1377-2292-22389AEF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63D7C-5AF4-0BFA-0EA9-91703681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5EB10-A267-3961-4A1B-19007583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55ADD-3AF6-0341-F4BD-283C8A7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57BBB-C931-1866-D7DB-6D49E0CF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85293-9D1A-230A-B042-A0D1F280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5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15129-F832-EACD-67FC-7B7E3AFE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A3BA1-81B7-99A8-8FEF-02A06D5CE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8E7AA8-03D7-E24F-E7BA-CBE96C1D9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6E837-0EF1-3329-10BD-0AEEE7B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DE1B4-4AE6-3C41-29A5-E40F331A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3FE1F-5D54-76AD-F7CE-AC910EAF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EF444-038E-6CC5-7551-BC603609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09E5D-59FA-5638-7D42-2D6023A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391F7-B05D-B23D-78B7-61DFB0A7A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11DA4-8883-3B00-7572-61B5C85AA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AC1713-01B9-816F-AFF0-5E2913A8A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E75B34-51D2-F5F6-8DAC-3E41F249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1FC73-DC09-F5C5-247E-574FD74D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603C7B-A9E7-3C89-8124-CB34688E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0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42FB7-9933-9AA4-1C32-EEA03C5E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7D70A7-7406-F063-15ED-7C99B673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26BB4-89D4-9B8B-2923-5871B6B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332FBD-EF50-ADB6-9B6A-2590D065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8C895B-DE4D-06F7-BB1C-563E12A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D7363-844F-C519-BF51-D5406572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EB7EA-C1C4-F47D-B868-F3E2FDB0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1F64-03E9-45E9-A977-C3E2441B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E1DBF-5ADE-4D5D-19C0-DD22AB3F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A7BFE-C9DE-B395-1DB4-D1811FE3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A8A3D-0FBE-3DD0-DFD3-1F7EB7B7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048D5-A3C8-5959-B411-21707D61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0E8A3-F3B4-1586-946B-535D0CBE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6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1E3B-74CD-FBB7-FB24-3F000985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C3E6A1-E088-FC2A-8F63-60337B0FE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40723-3F8B-B488-E5FC-B540C39D4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15277-7FC8-4FA3-8FD1-B9E4DB22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797564-BE6C-3161-B955-34C7A5A2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F23B1-80EC-235C-D031-BB437C00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6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C0B22-0CCB-DD4B-2FAC-2B475D5E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6EB8A-9ECC-E305-6967-43C5F0E9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FC652-C95F-72EF-A17B-FC4C92C96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8C67-BCE9-4E8D-83A1-26116E57F5EE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A6A60-1C1C-5D7E-7942-33A996FB3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A2D20-E532-6E71-07D4-D79BC5E7A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008E-7DEC-423B-9851-7FC709667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istdl.onlinelibrary.wiley.com/doi/full/10.1002/pra2.2016.14505301041" TargetMode="External"/><Relationship Id="rId2" Type="http://schemas.openxmlformats.org/officeDocument/2006/relationships/hyperlink" Target="https://maily.so/musicdata/posts/7251b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tsgo.github.io/from%20frequency%20to%20semantics/2017/06/01/LDA/" TargetMode="External"/><Relationship Id="rId4" Type="http://schemas.openxmlformats.org/officeDocument/2006/relationships/hyperlink" Target="https://www.kaggle.com/code/samuelcortinhas/nlp6-topic-modelling-with-l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ernardinosassoli/rolling-stones-top-500-songs-of-all-ti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83E998-41F1-5B5D-6C2A-C836B5C7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210" y="1957339"/>
            <a:ext cx="9251579" cy="276402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유튜브 댓글 데이터를 활용한 </a:t>
            </a:r>
            <a:b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새로운 음악 분류 방법 제안</a:t>
            </a:r>
            <a:b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- LDA(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-apple-system"/>
              </a:rPr>
              <a:t>Latent Dirichlet Allocation)</a:t>
            </a:r>
            <a:r>
              <a:rPr lang="ko-KR" alt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토픽 </a:t>
            </a: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</a:t>
            </a:r>
            <a:r>
              <a:rPr lang="ko-KR" alt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기반으로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EA89141-1CD1-2834-F258-CE5822EF1BED}"/>
              </a:ext>
            </a:extLst>
          </p:cNvPr>
          <p:cNvSpPr txBox="1">
            <a:spLocks/>
          </p:cNvSpPr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>
                <a:latin typeface="Arial" panose="020B0604020202020204" pitchFamily="34" charset="0"/>
                <a:cs typeface="Arial" panose="020B0604020202020204" pitchFamily="34" charset="0"/>
              </a:rPr>
              <a:t>서울과학기술대학교 산업정보시스템전공 캡스톤디자인</a:t>
            </a:r>
            <a:endParaRPr lang="en-US" altLang="ko-KR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500">
                <a:latin typeface="Arial" panose="020B0604020202020204" pitchFamily="34" charset="0"/>
                <a:cs typeface="Arial" panose="020B0604020202020204" pitchFamily="34" charset="0"/>
              </a:rPr>
              <a:t>지도 교수</a:t>
            </a:r>
            <a:r>
              <a:rPr lang="en-US" altLang="ko-KR" sz="15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500">
                <a:latin typeface="Arial" panose="020B0604020202020204" pitchFamily="34" charset="0"/>
                <a:cs typeface="Arial" panose="020B0604020202020204" pitchFamily="34" charset="0"/>
              </a:rPr>
              <a:t>심재웅 교수님</a:t>
            </a:r>
            <a:r>
              <a:rPr lang="en-US" altLang="ko-KR" sz="1500">
                <a:latin typeface="Arial" panose="020B0604020202020204" pitchFamily="34" charset="0"/>
                <a:cs typeface="Arial" panose="020B0604020202020204" pitchFamily="34" charset="0"/>
              </a:rPr>
              <a:t>		20101672 </a:t>
            </a:r>
            <a:r>
              <a:rPr lang="ko-KR" altLang="en-US" sz="1500">
                <a:latin typeface="Arial" panose="020B0604020202020204" pitchFamily="34" charset="0"/>
                <a:cs typeface="Arial" panose="020B0604020202020204" pitchFamily="34" charset="0"/>
              </a:rPr>
              <a:t>한세희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51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355" y="4782677"/>
            <a:ext cx="8623306" cy="1886931"/>
          </a:xfrm>
        </p:spPr>
        <p:txBody>
          <a:bodyPr numCol="2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클래식한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락앤롤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비틀즈와 추억의 명곡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여유롭고 다양한 스타일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감동적이고 감성적인 노래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조지처럼 따뜻한 사랑 노래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엘비스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프레슬리처럼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진한 소울과 기타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여름 분위기와 긍정적 에너지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지난 시간을 회상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 솔로가수의 젊은 에너지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건강하고 희망적인 스타일</a:t>
            </a:r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EF5111F8-A247-4993-556D-8C50E99AA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i="0" dirty="0">
                <a:solidFill>
                  <a:srgbClr val="222222"/>
                </a:solidFill>
                <a:effectLst/>
                <a:latin typeface="-apple-system"/>
              </a:rPr>
              <a:t>결과 </a:t>
            </a:r>
            <a:r>
              <a:rPr lang="en-US" altLang="ko-KR" sz="3200" b="1" i="0" dirty="0">
                <a:solidFill>
                  <a:srgbClr val="222222"/>
                </a:solidFill>
                <a:effectLst/>
                <a:latin typeface="-apple-system"/>
              </a:rPr>
              <a:t>– </a:t>
            </a:r>
            <a:r>
              <a:rPr lang="ko-KR" altLang="en-US" sz="3200" b="1" i="0" dirty="0" err="1">
                <a:solidFill>
                  <a:srgbClr val="222222"/>
                </a:solidFill>
                <a:effectLst/>
                <a:latin typeface="-apple-system"/>
              </a:rPr>
              <a:t>토픽별</a:t>
            </a:r>
            <a:r>
              <a:rPr lang="ko-KR" altLang="en-US" sz="3200" b="1" i="0" dirty="0">
                <a:solidFill>
                  <a:srgbClr val="222222"/>
                </a:solidFill>
                <a:effectLst/>
                <a:latin typeface="-apple-system"/>
              </a:rPr>
              <a:t> 주요 키워드</a:t>
            </a:r>
            <a:endParaRPr lang="ko-KR" alt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8BB6D-533C-03DA-CDFA-8629A9A98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9D1347-F724-3CA6-0A08-613E2A85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37" y="1558974"/>
            <a:ext cx="9647324" cy="298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1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72" y="5218250"/>
            <a:ext cx="6142877" cy="973000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문서별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가장 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dominant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 토픽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1(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비틀즈와 추억의 명곡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0(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클래식한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락앤롤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5(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엘비스 </a:t>
            </a:r>
            <a:r>
              <a:rPr lang="ko-KR" altLang="en-US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프레슬리처럼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진한 소울과 기타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높은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 비율을 가짐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나머지 토픽은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the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most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dominant topic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선정된 비율이 비교적 낮음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EF5111F8-A247-4993-556D-8C50E99AA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i="0" dirty="0">
                <a:solidFill>
                  <a:srgbClr val="222222"/>
                </a:solidFill>
                <a:effectLst/>
                <a:latin typeface="-apple-system"/>
              </a:rPr>
              <a:t>결과 </a:t>
            </a:r>
            <a:r>
              <a:rPr lang="en-US" altLang="ko-KR" sz="3200" b="1" i="0" dirty="0">
                <a:solidFill>
                  <a:srgbClr val="222222"/>
                </a:solidFill>
                <a:effectLst/>
                <a:latin typeface="-apple-system"/>
              </a:rPr>
              <a:t>– </a:t>
            </a:r>
            <a:r>
              <a:rPr lang="ko-KR" altLang="en-US" sz="3200" b="1" i="0" dirty="0" err="1">
                <a:solidFill>
                  <a:srgbClr val="222222"/>
                </a:solidFill>
                <a:effectLst/>
                <a:latin typeface="-apple-system"/>
              </a:rPr>
              <a:t>토픽별</a:t>
            </a:r>
            <a:r>
              <a:rPr lang="ko-KR" altLang="en-US" sz="3200" b="1" i="0" dirty="0">
                <a:solidFill>
                  <a:srgbClr val="222222"/>
                </a:solidFill>
                <a:effectLst/>
                <a:latin typeface="-apple-system"/>
              </a:rPr>
              <a:t> 문서 비율</a:t>
            </a:r>
            <a:r>
              <a:rPr lang="en-US" altLang="ko-KR" sz="3200" b="1" i="0" dirty="0">
                <a:solidFill>
                  <a:srgbClr val="222222"/>
                </a:solidFill>
                <a:effectLst/>
                <a:latin typeface="-apple-system"/>
              </a:rPr>
              <a:t>(1)</a:t>
            </a:r>
            <a:endParaRPr lang="ko-KR" altLang="en-US" sz="3200" b="1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A25678C-3AE4-A971-DF9C-FDAA4FE3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8FA576-6DDC-990A-6751-DAEE077B4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235"/>
          <a:stretch/>
        </p:blipFill>
        <p:spPr>
          <a:xfrm>
            <a:off x="7210875" y="1558977"/>
            <a:ext cx="3810687" cy="296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E7F77E-1204-167E-9257-590CBAAF8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27" b="29323"/>
          <a:stretch/>
        </p:blipFill>
        <p:spPr>
          <a:xfrm>
            <a:off x="7210876" y="1892733"/>
            <a:ext cx="3810686" cy="2444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2B0B5E-3F00-4E2B-BDCE-8FC3F055F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20"/>
          <a:stretch/>
        </p:blipFill>
        <p:spPr>
          <a:xfrm>
            <a:off x="7210876" y="4100789"/>
            <a:ext cx="3580949" cy="1719606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FA5F752A-CA45-9F65-E27E-D6E135EF699B}"/>
              </a:ext>
            </a:extLst>
          </p:cNvPr>
          <p:cNvSpPr txBox="1">
            <a:spLocks/>
          </p:cNvSpPr>
          <p:nvPr/>
        </p:nvSpPr>
        <p:spPr>
          <a:xfrm>
            <a:off x="7210875" y="5728237"/>
            <a:ext cx="5000626" cy="97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토픽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분류된 문서 中 각 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곡에 대한 정보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E86ACF-D000-9238-8BD8-9D66184D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72" y="1558975"/>
            <a:ext cx="5465304" cy="365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5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EF5111F8-A247-4993-556D-8C50E99AA1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i="0" dirty="0">
                <a:solidFill>
                  <a:srgbClr val="222222"/>
                </a:solidFill>
                <a:effectLst/>
                <a:latin typeface="-apple-system"/>
              </a:rPr>
              <a:t>결과 </a:t>
            </a:r>
            <a:r>
              <a:rPr lang="en-US" altLang="ko-KR" sz="3200" b="1" i="0" dirty="0">
                <a:solidFill>
                  <a:srgbClr val="222222"/>
                </a:solidFill>
                <a:effectLst/>
                <a:latin typeface="-apple-system"/>
              </a:rPr>
              <a:t>– </a:t>
            </a:r>
            <a:r>
              <a:rPr lang="ko-KR" altLang="en-US" sz="3200" b="1" i="0" dirty="0" err="1">
                <a:solidFill>
                  <a:srgbClr val="222222"/>
                </a:solidFill>
                <a:effectLst/>
                <a:latin typeface="-apple-system"/>
              </a:rPr>
              <a:t>토픽별</a:t>
            </a:r>
            <a:r>
              <a:rPr lang="ko-KR" altLang="en-US" sz="3200" b="1" i="0" dirty="0">
                <a:solidFill>
                  <a:srgbClr val="222222"/>
                </a:solidFill>
                <a:effectLst/>
                <a:latin typeface="-apple-system"/>
              </a:rPr>
              <a:t> 문서 비율</a:t>
            </a:r>
            <a:r>
              <a:rPr lang="en-US" altLang="ko-KR" sz="3200" b="1" i="0" dirty="0">
                <a:solidFill>
                  <a:srgbClr val="222222"/>
                </a:solidFill>
                <a:effectLst/>
                <a:latin typeface="-apple-system"/>
              </a:rPr>
              <a:t>(2)</a:t>
            </a:r>
            <a:endParaRPr lang="ko-KR" altLang="en-US" sz="3200" b="1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A25678C-3AE4-A971-DF9C-FDAA4FE3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69132-3AD6-27F0-6183-3F9E5CF59F4B}"/>
              </a:ext>
            </a:extLst>
          </p:cNvPr>
          <p:cNvSpPr txBox="1"/>
          <p:nvPr/>
        </p:nvSpPr>
        <p:spPr>
          <a:xfrm>
            <a:off x="7390714" y="2179532"/>
            <a:ext cx="3782111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rgbClr val="000000"/>
                </a:solidFill>
                <a:cs typeface="Arial" panose="020B0604020202020204" pitchFamily="34" charset="0"/>
              </a:rPr>
              <a:t>&lt;</a:t>
            </a:r>
            <a:r>
              <a:rPr lang="ko-KR" altLang="en-US" b="1" dirty="0" err="1">
                <a:solidFill>
                  <a:srgbClr val="000000"/>
                </a:solidFill>
                <a:cs typeface="Arial" panose="020B0604020202020204" pitchFamily="34" charset="0"/>
              </a:rPr>
              <a:t>문서별</a:t>
            </a:r>
            <a:r>
              <a:rPr lang="ko-KR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cs typeface="Arial" panose="020B0604020202020204" pitchFamily="34" charset="0"/>
              </a:rPr>
              <a:t>distribution</a:t>
            </a:r>
            <a:r>
              <a:rPr lang="ko-KR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이 </a:t>
            </a:r>
            <a:endParaRPr lang="en-US" altLang="ko-KR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높은 토픽 </a:t>
            </a:r>
            <a:r>
              <a:rPr lang="en-US" altLang="ko-KR" b="1" dirty="0">
                <a:solidFill>
                  <a:srgbClr val="000000"/>
                </a:solidFill>
                <a:cs typeface="Arial" panose="020B0604020202020204" pitchFamily="34" charset="0"/>
              </a:rPr>
              <a:t>Top 3&gt;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문서별로 비중이 높은 토픽을 순서대로 </a:t>
            </a:r>
            <a:r>
              <a:rPr lang="ko-KR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세가지씩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추림 </a:t>
            </a:r>
            <a:r>
              <a:rPr lang="en-US" altLang="ko-KR" sz="1600" dirty="0">
                <a:solidFill>
                  <a:srgbClr val="000000"/>
                </a:solidFill>
                <a:cs typeface="Arial" panose="020B0604020202020204" pitchFamily="34" charset="0"/>
              </a:rPr>
              <a:t>-&gt; 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한 음악에 여러 내용을 가진 </a:t>
            </a:r>
            <a:r>
              <a:rPr lang="ko-KR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댓글의 특성에 적합</a:t>
            </a:r>
            <a:endParaRPr lang="en-US" altLang="ko-KR" sz="16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토픽 </a:t>
            </a:r>
            <a:r>
              <a:rPr lang="en-US" altLang="ko-KR" sz="1600" dirty="0">
                <a:solidFill>
                  <a:srgbClr val="000000"/>
                </a:solidFill>
                <a:cs typeface="Arial" panose="020B0604020202020204" pitchFamily="34" charset="0"/>
              </a:rPr>
              <a:t>1, 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토픽 </a:t>
            </a:r>
            <a:r>
              <a:rPr lang="en-US" altLang="ko-KR" sz="1600" dirty="0">
                <a:solidFill>
                  <a:srgbClr val="000000"/>
                </a:solidFill>
                <a:cs typeface="Arial" panose="020B0604020202020204" pitchFamily="34" charset="0"/>
              </a:rPr>
              <a:t>0, 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토픽 </a:t>
            </a:r>
            <a:r>
              <a:rPr lang="en-US" altLang="ko-KR" sz="1600" dirty="0">
                <a:solidFill>
                  <a:srgbClr val="000000"/>
                </a:solidFill>
                <a:cs typeface="Arial" panose="020B0604020202020204" pitchFamily="34" charset="0"/>
              </a:rPr>
              <a:t>5 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이외의 토픽은 앞서 보인 </a:t>
            </a:r>
            <a:r>
              <a:rPr lang="en-US" altLang="ko-KR" sz="1600" dirty="0">
                <a:solidFill>
                  <a:srgbClr val="000000"/>
                </a:solidFill>
                <a:cs typeface="Arial" panose="020B0604020202020204" pitchFamily="34" charset="0"/>
              </a:rPr>
              <a:t>the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cs typeface="Arial" panose="020B0604020202020204" pitchFamily="34" charset="0"/>
              </a:rPr>
              <a:t>most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cs typeface="Arial" panose="020B0604020202020204" pitchFamily="34" charset="0"/>
              </a:rPr>
              <a:t>dominant topic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으로 선정된 비율은 적었으나</a:t>
            </a:r>
            <a:r>
              <a:rPr lang="en-US" altLang="ko-KR" sz="16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왼쪽 그림과 같이 </a:t>
            </a:r>
            <a:r>
              <a:rPr lang="ko-KR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두세 번째로 높은 비중으로 </a:t>
            </a:r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distribution</a:t>
            </a:r>
            <a:r>
              <a:rPr lang="ko-KR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을 제공</a:t>
            </a:r>
            <a:r>
              <a:rPr lang="ko-K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하는 경우를 볼 수 있음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C28D59-5C18-1E1E-A9C9-877FE87E8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5129"/>
            <a:ext cx="6448425" cy="443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38" y="1558976"/>
            <a:ext cx="9766324" cy="4644600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결과</a:t>
            </a:r>
            <a:r>
              <a:rPr lang="en-US" altLang="ko-KR" sz="1600" b="1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1400" dirty="0"/>
              <a:t>20</a:t>
            </a:r>
            <a:r>
              <a:rPr lang="ko-KR" altLang="en-US" sz="1400" dirty="0"/>
              <a:t>세기 음악이 많이 포함된 데이터셋을 이용한 결과</a:t>
            </a:r>
            <a:r>
              <a:rPr lang="en-US" altLang="ko-KR" sz="1400" dirty="0"/>
              <a:t>, </a:t>
            </a:r>
            <a:r>
              <a:rPr lang="ko-KR" altLang="en-US" sz="1400" dirty="0"/>
              <a:t>분류된 토픽에서 클래식한 음악을 암시하는 키워드 등장 多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ko-KR" altLang="en-US" sz="1400" dirty="0"/>
              <a:t>또한 해당 셋리스트 </a:t>
            </a:r>
            <a:r>
              <a:rPr lang="en-US" altLang="ko-KR" sz="1400" dirty="0"/>
              <a:t>500</a:t>
            </a:r>
            <a:r>
              <a:rPr lang="ko-KR" altLang="en-US" sz="1400" dirty="0"/>
              <a:t>곡에 힙합 음악이 많이 포함되어 있지 않아</a:t>
            </a:r>
            <a:r>
              <a:rPr lang="en-US" altLang="ko-KR" sz="1400" dirty="0"/>
              <a:t>, </a:t>
            </a:r>
            <a:r>
              <a:rPr lang="ko-KR" altLang="en-US" sz="1400" dirty="0"/>
              <a:t>분류 결과에서도 힙합과 직접적으로 관련된 토픽은 나타나지 않음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ko-KR" altLang="en-US" sz="1400" dirty="0"/>
              <a:t>동일한 곡 내에서도 댓글별로 주제가 다르기 때문에 여러 개의 토픽이 비슷한 확률분포로 기여하는 경우가 다수 존재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</a:t>
            </a:r>
            <a:r>
              <a:rPr lang="en-US" altLang="ko-KR" sz="1400" dirty="0"/>
              <a:t>dominant topic</a:t>
            </a:r>
            <a:r>
              <a:rPr lang="ko-KR" altLang="en-US" sz="1400" dirty="0"/>
              <a:t> 범위를 </a:t>
            </a:r>
            <a:r>
              <a:rPr lang="en-US" altLang="ko-KR" sz="1400" dirty="0"/>
              <a:t>top1</a:t>
            </a:r>
            <a:r>
              <a:rPr lang="ko-KR" altLang="en-US" sz="1400" dirty="0"/>
              <a:t>이 아닌 </a:t>
            </a:r>
            <a:r>
              <a:rPr lang="en-US" altLang="ko-KR" sz="1400" dirty="0"/>
              <a:t>top3</a:t>
            </a:r>
            <a:r>
              <a:rPr lang="ko-KR" altLang="en-US" sz="1400" dirty="0"/>
              <a:t>로 설정하였을 때 더욱 광범위한 분류가 가능해짐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cs typeface="Arial" panose="020B0604020202020204" pitchFamily="34" charset="0"/>
              </a:rPr>
              <a:t>한계 및 의의</a:t>
            </a:r>
            <a:r>
              <a:rPr lang="en-US" altLang="ko-KR" sz="1600" b="1" dirty="0"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1400" b="1" dirty="0">
                <a:cs typeface="Arial" panose="020B0604020202020204" pitchFamily="34" charset="0"/>
              </a:rPr>
              <a:t>비지도 학습</a:t>
            </a:r>
            <a:r>
              <a:rPr lang="ko-KR" altLang="en-US" sz="1400" dirty="0">
                <a:cs typeface="Arial" panose="020B0604020202020204" pitchFamily="34" charset="0"/>
              </a:rPr>
              <a:t>의 특성상 분류 성능을 객관적으로 평가하기에 어려움이 있음</a:t>
            </a:r>
            <a:endParaRPr lang="en-US" altLang="ko-KR" sz="1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>
                <a:cs typeface="Arial" panose="020B0604020202020204" pitchFamily="34" charset="0"/>
              </a:rPr>
              <a:t>음악의 인지도가 낮거나 최근에 발매된 곡인 경우</a:t>
            </a:r>
            <a:r>
              <a:rPr lang="en-US" altLang="ko-KR" sz="1400" dirty="0">
                <a:cs typeface="Arial" panose="020B0604020202020204" pitchFamily="34" charset="0"/>
              </a:rPr>
              <a:t> </a:t>
            </a:r>
            <a:r>
              <a:rPr lang="ko-KR" altLang="en-US" sz="1400" dirty="0">
                <a:cs typeface="Arial" panose="020B0604020202020204" pitchFamily="34" charset="0"/>
              </a:rPr>
              <a:t>양질의 </a:t>
            </a:r>
            <a:r>
              <a:rPr lang="ko-KR" altLang="en-US" sz="1400" b="1" dirty="0">
                <a:cs typeface="Arial" panose="020B0604020202020204" pitchFamily="34" charset="0"/>
              </a:rPr>
              <a:t>댓글이 부족</a:t>
            </a:r>
            <a:r>
              <a:rPr lang="ko-KR" altLang="en-US" sz="1400" dirty="0">
                <a:cs typeface="Arial" panose="020B0604020202020204" pitchFamily="34" charset="0"/>
              </a:rPr>
              <a:t>하여 분류 정확도가 저하될 수 있음 </a:t>
            </a:r>
            <a:endParaRPr lang="en-US" altLang="ko-KR" sz="1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>
                <a:cs typeface="Arial" panose="020B0604020202020204" pitchFamily="34" charset="0"/>
              </a:rPr>
              <a:t>댓글은 사용자의 의견에 의존하기 때문에 특정 음악에 관한 댓글이</a:t>
            </a:r>
            <a:r>
              <a:rPr lang="en-US" altLang="ko-KR" sz="1400" dirty="0"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cs typeface="Arial" panose="020B0604020202020204" pitchFamily="34" charset="0"/>
              </a:rPr>
              <a:t>특정 사용자 집단에 집중</a:t>
            </a:r>
            <a:r>
              <a:rPr lang="ko-KR" altLang="en-US" sz="1400" dirty="0">
                <a:cs typeface="Arial" panose="020B0604020202020204" pitchFamily="34" charset="0"/>
              </a:rPr>
              <a:t>되었을 경우 해당 집단의 주관이 편향되어 개입될 수 있음</a:t>
            </a:r>
            <a:endParaRPr lang="en-US" altLang="ko-KR" sz="1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400" b="0" i="0" dirty="0">
                <a:effectLst/>
              </a:rPr>
              <a:t>단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향후 연구에서는 </a:t>
            </a:r>
            <a:r>
              <a:rPr lang="en-US" altLang="ko-KR" sz="1400" b="0" i="0" dirty="0">
                <a:effectLst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cs typeface="Arial" panose="020B0604020202020204" pitchFamily="34" charset="0"/>
              </a:rPr>
              <a:t>유튜브 이외</a:t>
            </a:r>
            <a:r>
              <a:rPr lang="en-US" altLang="ko-KR" sz="1400" dirty="0">
                <a:cs typeface="Arial" panose="020B0604020202020204" pitchFamily="34" charset="0"/>
              </a:rPr>
              <a:t> </a:t>
            </a:r>
            <a:r>
              <a:rPr lang="ko-KR" altLang="en-US" sz="1400" dirty="0">
                <a:cs typeface="Arial" panose="020B0604020202020204" pitchFamily="34" charset="0"/>
              </a:rPr>
              <a:t>플랫폼에서의 리뷰나 댓글을 종합적으로 수집함으로써 데이터 보완이 가능할 것임</a:t>
            </a:r>
            <a:endParaRPr lang="en-US" altLang="ko-KR" sz="1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400" b="0" i="0" dirty="0">
                <a:effectLst/>
              </a:rPr>
              <a:t>기존의 장르나 가사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가사해석만으로는 분석이 어려웠던 음악 분류 분야와 달리  </a:t>
            </a:r>
            <a:r>
              <a:rPr lang="en-US" altLang="ko-KR" sz="1400" b="0" i="0" dirty="0">
                <a:effectLst/>
              </a:rPr>
              <a:t>‘</a:t>
            </a:r>
            <a:r>
              <a:rPr lang="ko-KR" altLang="en-US" sz="1400" b="1" i="0" dirty="0">
                <a:effectLst/>
              </a:rPr>
              <a:t>사용자 의견</a:t>
            </a:r>
            <a:r>
              <a:rPr lang="en-US" altLang="ko-KR" sz="1400" b="0" i="0" dirty="0">
                <a:effectLst/>
              </a:rPr>
              <a:t>’</a:t>
            </a:r>
            <a:r>
              <a:rPr lang="ko-KR" altLang="en-US" sz="1400" b="0" i="0" dirty="0">
                <a:effectLst/>
              </a:rPr>
              <a:t>을 통해 음악의 </a:t>
            </a:r>
            <a:r>
              <a:rPr lang="ko-KR" altLang="en-US" sz="1400" dirty="0"/>
              <a:t>분위기를</a:t>
            </a:r>
            <a:r>
              <a:rPr lang="ko-KR" altLang="en-US" sz="1400" b="0" i="0" dirty="0">
                <a:effectLst/>
              </a:rPr>
              <a:t> 종합적으로 이해하는 새로운 시각을 제공함</a:t>
            </a:r>
            <a:endParaRPr lang="en-US" altLang="ko-KR" sz="1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ko-KR" altLang="en-US" sz="1400" b="0" i="0" dirty="0">
                <a:effectLst/>
              </a:rPr>
              <a:t>사람들의 주관적인 감상을 반영함으로써 실제 </a:t>
            </a:r>
            <a:r>
              <a:rPr lang="en-US" altLang="ko-KR" sz="1400" b="1" i="0" dirty="0">
                <a:effectLst/>
              </a:rPr>
              <a:t>‘</a:t>
            </a:r>
            <a:r>
              <a:rPr lang="ko-KR" altLang="en-US" sz="1400" b="1" i="0" dirty="0">
                <a:effectLst/>
              </a:rPr>
              <a:t>음악 추천</a:t>
            </a:r>
            <a:r>
              <a:rPr lang="en-US" altLang="ko-KR" sz="1400" b="1" i="0" dirty="0">
                <a:effectLst/>
              </a:rPr>
              <a:t>’</a:t>
            </a:r>
            <a:r>
              <a:rPr lang="ko-KR" altLang="en-US" sz="1400" b="0" i="0" dirty="0">
                <a:effectLst/>
              </a:rPr>
              <a:t>에 더욱 적합한 음악 분류의 가능성을 제시함</a:t>
            </a:r>
            <a:endParaRPr lang="en-US" altLang="ko-KR" sz="1400" i="0" dirty="0">
              <a:effectLst/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59B0DF8D-B1DE-0210-27F1-BE92787FAB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i="0" dirty="0">
                <a:solidFill>
                  <a:srgbClr val="222222"/>
                </a:solidFill>
                <a:effectLst/>
                <a:latin typeface="-apple-system"/>
              </a:rPr>
              <a:t>연구 결과 및 의의</a:t>
            </a:r>
            <a:endParaRPr lang="ko-KR" altLang="en-US" sz="3200" b="1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33C8E43-5993-8CE9-D704-5DEE158FF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0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38" y="1781175"/>
            <a:ext cx="9766324" cy="4470026"/>
          </a:xfrm>
        </p:spPr>
        <p:txBody>
          <a:bodyPr anchor="t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음악청취 앱 ‘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FLO’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의 데이터 분석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https://maily.so/musicdata/posts/7251b9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effectLst/>
              </a:rPr>
              <a:t>Music subject classification based on lyrics and user interpretations </a:t>
            </a:r>
            <a:r>
              <a:rPr lang="en-US" altLang="ko-KR" sz="1400" i="0" dirty="0">
                <a:solidFill>
                  <a:srgbClr val="000000"/>
                </a:solidFill>
                <a:effectLst/>
              </a:rPr>
              <a:t>– </a:t>
            </a:r>
            <a:r>
              <a:rPr lang="en-US" altLang="ko-KR" sz="1400" dirty="0" err="1">
                <a:solidFill>
                  <a:srgbClr val="000000"/>
                </a:solidFill>
              </a:rPr>
              <a:t>Kahyun</a:t>
            </a:r>
            <a:r>
              <a:rPr lang="ko-KR" altLang="en-US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000000"/>
                </a:solidFill>
              </a:rPr>
              <a:t>Choi</a:t>
            </a:r>
            <a:r>
              <a:rPr lang="ko-KR" altLang="en-US" sz="1400" dirty="0">
                <a:solidFill>
                  <a:srgbClr val="000000"/>
                </a:solidFill>
              </a:rPr>
              <a:t> 외 </a:t>
            </a:r>
            <a:r>
              <a:rPr lang="en-US" altLang="ko-KR" sz="1400" dirty="0">
                <a:solidFill>
                  <a:srgbClr val="000000"/>
                </a:solidFill>
              </a:rPr>
              <a:t>3</a:t>
            </a:r>
            <a:r>
              <a:rPr lang="ko-KR" altLang="en-US" sz="1400" dirty="0">
                <a:solidFill>
                  <a:srgbClr val="000000"/>
                </a:solidFill>
              </a:rPr>
              <a:t>인</a:t>
            </a:r>
            <a:r>
              <a:rPr lang="en-US" altLang="ko-KR" sz="1200" i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200" i="0" dirty="0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https://asistdl.onlinelibrary.wiley.com/doi/full/10.1002/pra2.2016.14505301041</a:t>
            </a:r>
            <a:r>
              <a:rPr lang="en-US" altLang="ko-KR" sz="1200" i="0" dirty="0">
                <a:solidFill>
                  <a:srgbClr val="000000"/>
                </a:solidFill>
                <a:effectLst/>
              </a:rPr>
              <a:t>)</a:t>
            </a:r>
            <a:endParaRPr lang="en-US" altLang="ko-KR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이현수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홍성은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방준일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김화종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 (2020).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데이터 </a:t>
            </a: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임베딩을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활용한 사용자 플레이리스트 기반 음악 추천에 관한 연구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한국정보기술학회논문지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18(9), 27-34.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Fei Li. (2020).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한국 대중가요 가사 유형화에 토픽 모델링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(LDA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및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STM)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적용 실용성 시론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- 70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년대 이후 “사랑” 주제어 관련 가사를 중심으로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-.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텍스트언어학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49, 275-328.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cap="all" dirty="0">
                <a:effectLst/>
              </a:rPr>
              <a:t>SAMUEL CORTINHAS. </a:t>
            </a:r>
            <a:r>
              <a:rPr lang="en-US" altLang="ko-KR" sz="1400" i="0" dirty="0">
                <a:effectLst/>
              </a:rPr>
              <a:t>NLP6 </a:t>
            </a:r>
            <a:r>
              <a:rPr lang="en-US" altLang="ko-KR" sz="1400" i="0" dirty="0">
                <a:solidFill>
                  <a:srgbClr val="202124"/>
                </a:solidFill>
                <a:effectLst/>
              </a:rPr>
              <a:t>- Topic Modelling with LDA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  <a:hlinkClick r:id="rId4"/>
              </a:rPr>
              <a:t>(https://www.kaggle.com/code/samuelcortinhas/nlp6-topic-modelling-with-lda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Topic Modeling, LDA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  <a:hlinkClick r:id="rId5"/>
              </a:rPr>
              <a:t>https://ratsgo.github.io/from%20frequency%20to%20semantics/2017/06/01/LDA/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EC1803C-1D3C-02DA-93F8-BA952AE126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문헌</a:t>
            </a:r>
            <a:endParaRPr lang="en-US" altLang="ko-KR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1B5EF-499C-64FD-1847-B88ACB61D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6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637C7C2-D4A7-50C5-3118-3E473CE3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93" y="549797"/>
            <a:ext cx="3508488" cy="836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442"/>
            <a:ext cx="10515600" cy="40369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01 </a:t>
            </a:r>
            <a:r>
              <a:rPr lang="ko-KR" altLang="en-US" sz="2400" b="1" dirty="0"/>
              <a:t>연구 배경 및 소개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데이터셋 수집 및 생성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03 LDA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진행 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연구 결과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결론 및 참고 문헌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3C4718C-6747-FC5D-23FB-BDE8AD5A8124}"/>
              </a:ext>
            </a:extLst>
          </p:cNvPr>
          <p:cNvSpPr txBox="1">
            <a:spLocks/>
          </p:cNvSpPr>
          <p:nvPr/>
        </p:nvSpPr>
        <p:spPr>
          <a:xfrm>
            <a:off x="788895" y="315869"/>
            <a:ext cx="10201836" cy="130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B49AF7-1A57-5094-F2E0-28D9BFA3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5862463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1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DCFC441-1B28-7548-4CDD-F914812E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851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연구 배경 및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38" y="1558975"/>
            <a:ext cx="9766324" cy="4933899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연구 배경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</a:rPr>
              <a:t>기존 음악 추천 시스템은 주로 장르를 기반으로 사용자에게 음악을 추천하고 있음</a:t>
            </a:r>
            <a:r>
              <a:rPr lang="en-US" altLang="ko-KR" sz="1400" i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그러나 음악에 대한 선호는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</a:rPr>
              <a:t>장르뿐만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 아니라 다양한 특성에 의해 결정되기 때문에 단순 장르 기반의 추천은 청취자의 다양한 취향을 충족시키기에 한계가 있음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이를 해결하기 위해 장르 이외의 새로운 기준을 설정하여 접근한 기존 연구들이 있으나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다음과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같은 한계 존재</a:t>
            </a:r>
            <a:endParaRPr lang="en-US" altLang="ko-KR" sz="14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Roboto" panose="02000000000000000000" pitchFamily="2" charset="0"/>
              </a:rPr>
              <a:t>   (1) </a:t>
            </a:r>
            <a:r>
              <a:rPr lang="ko-KR" altLang="en-US" sz="1400" b="1" dirty="0">
                <a:latin typeface="Roboto" panose="02000000000000000000" pitchFamily="2" charset="0"/>
              </a:rPr>
              <a:t>가사 기반 음악 데이터 분석 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사례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음악청취 앱 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‘FLO’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의 데이터 분석 </a:t>
            </a:r>
            <a:endParaRPr lang="en-US" altLang="ko-KR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가사만을 이용해 </a:t>
            </a:r>
            <a:r>
              <a:rPr lang="ko-KR" altLang="en-US" sz="1400" dirty="0">
                <a:latin typeface="Roboto" panose="02000000000000000000" pitchFamily="2" charset="0"/>
              </a:rPr>
              <a:t>분류한 결과</a:t>
            </a:r>
            <a:r>
              <a:rPr lang="en-US" altLang="ko-KR" sz="1400" dirty="0">
                <a:latin typeface="Roboto" panose="02000000000000000000" pitchFamily="2" charset="0"/>
              </a:rPr>
              <a:t>,</a:t>
            </a:r>
            <a:r>
              <a:rPr lang="ko-KR" altLang="en-US" sz="1400" dirty="0">
                <a:latin typeface="Roboto" panose="02000000000000000000" pitchFamily="2" charset="0"/>
              </a:rPr>
              <a:t> 같이 묶인 곡들과 연관성이 떨어지는 곡 존재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>
              <a:latin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i="0" dirty="0">
                <a:effectLst/>
                <a:latin typeface="Roboto" panose="02000000000000000000" pitchFamily="2" charset="0"/>
              </a:rPr>
              <a:t>   (2) </a:t>
            </a:r>
            <a:r>
              <a:rPr lang="ko-KR" altLang="en-US" sz="1400" b="1" i="0" dirty="0">
                <a:effectLst/>
                <a:latin typeface="Roboto" panose="02000000000000000000" pitchFamily="2" charset="0"/>
              </a:rPr>
              <a:t>가사 해석 기반 </a:t>
            </a:r>
            <a:r>
              <a:rPr lang="ko-KR" altLang="en-US" sz="1400" b="1" dirty="0">
                <a:latin typeface="Roboto" panose="02000000000000000000" pitchFamily="2" charset="0"/>
              </a:rPr>
              <a:t>음악 분류</a:t>
            </a:r>
            <a:endParaRPr lang="en-US" altLang="ko-KR" sz="1400" b="1" i="0" dirty="0">
              <a:effectLst/>
              <a:latin typeface="Roboto" panose="02000000000000000000" pitchFamily="2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i="0" dirty="0">
                <a:effectLst/>
                <a:latin typeface="Roboto" panose="02000000000000000000" pitchFamily="2" charset="0"/>
              </a:rPr>
              <a:t>사례</a:t>
            </a:r>
            <a:r>
              <a:rPr lang="en-US" altLang="ko-KR" sz="1400" i="0" dirty="0">
                <a:effectLst/>
                <a:latin typeface="Roboto" panose="02000000000000000000" pitchFamily="2" charset="0"/>
              </a:rPr>
              <a:t>: Music subject classification based on lyrics and user interpretations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en-US" altLang="ko-KR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Kahyun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Choi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외 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인</a:t>
            </a:r>
            <a:endParaRPr lang="en-US" altLang="ko-KR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사용자들이 올린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가사해석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데이터를 기반으로 음악 주제를 분류</a:t>
            </a:r>
            <a:endParaRPr lang="en-US" altLang="ko-KR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‘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가사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’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기준 분류보다 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‘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가사 해석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‘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기준 분류가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더 유용하다는 결론</a:t>
            </a:r>
            <a:endParaRPr lang="en-US" altLang="ko-KR" sz="14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그러나 가사 해석 데이터는 일부 노래를 대상으로만 존재 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분석의 한계로 작용</a:t>
            </a:r>
            <a:endParaRPr lang="en-US" altLang="ko-KR" sz="18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800E6D8-E3E6-1E0B-2A0C-F35A4DFB5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38" y="1558976"/>
            <a:ext cx="9766324" cy="4644600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i="0" dirty="0">
                <a:solidFill>
                  <a:srgbClr val="000000"/>
                </a:solidFill>
                <a:effectLst/>
              </a:rPr>
              <a:t>&lt;</a:t>
            </a:r>
            <a:r>
              <a:rPr lang="ko-KR" altLang="en-US" sz="1600" b="1" i="0" dirty="0">
                <a:solidFill>
                  <a:srgbClr val="000000"/>
                </a:solidFill>
                <a:effectLst/>
              </a:rPr>
              <a:t>연구 소개</a:t>
            </a:r>
            <a:r>
              <a:rPr lang="en-US" altLang="ko-KR" sz="1600" b="1" i="0" dirty="0">
                <a:solidFill>
                  <a:srgbClr val="000000"/>
                </a:solidFill>
                <a:effectLst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</a:rPr>
              <a:t>앞서 언급한 음악 분류 시스템의 한계를 해결하고자 </a:t>
            </a:r>
            <a:r>
              <a:rPr lang="en-US" altLang="ko-KR" sz="1400" dirty="0">
                <a:solidFill>
                  <a:srgbClr val="000000"/>
                </a:solidFill>
              </a:rPr>
              <a:t>‘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유튜브 댓글</a:t>
            </a:r>
            <a:r>
              <a:rPr lang="en-US" altLang="ko-KR" sz="1400" i="0" dirty="0">
                <a:solidFill>
                  <a:srgbClr val="000000"/>
                </a:solidFill>
                <a:effectLst/>
              </a:rPr>
              <a:t>’ 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데이터 도입</a:t>
            </a:r>
            <a:endParaRPr lang="en-US" altLang="ko-KR" sz="140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</a:rPr>
              <a:t>유튜브 댓글의 특징</a:t>
            </a:r>
            <a:endParaRPr lang="en-US" altLang="ko-KR" sz="1400" i="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</a:rPr>
              <a:t>가사해석보다 </a:t>
            </a:r>
            <a:r>
              <a:rPr lang="ko-KR" altLang="en-US" sz="1400" b="1" i="0" dirty="0">
                <a:solidFill>
                  <a:srgbClr val="000000"/>
                </a:solidFill>
                <a:effectLst/>
              </a:rPr>
              <a:t>방대한 양 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보유</a:t>
            </a:r>
            <a:endParaRPr lang="en-US" altLang="ko-KR" sz="1400" i="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b="1" i="0" dirty="0">
                <a:solidFill>
                  <a:srgbClr val="000000"/>
                </a:solidFill>
                <a:effectLst/>
              </a:rPr>
              <a:t>멜로디</a:t>
            </a:r>
            <a:r>
              <a:rPr lang="en-US" altLang="ko-KR" sz="1400" b="1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400" b="1" i="0" dirty="0">
                <a:solidFill>
                  <a:srgbClr val="000000"/>
                </a:solidFill>
                <a:effectLst/>
              </a:rPr>
              <a:t>가사를 복합적으로 고려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해서 사용자들이 </a:t>
            </a:r>
            <a:r>
              <a:rPr lang="ko-KR" altLang="en-US" sz="1400" dirty="0">
                <a:solidFill>
                  <a:srgbClr val="000000"/>
                </a:solidFill>
              </a:rPr>
              <a:t>작성하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는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</a:rPr>
              <a:t>감상평</a:t>
            </a:r>
            <a:endParaRPr lang="ko-KR" altLang="en-US" sz="1400" i="0" dirty="0">
              <a:solidFill>
                <a:srgbClr val="000000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i="0" dirty="0">
                <a:solidFill>
                  <a:srgbClr val="000000"/>
                </a:solidFill>
                <a:effectLst/>
              </a:rPr>
              <a:t>=&gt; 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분류 시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</a:rPr>
              <a:t>토픽</a:t>
            </a:r>
            <a:r>
              <a:rPr lang="ko-KR" altLang="en-US" sz="1400" dirty="0" err="1">
                <a:solidFill>
                  <a:srgbClr val="000000"/>
                </a:solidFill>
              </a:rPr>
              <a:t>별</a:t>
            </a:r>
            <a:r>
              <a:rPr lang="ko-KR" altLang="en-US" sz="1400" dirty="0">
                <a:solidFill>
                  <a:srgbClr val="000000"/>
                </a:solidFill>
              </a:rPr>
              <a:t> 곡 </a:t>
            </a:r>
            <a:r>
              <a:rPr lang="en-US" altLang="ko-KR" sz="1400" dirty="0">
                <a:solidFill>
                  <a:srgbClr val="000000"/>
                </a:solidFill>
              </a:rPr>
              <a:t>‘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분위기</a:t>
            </a:r>
            <a:r>
              <a:rPr lang="en-US" altLang="ko-KR" sz="1400" i="0" dirty="0">
                <a:solidFill>
                  <a:srgbClr val="000000"/>
                </a:solidFill>
                <a:effectLst/>
              </a:rPr>
              <a:t>’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의 유사성이 높을 것으로 기대 </a:t>
            </a:r>
            <a:endParaRPr lang="en-US" altLang="ko-KR" sz="140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</a:rPr>
              <a:t>본 프로젝트는 </a:t>
            </a:r>
            <a:r>
              <a:rPr lang="ko-KR" altLang="en-US" sz="1400" dirty="0">
                <a:solidFill>
                  <a:srgbClr val="000000"/>
                </a:solidFill>
              </a:rPr>
              <a:t>음악 분류에서 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기존의 장르 중심 접근법을 벗어나</a:t>
            </a:r>
            <a:r>
              <a:rPr lang="en-US" altLang="ko-KR" sz="140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음악의</a:t>
            </a:r>
            <a:r>
              <a:rPr lang="ko-KR" altLang="en-US" sz="1400" dirty="0">
                <a:solidFill>
                  <a:srgbClr val="000000"/>
                </a:solidFill>
              </a:rPr>
              <a:t> 분위기 및 특성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을 보다 종합적으로 파악하여 더 나은 음악 분류 시스템을 구축하고자 함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i="0" dirty="0">
                <a:solidFill>
                  <a:srgbClr val="222222"/>
                </a:solidFill>
                <a:effectLst/>
                <a:latin typeface="-apple-system"/>
              </a:rPr>
              <a:t>이용 모델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-apple-system"/>
              </a:rPr>
              <a:t>: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-apple-system"/>
              </a:rPr>
              <a:t>잠재 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-apple-system"/>
              </a:rPr>
              <a:t>디리클레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-apple-system"/>
              </a:rPr>
              <a:t> 할당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-apple-system"/>
              </a:rPr>
              <a:t>(Latent Dirichlet Allocation, LDA)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-apple-system"/>
              </a:rPr>
              <a:t>기법</a:t>
            </a:r>
            <a:endParaRPr lang="ko-KR" altLang="en-US" sz="1400" b="1" dirty="0"/>
          </a:p>
          <a:p>
            <a:pPr lvl="1">
              <a:lnSpc>
                <a:spcPct val="10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</a:rPr>
              <a:t>주어진 문서에 대하여 각 문서에 어떤 주제들이 존재하는지에 대한 확률모형</a:t>
            </a:r>
          </a:p>
          <a:p>
            <a:pPr lvl="1">
              <a:lnSpc>
                <a:spcPct val="100000"/>
              </a:lnSpc>
            </a:pPr>
            <a:r>
              <a:rPr lang="ko-KR" altLang="en-US" sz="1400" i="0" dirty="0" err="1">
                <a:solidFill>
                  <a:srgbClr val="000000"/>
                </a:solidFill>
                <a:effectLst/>
              </a:rPr>
              <a:t>토픽별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 단어의 분포</a:t>
            </a:r>
            <a:r>
              <a:rPr lang="ko-KR" altLang="en-US" sz="1400" dirty="0">
                <a:solidFill>
                  <a:srgbClr val="000000"/>
                </a:solidFill>
              </a:rPr>
              <a:t>와</a:t>
            </a:r>
            <a:r>
              <a:rPr lang="en-US" altLang="ko-KR" sz="140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</a:rPr>
              <a:t>문서별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 토픽의 분포를 모두 추정 가능</a:t>
            </a:r>
          </a:p>
          <a:p>
            <a:pPr lvl="1">
              <a:lnSpc>
                <a:spcPct val="10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</a:rPr>
              <a:t>댓글을 여러 토픽으로 분류하여 각각의 토픽이 어떤 음악적 </a:t>
            </a:r>
            <a:r>
              <a:rPr lang="ko-KR" altLang="en-US" sz="1400" dirty="0">
                <a:solidFill>
                  <a:srgbClr val="000000"/>
                </a:solidFill>
              </a:rPr>
              <a:t>분위기를</a:t>
            </a:r>
            <a:r>
              <a:rPr lang="ko-KR" altLang="en-US" sz="1400" i="0" dirty="0">
                <a:solidFill>
                  <a:srgbClr val="000000"/>
                </a:solidFill>
                <a:effectLst/>
              </a:rPr>
              <a:t> 대표하는지 해석</a:t>
            </a:r>
          </a:p>
          <a:p>
            <a:pPr>
              <a:lnSpc>
                <a:spcPct val="150000"/>
              </a:lnSpc>
            </a:pPr>
            <a:endParaRPr lang="en-US" altLang="ko-KR" sz="140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62042DF5-7072-7B37-8B5E-47D64BA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851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연구 배경 및 소개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FE01D8C-A5D0-C833-0EB1-D671E6DE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DD652F7-1086-F013-669E-C88AFBFBA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463" y="1937104"/>
            <a:ext cx="3619338" cy="175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5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38" y="1558976"/>
            <a:ext cx="9766324" cy="4644600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222222"/>
                </a:solidFill>
              </a:rPr>
              <a:t>&lt;</a:t>
            </a:r>
            <a:r>
              <a:rPr lang="ko-KR" altLang="en-US" sz="2000" b="1" dirty="0">
                <a:solidFill>
                  <a:srgbClr val="222222"/>
                </a:solidFill>
              </a:rPr>
              <a:t>진행 과정</a:t>
            </a:r>
            <a:r>
              <a:rPr lang="en-US" altLang="ko-KR" sz="2000" b="1" dirty="0">
                <a:solidFill>
                  <a:srgbClr val="222222"/>
                </a:solidFill>
              </a:rPr>
              <a:t>&gt;</a:t>
            </a:r>
            <a:endParaRPr lang="en-US" altLang="ko-KR" sz="200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C981EB-16B7-16B2-C348-731435D6C1BC}"/>
              </a:ext>
            </a:extLst>
          </p:cNvPr>
          <p:cNvSpPr/>
          <p:nvPr/>
        </p:nvSpPr>
        <p:spPr>
          <a:xfrm>
            <a:off x="1221005" y="2636676"/>
            <a:ext cx="2026453" cy="31365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62042DF5-7072-7B37-8B5E-47D64BA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851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연구 배경 및 소개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FE01D8C-A5D0-C833-0EB1-D671E6DE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F4AD450-3E18-104F-ED93-5D67D367E8B2}"/>
              </a:ext>
            </a:extLst>
          </p:cNvPr>
          <p:cNvSpPr/>
          <p:nvPr/>
        </p:nvSpPr>
        <p:spPr>
          <a:xfrm>
            <a:off x="1551207" y="3036642"/>
            <a:ext cx="1381925" cy="1015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음악 목록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629FDC8-E0C3-4A79-0A70-CFA9BD1DC5B6}"/>
              </a:ext>
            </a:extLst>
          </p:cNvPr>
          <p:cNvSpPr/>
          <p:nvPr/>
        </p:nvSpPr>
        <p:spPr>
          <a:xfrm>
            <a:off x="1551207" y="4355208"/>
            <a:ext cx="1381925" cy="1015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유튜브 </a:t>
            </a:r>
            <a:r>
              <a:rPr lang="en-US" altLang="ko-KR" sz="1200" b="1" dirty="0">
                <a:solidFill>
                  <a:schemeClr val="tx1"/>
                </a:solidFill>
              </a:rPr>
              <a:t>URL </a:t>
            </a:r>
            <a:r>
              <a:rPr lang="ko-KR" altLang="en-US" sz="1200" b="1" dirty="0">
                <a:solidFill>
                  <a:schemeClr val="tx1"/>
                </a:solidFill>
              </a:rPr>
              <a:t>및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댓글 수집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390A65-FBC2-3CD1-EBF4-FF65926AC766}"/>
              </a:ext>
            </a:extLst>
          </p:cNvPr>
          <p:cNvSpPr/>
          <p:nvPr/>
        </p:nvSpPr>
        <p:spPr>
          <a:xfrm>
            <a:off x="4219009" y="2636676"/>
            <a:ext cx="4817277" cy="31365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44DD2F9-CFC1-4F9D-4812-2CBB9C5B3246}"/>
              </a:ext>
            </a:extLst>
          </p:cNvPr>
          <p:cNvSpPr/>
          <p:nvPr/>
        </p:nvSpPr>
        <p:spPr>
          <a:xfrm>
            <a:off x="4476587" y="3685826"/>
            <a:ext cx="1315039" cy="1038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텍스트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전처리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25535F-819F-9326-96D0-3D4F179A791F}"/>
              </a:ext>
            </a:extLst>
          </p:cNvPr>
          <p:cNvSpPr/>
          <p:nvPr/>
        </p:nvSpPr>
        <p:spPr>
          <a:xfrm>
            <a:off x="5963580" y="3685825"/>
            <a:ext cx="1315039" cy="1038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TF-IDF 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행렬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생성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86F319D-A9EB-72BF-76FD-A5D3F6AF24F8}"/>
              </a:ext>
            </a:extLst>
          </p:cNvPr>
          <p:cNvSpPr/>
          <p:nvPr/>
        </p:nvSpPr>
        <p:spPr>
          <a:xfrm>
            <a:off x="7450573" y="3685825"/>
            <a:ext cx="1315039" cy="1038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결과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9B176-35CF-FFE6-E1FF-D39CB73E8ECE}"/>
              </a:ext>
            </a:extLst>
          </p:cNvPr>
          <p:cNvSpPr txBox="1"/>
          <p:nvPr/>
        </p:nvSpPr>
        <p:spPr>
          <a:xfrm>
            <a:off x="1425597" y="2291528"/>
            <a:ext cx="161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-apple-system"/>
              </a:rPr>
              <a:t>데이터셋 생성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C46D2D-B7AD-2FC9-DAB5-F574C5180EAF}"/>
              </a:ext>
            </a:extLst>
          </p:cNvPr>
          <p:cNvSpPr txBox="1"/>
          <p:nvPr/>
        </p:nvSpPr>
        <p:spPr>
          <a:xfrm>
            <a:off x="5920117" y="2267341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22222"/>
                </a:solidFill>
              </a:rPr>
              <a:t>LDA </a:t>
            </a:r>
            <a:r>
              <a:rPr lang="ko-KR" altLang="en-US" b="1" dirty="0">
                <a:solidFill>
                  <a:srgbClr val="222222"/>
                </a:solidFill>
              </a:rPr>
              <a:t>모델링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9DEB73-6640-4A5D-CBDA-B995ADD2388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247458" y="4204939"/>
            <a:ext cx="97155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FD96C4C-404B-3AE6-554A-5B2ACFAB325E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791626" y="4204936"/>
            <a:ext cx="171954" cy="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F3437F10-F911-F685-3513-2C70580A0E87}"/>
              </a:ext>
            </a:extLst>
          </p:cNvPr>
          <p:cNvSpPr/>
          <p:nvPr/>
        </p:nvSpPr>
        <p:spPr>
          <a:xfrm>
            <a:off x="9760030" y="3685821"/>
            <a:ext cx="1315039" cy="1038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시각화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3C320A-C854-A7B3-44DA-F10606B026DB}"/>
              </a:ext>
            </a:extLst>
          </p:cNvPr>
          <p:cNvCxnSpPr>
            <a:cxnSpLocks/>
          </p:cNvCxnSpPr>
          <p:nvPr/>
        </p:nvCxnSpPr>
        <p:spPr>
          <a:xfrm>
            <a:off x="7278619" y="4204934"/>
            <a:ext cx="171954" cy="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7C64BD-10C0-F10A-0BA8-5DD7923EC6D4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9036286" y="4204934"/>
            <a:ext cx="723744" cy="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59DE0979-AE81-C13E-4B25-8A424F1EDB0B}"/>
              </a:ext>
            </a:extLst>
          </p:cNvPr>
          <p:cNvSpPr/>
          <p:nvPr/>
        </p:nvSpPr>
        <p:spPr>
          <a:xfrm rot="10800000">
            <a:off x="5011331" y="4727073"/>
            <a:ext cx="3162866" cy="562985"/>
          </a:xfrm>
          <a:prstGeom prst="curved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043698E8-617D-D055-6B37-0B9BE882C8AB}"/>
              </a:ext>
            </a:extLst>
          </p:cNvPr>
          <p:cNvSpPr/>
          <p:nvPr/>
        </p:nvSpPr>
        <p:spPr>
          <a:xfrm rot="10800000">
            <a:off x="6400375" y="4717752"/>
            <a:ext cx="1773821" cy="562985"/>
          </a:xfrm>
          <a:prstGeom prst="curved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0B50D-ED97-9F77-D354-6C1BC06F1F95}"/>
              </a:ext>
            </a:extLst>
          </p:cNvPr>
          <p:cNvSpPr txBox="1"/>
          <p:nvPr/>
        </p:nvSpPr>
        <p:spPr>
          <a:xfrm>
            <a:off x="5119451" y="5326444"/>
            <a:ext cx="2946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rgbClr val="222222"/>
                </a:solidFill>
              </a:rPr>
              <a:t>피드백</a:t>
            </a:r>
            <a:r>
              <a:rPr lang="en-US" altLang="ko-KR" sz="1200" b="1">
                <a:solidFill>
                  <a:srgbClr val="222222"/>
                </a:solidFill>
              </a:rPr>
              <a:t>(</a:t>
            </a:r>
            <a:r>
              <a:rPr lang="ko-KR" altLang="en-US" sz="1200" b="1">
                <a:solidFill>
                  <a:schemeClr val="tx1"/>
                </a:solidFill>
              </a:rPr>
              <a:t>토픽의 </a:t>
            </a:r>
            <a:r>
              <a:rPr lang="ko-KR" altLang="en-US" sz="1200" b="1" dirty="0">
                <a:solidFill>
                  <a:schemeClr val="tx1"/>
                </a:solidFill>
              </a:rPr>
              <a:t>개수 등 파라미터 조정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185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669" y="2034540"/>
            <a:ext cx="5427231" cy="4169036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음악 목록</a:t>
            </a:r>
            <a:r>
              <a:rPr lang="en-US" altLang="ko-KR" sz="1600" b="1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1400" b="1" i="0" dirty="0">
                <a:effectLst/>
              </a:rPr>
              <a:t>Rolling Stone＇s Top 500 Songs Of All Time</a:t>
            </a:r>
            <a:endParaRPr lang="en-US" altLang="ko-KR" sz="1400" b="1" dirty="0"/>
          </a:p>
          <a:p>
            <a:pPr>
              <a:lnSpc>
                <a:spcPct val="100000"/>
              </a:lnSpc>
            </a:pPr>
            <a:r>
              <a:rPr lang="ko-KR" altLang="en-US" sz="1400" dirty="0"/>
              <a:t>미국 음악 잡지 </a:t>
            </a:r>
            <a:r>
              <a:rPr lang="en-US" altLang="ko-KR" sz="1400" dirty="0"/>
              <a:t>&lt;</a:t>
            </a:r>
            <a:r>
              <a:rPr lang="ko-KR" altLang="en-US" sz="1400" dirty="0"/>
              <a:t>롤링 스톤</a:t>
            </a:r>
            <a:r>
              <a:rPr lang="en-US" altLang="ko-KR" sz="1400" dirty="0"/>
              <a:t>&gt;</a:t>
            </a:r>
            <a:r>
              <a:rPr lang="ko-KR" altLang="en-US" sz="1400" dirty="0"/>
              <a:t>이 선정한 역대 최고의 명곡 </a:t>
            </a:r>
            <a:r>
              <a:rPr lang="en-US" altLang="ko-KR" sz="1400" dirty="0"/>
              <a:t>500</a:t>
            </a:r>
            <a:r>
              <a:rPr lang="ko-KR" altLang="en-US" sz="1400" dirty="0"/>
              <a:t>선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en-US" altLang="ko-KR" sz="1400" dirty="0"/>
              <a:t>1940</a:t>
            </a:r>
            <a:r>
              <a:rPr lang="ko-KR" altLang="en-US" sz="1400" dirty="0"/>
              <a:t>년대</a:t>
            </a:r>
            <a:r>
              <a:rPr lang="en-US" altLang="ko-KR" sz="1400" dirty="0"/>
              <a:t>~2000</a:t>
            </a:r>
            <a:r>
              <a:rPr lang="ko-KR" altLang="en-US" sz="1400" dirty="0"/>
              <a:t>년대 발매된 곡을 다루고 있어 다양한 시대의 음악을 포함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유튜브 영상 </a:t>
            </a:r>
            <a:r>
              <a:rPr lang="en-US" altLang="ko-KR" sz="1600" b="1" dirty="0"/>
              <a:t>URL </a:t>
            </a:r>
            <a:r>
              <a:rPr lang="ko-KR" altLang="en-US" sz="1600" b="1" dirty="0"/>
              <a:t>및 댓글</a:t>
            </a:r>
            <a:r>
              <a:rPr lang="en-US" altLang="ko-KR" sz="1600" b="1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1400" b="1" i="0" dirty="0">
                <a:effectLst/>
              </a:rPr>
              <a:t>Selenium</a:t>
            </a:r>
            <a:r>
              <a:rPr lang="ko-KR" altLang="en-US" sz="1400" i="0" dirty="0">
                <a:effectLst/>
              </a:rPr>
              <a:t>과 </a:t>
            </a:r>
            <a:r>
              <a:rPr lang="en-US" altLang="ko-KR" sz="1400" b="1" i="0" dirty="0" err="1">
                <a:effectLst/>
              </a:rPr>
              <a:t>BeatifulSoup</a:t>
            </a:r>
            <a:r>
              <a:rPr lang="en-US" altLang="ko-KR" sz="1400" i="0" dirty="0">
                <a:effectLst/>
              </a:rPr>
              <a:t> </a:t>
            </a:r>
            <a:r>
              <a:rPr lang="ko-KR" altLang="en-US" sz="1400" i="0" dirty="0">
                <a:effectLst/>
              </a:rPr>
              <a:t>라이브러리를 사용하여 유튜브 </a:t>
            </a:r>
            <a:r>
              <a:rPr lang="en-US" altLang="ko-KR" sz="1400" i="0" dirty="0">
                <a:effectLst/>
              </a:rPr>
              <a:t>URL </a:t>
            </a:r>
            <a:r>
              <a:rPr lang="ko-KR" altLang="en-US" sz="1400" i="0" dirty="0">
                <a:effectLst/>
              </a:rPr>
              <a:t>및 댓글 </a:t>
            </a:r>
            <a:r>
              <a:rPr lang="ko-KR" altLang="en-US" sz="1400" i="0" dirty="0" err="1">
                <a:effectLst/>
              </a:rPr>
              <a:t>크롤링</a:t>
            </a:r>
            <a:r>
              <a:rPr lang="ko-KR" altLang="en-US" sz="1400" i="0" dirty="0">
                <a:effectLst/>
              </a:rPr>
              <a:t> 시행</a:t>
            </a:r>
            <a:endParaRPr lang="en-US" altLang="ko-KR" sz="140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altLang="ko-KR" sz="1400" i="0" dirty="0">
                <a:effectLst/>
              </a:rPr>
              <a:t>500</a:t>
            </a:r>
            <a:r>
              <a:rPr lang="ko-KR" altLang="en-US" sz="1400" i="0" dirty="0">
                <a:effectLst/>
              </a:rPr>
              <a:t>곡</a:t>
            </a:r>
            <a:r>
              <a:rPr lang="ko-KR" altLang="en-US" sz="1400" dirty="0"/>
              <a:t>에 대하여 각 최대 </a:t>
            </a:r>
            <a:r>
              <a:rPr lang="en-US" altLang="ko-KR" sz="1400" dirty="0"/>
              <a:t>100</a:t>
            </a:r>
            <a:r>
              <a:rPr lang="ko-KR" altLang="en-US" sz="1400" dirty="0"/>
              <a:t>개의 댓글 수집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i="0" dirty="0"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BBFC2-975B-9DF8-4B57-22144431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643" y="1596571"/>
            <a:ext cx="4012540" cy="2604764"/>
          </a:xfrm>
          <a:prstGeom prst="rect">
            <a:avLst/>
          </a:prstGeom>
        </p:spPr>
      </p:pic>
      <p:sp>
        <p:nvSpPr>
          <p:cNvPr id="6" name="제목 4">
            <a:extLst>
              <a:ext uri="{FF2B5EF4-FFF2-40B4-BE49-F238E27FC236}">
                <a16:creationId xmlns:a16="http://schemas.microsoft.com/office/drawing/2014/main" id="{E2D61B69-72FF-9A31-E477-0162E6BFAC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i="0" dirty="0">
                <a:solidFill>
                  <a:srgbClr val="222222"/>
                </a:solidFill>
                <a:effectLst/>
                <a:latin typeface="-apple-system"/>
              </a:rPr>
              <a:t>데이터셋 수집 및 생성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72845-349C-1CF1-6188-117AC319C055}"/>
              </a:ext>
            </a:extLst>
          </p:cNvPr>
          <p:cNvSpPr txBox="1"/>
          <p:nvPr/>
        </p:nvSpPr>
        <p:spPr>
          <a:xfrm>
            <a:off x="6575643" y="4196798"/>
            <a:ext cx="447848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i="0" dirty="0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https://www.Kaggle.com/datasets/bernardinosassoli/rolling-stones-top-500-songs-of-all-time</a:t>
            </a:r>
            <a:endParaRPr lang="ko-KR" altLang="en-US" sz="7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E13949-5CC1-7F22-6CEB-B068341529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66"/>
          <a:stretch/>
        </p:blipFill>
        <p:spPr>
          <a:xfrm>
            <a:off x="6636043" y="4452353"/>
            <a:ext cx="4037343" cy="1904443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695099CA-7CF7-DCC3-9D3D-9EEA09AB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58C2E8-BCD0-FC71-C023-6CD2759ABFBB}"/>
              </a:ext>
            </a:extLst>
          </p:cNvPr>
          <p:cNvSpPr/>
          <p:nvPr/>
        </p:nvSpPr>
        <p:spPr>
          <a:xfrm>
            <a:off x="6546181" y="1591729"/>
            <a:ext cx="4217069" cy="28278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2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7C3F96-F4FE-19FC-870D-03CBEA74AC9E}"/>
              </a:ext>
            </a:extLst>
          </p:cNvPr>
          <p:cNvSpPr/>
          <p:nvPr/>
        </p:nvSpPr>
        <p:spPr>
          <a:xfrm>
            <a:off x="6334409" y="4158009"/>
            <a:ext cx="4875469" cy="1532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19" y="1631576"/>
            <a:ext cx="5109882" cy="4455459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데이터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전처리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토픽 분류 단위</a:t>
            </a:r>
            <a:r>
              <a:rPr lang="en-US" altLang="ko-KR" sz="14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 </a:t>
            </a:r>
            <a:r>
              <a:rPr lang="ko-KR" altLang="en-US" sz="14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한 곡에 대한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댓글 데이터를 하나로 병합하고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곡별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토픽 분류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 err="1">
                <a:solidFill>
                  <a:srgbClr val="000000"/>
                </a:solidFill>
              </a:rPr>
              <a:t>곡별</a:t>
            </a:r>
            <a:r>
              <a:rPr lang="ko-KR" altLang="en-US" sz="1400" dirty="0">
                <a:solidFill>
                  <a:srgbClr val="000000"/>
                </a:solidFill>
              </a:rPr>
              <a:t> 활용된 댓글 개수</a:t>
            </a:r>
            <a:r>
              <a:rPr lang="en-US" altLang="ko-KR" sz="1400" dirty="0">
                <a:solidFill>
                  <a:srgbClr val="000000"/>
                </a:solidFill>
              </a:rPr>
              <a:t>: 10</a:t>
            </a:r>
            <a:r>
              <a:rPr lang="ko-KR" altLang="en-US" sz="1400" dirty="0">
                <a:solidFill>
                  <a:srgbClr val="000000"/>
                </a:solidFill>
              </a:rPr>
              <a:t>개 </a:t>
            </a:r>
            <a:r>
              <a:rPr lang="en-US" altLang="ko-KR" sz="1400" dirty="0">
                <a:solidFill>
                  <a:srgbClr val="000000"/>
                </a:solidFill>
              </a:rPr>
              <a:t>&amp; 100</a:t>
            </a:r>
            <a:r>
              <a:rPr lang="ko-KR" altLang="en-US" sz="1400" dirty="0">
                <a:solidFill>
                  <a:srgbClr val="000000"/>
                </a:solidFill>
              </a:rPr>
              <a:t>개 →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분류 결과가 더 우수하게 나타난 </a:t>
            </a:r>
            <a:r>
              <a:rPr lang="en-US" altLang="ko-KR" sz="1400" dirty="0">
                <a:solidFill>
                  <a:srgbClr val="000000"/>
                </a:solidFill>
              </a:rPr>
              <a:t>‘10</a:t>
            </a:r>
            <a:r>
              <a:rPr lang="ko-KR" altLang="en-US" sz="1400" dirty="0">
                <a:solidFill>
                  <a:srgbClr val="000000"/>
                </a:solidFill>
              </a:rPr>
              <a:t>개</a:t>
            </a:r>
            <a:r>
              <a:rPr lang="en-US" altLang="ko-KR" sz="1400" dirty="0">
                <a:solidFill>
                  <a:srgbClr val="000000"/>
                </a:solidFill>
              </a:rPr>
              <a:t>’</a:t>
            </a:r>
            <a:r>
              <a:rPr lang="ko-KR" altLang="en-US" sz="1400" dirty="0">
                <a:solidFill>
                  <a:srgbClr val="000000"/>
                </a:solidFill>
              </a:rPr>
              <a:t> 기준으로 최종 분류 시행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텍스트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전처리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14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이모지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아랍어 등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ASCII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코드에 해당하지 않는 문자 삭제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불용어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제거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NLTK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가 제공하는 영어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</a:rPr>
              <a:t>불용어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제거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표제어 추출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단수형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인칭 및 시제 통일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길이가 짧은 단어 제거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길이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3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이하 대상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공통적으로 등장하는 단어 및 추가 </a:t>
            </a:r>
            <a:r>
              <a:rPr lang="ko-KR" altLang="en-US" sz="1400" b="1" dirty="0" err="1">
                <a:solidFill>
                  <a:srgbClr val="000000"/>
                </a:solidFill>
                <a:cs typeface="Arial" panose="020B0604020202020204" pitchFamily="34" charset="0"/>
              </a:rPr>
              <a:t>불용어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 제거</a:t>
            </a: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분석을 진행하면서 직접 </a:t>
            </a: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판단내린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stopwords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제거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'song', 'best', 'great', 'favorite', 'like', 'music', 'good’, …</a:t>
            </a:r>
          </a:p>
          <a:p>
            <a:pPr lvl="1">
              <a:lnSpc>
                <a:spcPct val="100000"/>
              </a:lnSpc>
            </a:pP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9AB57159-C720-2016-25CE-3AC058F45D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dirty="0">
                <a:solidFill>
                  <a:srgbClr val="222222"/>
                </a:solidFill>
                <a:effectLst/>
              </a:rPr>
              <a:t>LDA </a:t>
            </a:r>
            <a:r>
              <a:rPr lang="ko-KR" altLang="en-US" sz="3200" b="1" i="0" dirty="0">
                <a:solidFill>
                  <a:srgbClr val="222222"/>
                </a:solidFill>
                <a:effectLst/>
              </a:rPr>
              <a:t>진행 </a:t>
            </a:r>
            <a:r>
              <a:rPr lang="en-US" altLang="ko-KR" sz="3200" b="1" i="0" dirty="0">
                <a:solidFill>
                  <a:srgbClr val="222222"/>
                </a:solidFill>
                <a:effectLst/>
              </a:rPr>
              <a:t>–</a:t>
            </a:r>
            <a:r>
              <a:rPr lang="ko-KR" altLang="en-US" sz="3200" b="1" i="0" dirty="0">
                <a:solidFill>
                  <a:srgbClr val="222222"/>
                </a:solidFill>
                <a:effectLst/>
              </a:rPr>
              <a:t> </a:t>
            </a:r>
            <a:r>
              <a:rPr lang="ko-KR" altLang="en-US" sz="3200" b="1" i="0" dirty="0" err="1">
                <a:solidFill>
                  <a:srgbClr val="222222"/>
                </a:solidFill>
                <a:effectLst/>
              </a:rPr>
              <a:t>전처리</a:t>
            </a:r>
            <a:endParaRPr lang="ko-KR" altLang="en-US" sz="32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A326E7-1696-9637-0EC0-C1C8B2D4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22" y="4300936"/>
            <a:ext cx="4677188" cy="1263378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7661ED33-59F7-E102-2B8A-6063DC30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048845-3333-2D5D-20C2-31692D47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56" y="1712806"/>
            <a:ext cx="5255497" cy="18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38" y="1558976"/>
            <a:ext cx="9766324" cy="464460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 err="1">
                <a:cs typeface="Arial" panose="020B0604020202020204" pitchFamily="34" charset="0"/>
              </a:rPr>
              <a:t>사이킷런의</a:t>
            </a:r>
            <a:r>
              <a:rPr lang="ko-KR" altLang="en-US" sz="1600" dirty="0"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cs typeface="Arial" panose="020B0604020202020204" pitchFamily="34" charset="0"/>
              </a:rPr>
              <a:t>TfidfVectorizer</a:t>
            </a:r>
            <a:r>
              <a:rPr lang="ko-KR" altLang="en-US" sz="1600" dirty="0">
                <a:cs typeface="Arial" panose="020B0604020202020204" pitchFamily="34" charset="0"/>
              </a:rPr>
              <a:t>를 이용하여 조건 설정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Arial" panose="020B0604020202020204" pitchFamily="34" charset="0"/>
              </a:rPr>
              <a:t>- </a:t>
            </a:r>
            <a:r>
              <a:rPr lang="en-US" altLang="ko-KR" sz="1400" b="1" dirty="0" err="1">
                <a:cs typeface="Arial" panose="020B0604020202020204" pitchFamily="34" charset="0"/>
              </a:rPr>
              <a:t>max_df</a:t>
            </a:r>
            <a:r>
              <a:rPr lang="en-US" altLang="ko-KR" sz="1400" dirty="0"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cs typeface="Arial" panose="020B0604020202020204" pitchFamily="34" charset="0"/>
              </a:rPr>
              <a:t>단어의 최대 </a:t>
            </a:r>
            <a:r>
              <a:rPr lang="ko-KR" altLang="en-US" sz="1400" dirty="0" err="1">
                <a:cs typeface="Arial" panose="020B0604020202020204" pitchFamily="34" charset="0"/>
              </a:rPr>
              <a:t>빈도값</a:t>
            </a:r>
            <a:r>
              <a:rPr lang="en-US" altLang="ko-KR" sz="1400" dirty="0"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cs typeface="Arial" panose="020B0604020202020204" pitchFamily="34" charset="0"/>
              </a:rPr>
              <a:t>→ </a:t>
            </a:r>
            <a:r>
              <a:rPr lang="en-US" altLang="ko-KR" sz="1400" u="sng" dirty="0">
                <a:cs typeface="Arial" panose="020B0604020202020204" pitchFamily="34" charset="0"/>
              </a:rPr>
              <a:t>30% </a:t>
            </a:r>
            <a:r>
              <a:rPr lang="ko-KR" altLang="en-US" sz="1400" u="sng" dirty="0">
                <a:cs typeface="Arial" panose="020B0604020202020204" pitchFamily="34" charset="0"/>
              </a:rPr>
              <a:t>이상의 문서에 등장하는 단어 제거</a:t>
            </a:r>
            <a:endParaRPr lang="en-US" altLang="ko-KR" sz="1400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Arial" panose="020B0604020202020204" pitchFamily="34" charset="0"/>
              </a:rPr>
              <a:t>- </a:t>
            </a:r>
            <a:r>
              <a:rPr lang="en-US" altLang="ko-KR" sz="1400" b="1" dirty="0" err="1">
                <a:cs typeface="Arial" panose="020B0604020202020204" pitchFamily="34" charset="0"/>
              </a:rPr>
              <a:t>min_df</a:t>
            </a:r>
            <a:r>
              <a:rPr lang="en-US" altLang="ko-KR" sz="1400" dirty="0"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cs typeface="Arial" panose="020B0604020202020204" pitchFamily="34" charset="0"/>
              </a:rPr>
              <a:t>단어의 최소 </a:t>
            </a:r>
            <a:r>
              <a:rPr lang="ko-KR" altLang="en-US" sz="1400" dirty="0" err="1">
                <a:cs typeface="Arial" panose="020B0604020202020204" pitchFamily="34" charset="0"/>
              </a:rPr>
              <a:t>빈도값</a:t>
            </a:r>
            <a:r>
              <a:rPr lang="en-US" altLang="ko-KR" sz="1400" dirty="0"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cs typeface="Arial" panose="020B0604020202020204" pitchFamily="34" charset="0"/>
              </a:rPr>
              <a:t>→ </a:t>
            </a:r>
            <a:r>
              <a:rPr lang="en-US" altLang="ko-KR" sz="1400" u="sng" dirty="0">
                <a:cs typeface="Arial" panose="020B0604020202020204" pitchFamily="34" charset="0"/>
              </a:rPr>
              <a:t>0.5% </a:t>
            </a:r>
            <a:r>
              <a:rPr lang="ko-KR" altLang="en-US" sz="1400" u="sng" dirty="0">
                <a:cs typeface="Arial" panose="020B0604020202020204" pitchFamily="34" charset="0"/>
              </a:rPr>
              <a:t>이하의 문서에 등장하는 단어 제거</a:t>
            </a:r>
            <a:endParaRPr lang="en-US" altLang="ko-KR" sz="1400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Arial" panose="020B0604020202020204" pitchFamily="34" charset="0"/>
              </a:rPr>
              <a:t>- </a:t>
            </a:r>
            <a:r>
              <a:rPr lang="en-US" altLang="ko-KR" sz="1400" b="1" dirty="0" err="1">
                <a:cs typeface="Arial" panose="020B0604020202020204" pitchFamily="34" charset="0"/>
              </a:rPr>
              <a:t>max_features</a:t>
            </a:r>
            <a:r>
              <a:rPr lang="en-US" altLang="ko-KR" sz="1400" dirty="0">
                <a:cs typeface="Arial" panose="020B0604020202020204" pitchFamily="34" charset="0"/>
              </a:rPr>
              <a:t>: TF-DF </a:t>
            </a:r>
            <a:r>
              <a:rPr lang="ko-KR" altLang="en-US" sz="1400" dirty="0">
                <a:cs typeface="Arial" panose="020B0604020202020204" pitchFamily="34" charset="0"/>
              </a:rPr>
              <a:t>행렬의 최대 컬럼 수</a:t>
            </a:r>
            <a:r>
              <a:rPr lang="en-US" altLang="ko-KR" sz="1400" dirty="0">
                <a:cs typeface="Arial" panose="020B0604020202020204" pitchFamily="34" charset="0"/>
              </a:rPr>
              <a:t>(= </a:t>
            </a:r>
            <a:r>
              <a:rPr lang="ko-KR" altLang="en-US" sz="1400" dirty="0">
                <a:cs typeface="Arial" panose="020B0604020202020204" pitchFamily="34" charset="0"/>
              </a:rPr>
              <a:t>분석에 사용되는 단어의 종류 수</a:t>
            </a:r>
            <a:r>
              <a:rPr lang="en-US" altLang="ko-KR" sz="1400" dirty="0">
                <a:cs typeface="Arial" panose="020B0604020202020204" pitchFamily="34" charset="0"/>
              </a:rPr>
              <a:t>). </a:t>
            </a:r>
            <a:r>
              <a:rPr lang="ko-KR" altLang="en-US" sz="1400" dirty="0">
                <a:cs typeface="Arial" panose="020B0604020202020204" pitchFamily="34" charset="0"/>
              </a:rPr>
              <a:t>→ </a:t>
            </a:r>
            <a:r>
              <a:rPr lang="ko-KR" altLang="en-US" sz="1400" u="sng" dirty="0">
                <a:cs typeface="Arial" panose="020B0604020202020204" pitchFamily="34" charset="0"/>
              </a:rPr>
              <a:t>상위 </a:t>
            </a:r>
            <a:r>
              <a:rPr lang="en-US" altLang="ko-KR" sz="1400" u="sng" dirty="0">
                <a:cs typeface="Arial" panose="020B0604020202020204" pitchFamily="34" charset="0"/>
              </a:rPr>
              <a:t>2000</a:t>
            </a:r>
            <a:r>
              <a:rPr lang="ko-KR" altLang="en-US" sz="1400" u="sng" dirty="0">
                <a:cs typeface="Arial" panose="020B0604020202020204" pitchFamily="34" charset="0"/>
              </a:rPr>
              <a:t>개의 단어 보존</a:t>
            </a:r>
            <a:endParaRPr lang="en-US" altLang="ko-KR" sz="1400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Arial" panose="020B0604020202020204" pitchFamily="34" charset="0"/>
              </a:rPr>
              <a:t>- </a:t>
            </a:r>
            <a:r>
              <a:rPr lang="en-US" altLang="ko-KR" sz="1400" b="1" dirty="0" err="1">
                <a:cs typeface="Arial" panose="020B0604020202020204" pitchFamily="34" charset="0"/>
              </a:rPr>
              <a:t>ngram_range</a:t>
            </a:r>
            <a:r>
              <a:rPr lang="en-US" altLang="ko-KR" sz="1400" dirty="0">
                <a:cs typeface="Arial" panose="020B0604020202020204" pitchFamily="34" charset="0"/>
              </a:rPr>
              <a:t>: </a:t>
            </a:r>
            <a:r>
              <a:rPr lang="ko-KR" altLang="en-US" sz="1400" i="0" dirty="0">
                <a:effectLst/>
              </a:rPr>
              <a:t>단어의 묶음 범위</a:t>
            </a:r>
            <a:r>
              <a:rPr lang="en-US" altLang="ko-KR" sz="1400" i="0" dirty="0">
                <a:effectLst/>
              </a:rPr>
              <a:t>. → </a:t>
            </a:r>
            <a:r>
              <a:rPr lang="en-US" altLang="ko-KR" sz="1400" i="0" u="sng" dirty="0">
                <a:effectLst/>
              </a:rPr>
              <a:t>1</a:t>
            </a:r>
            <a:r>
              <a:rPr lang="ko-KR" altLang="en-US" sz="1400" i="0" u="sng" dirty="0" err="1">
                <a:effectLst/>
              </a:rPr>
              <a:t>개짜리</a:t>
            </a:r>
            <a:r>
              <a:rPr lang="ko-KR" altLang="en-US" sz="1400" i="0" u="sng" dirty="0">
                <a:effectLst/>
              </a:rPr>
              <a:t> 단어 묶음과 </a:t>
            </a:r>
            <a:r>
              <a:rPr lang="en-US" altLang="ko-KR" sz="1400" i="0" u="sng" dirty="0">
                <a:effectLst/>
              </a:rPr>
              <a:t>2</a:t>
            </a:r>
            <a:r>
              <a:rPr lang="ko-KR" altLang="en-US" sz="1400" i="0" u="sng" dirty="0" err="1">
                <a:effectLst/>
              </a:rPr>
              <a:t>개</a:t>
            </a:r>
            <a:r>
              <a:rPr lang="ko-KR" altLang="en-US" sz="1400" u="sng" dirty="0" err="1"/>
              <a:t>짜리짜리</a:t>
            </a:r>
            <a:r>
              <a:rPr lang="ko-KR" altLang="en-US" sz="1400" u="sng" dirty="0"/>
              <a:t> 단어 묶음 사용</a:t>
            </a:r>
            <a:endParaRPr lang="en-US" altLang="ko-KR" sz="1400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cs typeface="Arial" panose="020B0604020202020204" pitchFamily="34" charset="0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54369EC6-6AA1-B22F-FC82-E3EF2D7CC2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LDA </a:t>
            </a:r>
            <a:r>
              <a:rPr lang="ko-KR" altLang="en-US" sz="3200" b="1" dirty="0"/>
              <a:t>진행 </a:t>
            </a:r>
            <a:r>
              <a:rPr lang="en-US" altLang="ko-KR" sz="3200" b="1" dirty="0"/>
              <a:t>– TF-IDF </a:t>
            </a:r>
            <a:r>
              <a:rPr lang="ko-KR" altLang="en-US" sz="3200" b="1" dirty="0"/>
              <a:t>행렬 생성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65E490-336A-AA9A-96B2-EC344D79D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40DF76-7494-4113-0F0B-DC0E57F7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2" y="3784338"/>
            <a:ext cx="10193173" cy="1514686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C22E972-FF46-8DAA-C5C6-1FC8D2B65293}"/>
              </a:ext>
            </a:extLst>
          </p:cNvPr>
          <p:cNvCxnSpPr/>
          <p:nvPr/>
        </p:nvCxnSpPr>
        <p:spPr>
          <a:xfrm>
            <a:off x="5514975" y="4076700"/>
            <a:ext cx="5639510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8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A512280-FCF9-4027-295B-DF10D59FD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"/>
          <a:stretch/>
        </p:blipFill>
        <p:spPr>
          <a:xfrm>
            <a:off x="2838002" y="2502698"/>
            <a:ext cx="6625554" cy="359142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94F2C-024A-3A7A-6503-7438E6CD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38" y="1558976"/>
            <a:ext cx="9766324" cy="464460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cs typeface="Arial" panose="020B0604020202020204" pitchFamily="34" charset="0"/>
              </a:rPr>
              <a:t>토픽 개수 </a:t>
            </a:r>
            <a:r>
              <a:rPr lang="en-US" altLang="ko-KR" sz="1600" b="1" dirty="0">
                <a:cs typeface="Arial" panose="020B0604020202020204" pitchFamily="34" charset="0"/>
              </a:rPr>
              <a:t>10</a:t>
            </a:r>
            <a:r>
              <a:rPr lang="ko-KR" altLang="en-US" sz="1600" b="1" dirty="0">
                <a:cs typeface="Arial" panose="020B0604020202020204" pitchFamily="34" charset="0"/>
              </a:rPr>
              <a:t>개</a:t>
            </a:r>
            <a:r>
              <a:rPr lang="ko-KR" altLang="en-US" sz="1600" dirty="0">
                <a:cs typeface="Arial" panose="020B0604020202020204" pitchFamily="34" charset="0"/>
              </a:rPr>
              <a:t>로 설정</a:t>
            </a:r>
            <a:endParaRPr lang="en-US" altLang="ko-KR" sz="16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cs typeface="Arial" panose="020B0604020202020204" pitchFamily="34" charset="0"/>
              </a:rPr>
              <a:t>Parameter</a:t>
            </a:r>
            <a:r>
              <a:rPr lang="ko-KR" altLang="en-US" sz="1600" dirty="0">
                <a:cs typeface="Arial" panose="020B0604020202020204" pitchFamily="34" charset="0"/>
              </a:rPr>
              <a:t> 조정 및 모델링 과정에서 등장하는 </a:t>
            </a:r>
            <a:r>
              <a:rPr lang="ko-KR" altLang="en-US" sz="1600" b="1" dirty="0">
                <a:cs typeface="Arial" panose="020B0604020202020204" pitchFamily="34" charset="0"/>
              </a:rPr>
              <a:t>추가적인 </a:t>
            </a:r>
            <a:r>
              <a:rPr lang="ko-KR" altLang="en-US" sz="1600" b="1" dirty="0" err="1">
                <a:cs typeface="Arial" panose="020B0604020202020204" pitchFamily="34" charset="0"/>
              </a:rPr>
              <a:t>불용어</a:t>
            </a:r>
            <a:r>
              <a:rPr lang="ko-KR" altLang="en-US" sz="1600" b="1" dirty="0">
                <a:cs typeface="Arial" panose="020B0604020202020204" pitchFamily="34" charset="0"/>
              </a:rPr>
              <a:t> 제거</a:t>
            </a:r>
            <a:endParaRPr lang="en-US" altLang="ko-KR" sz="1600" b="1" dirty="0">
              <a:cs typeface="Arial" panose="020B0604020202020204" pitchFamily="34" charset="0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54369EC6-6AA1-B22F-FC82-E3EF2D7CC2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LDA </a:t>
            </a:r>
            <a:r>
              <a:rPr lang="ko-KR" altLang="en-US" sz="3200" b="1" dirty="0"/>
              <a:t>진행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토픽 모델링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65E490-336A-AA9A-96B2-EC344D79D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6" y="1308847"/>
            <a:ext cx="10589707" cy="77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20F8D4-3DAD-A318-7515-CE236E6B672B}"/>
              </a:ext>
            </a:extLst>
          </p:cNvPr>
          <p:cNvSpPr/>
          <p:nvPr/>
        </p:nvSpPr>
        <p:spPr>
          <a:xfrm>
            <a:off x="2838002" y="2418291"/>
            <a:ext cx="6625554" cy="37852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6EE978-E321-B860-AB73-669606ED4ADF}"/>
              </a:ext>
            </a:extLst>
          </p:cNvPr>
          <p:cNvCxnSpPr>
            <a:cxnSpLocks/>
          </p:cNvCxnSpPr>
          <p:nvPr/>
        </p:nvCxnSpPr>
        <p:spPr>
          <a:xfrm>
            <a:off x="6200775" y="2905125"/>
            <a:ext cx="1304925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8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Words>1231</Words>
  <Application>Microsoft Office PowerPoint</Application>
  <PresentationFormat>와이드스크린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-apple-system</vt:lpstr>
      <vt:lpstr>맑은 고딕</vt:lpstr>
      <vt:lpstr>Arial</vt:lpstr>
      <vt:lpstr>Calibri</vt:lpstr>
      <vt:lpstr>Roboto</vt:lpstr>
      <vt:lpstr>Times New Roman</vt:lpstr>
      <vt:lpstr>Office 테마</vt:lpstr>
      <vt:lpstr> 유튜브 댓글 데이터를 활용한  새로운 음악 분류 방법 제안  - LDA(Latent Dirichlet Allocation) 토픽 모델링을 기반으로-</vt:lpstr>
      <vt:lpstr>PowerPoint 프레젠테이션</vt:lpstr>
      <vt:lpstr>연구 배경 및 소개</vt:lpstr>
      <vt:lpstr>연구 배경 및 소개</vt:lpstr>
      <vt:lpstr>연구 배경 및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Layer Analysis In 2D Darcy Flow</dc:title>
  <dc:creator>Sehee Han</dc:creator>
  <cp:lastModifiedBy>Sehee Han</cp:lastModifiedBy>
  <cp:revision>1</cp:revision>
  <dcterms:created xsi:type="dcterms:W3CDTF">2023-06-28T18:44:37Z</dcterms:created>
  <dcterms:modified xsi:type="dcterms:W3CDTF">2023-12-16T06:02:58Z</dcterms:modified>
</cp:coreProperties>
</file>